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 &amp; Earl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 - Main points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 - Sub points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Its a group exercise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696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2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Timbits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Maksym Zabutnyy, Earl Macalino, Jennifer Herasymuik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January 25th, 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State VSM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0" y="1017725"/>
            <a:ext cx="7915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from Current VSM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Removed step where customer needs to contact authorizer.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Saves time since app will handle this instead. No need for customer to have excessive movement or transportation.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For requests, it's only through a web app (no email or forms to fax).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Easier for customer and for the analyst (again  movement and transportation reduced)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When analyst validates, they only have to look at a webform not paper documents.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All data is in one spot now and can be edited through web app. No extra inventory to manage since it’s all on database instead.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Web App automatically send out email so analyst doesn't have to.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Customer doesn’t have to wait for analyst email.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98050" y="895525"/>
            <a:ext cx="8520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did you feel about this milestone? What did you like about it? What did you dislike? </a:t>
            </a:r>
            <a:endParaRPr sz="17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Feels the same as first, I liked it helps find wastes, I disliked that we need to keep it under 5 min</a:t>
            </a:r>
            <a:endParaRPr/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did you learn about yourself as you collaborated and worked through this milestone?</a:t>
            </a:r>
            <a:endParaRPr sz="17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Experiencing Involvement in a workforce since vsm is used in offices too</a:t>
            </a:r>
            <a:endParaRPr/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will you use what you have learned going forward?</a:t>
            </a:r>
            <a:endParaRPr sz="17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idea sheets in future projects to visualize what we are trying to solve.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between the current and future state to see what we are improving and if it’s actually an improvement.</a:t>
            </a:r>
            <a:endParaRPr/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“stuff &amp; things” related to this milestone would you want help with?</a:t>
            </a:r>
            <a:endParaRPr sz="17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Sorting the idea sheets, not sure how to go about this.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Kaizen Bursts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ways to get permission from authorizer which can cause </a:t>
            </a:r>
            <a:r>
              <a:rPr lang="en"/>
              <a:t>unnecessary</a:t>
            </a:r>
            <a:r>
              <a:rPr lang="en"/>
              <a:t> transportation and movement.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ways to send request which can cause </a:t>
            </a:r>
            <a:r>
              <a:rPr lang="en"/>
              <a:t>unnecessary</a:t>
            </a:r>
            <a:r>
              <a:rPr lang="en"/>
              <a:t> </a:t>
            </a:r>
            <a:r>
              <a:rPr lang="en"/>
              <a:t>transportation</a:t>
            </a:r>
            <a:r>
              <a:rPr lang="en"/>
              <a:t> and movement.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Inventory </a:t>
            </a:r>
            <a:r>
              <a:rPr lang="en"/>
              <a:t>mismanagement</a:t>
            </a:r>
            <a:r>
              <a:rPr lang="en"/>
              <a:t> causes analysts to search two different documents for request validation.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Analyst assigns wrong permissions which is a defect that blocks proper interaction.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customer needs to re-submit request which causes overprocessing.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2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Authorization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" y="451025"/>
            <a:ext cx="89531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44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Sending Request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14425" y="-1290675"/>
            <a:ext cx="5383400" cy="89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73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Validation Documents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41547" y="-1518574"/>
            <a:ext cx="5071552" cy="915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Wrong Permissions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19161" y="-1610561"/>
            <a:ext cx="4916325" cy="915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Re-submit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450"/>
            <a:ext cx="914400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 and Request Idea Sheets - Web app only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reduce movement and transportation because we are solely using the web app to handle everything from now 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Documents - Use of Database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database instead of two documents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Wrong Permissions and Re-submit - Use of Web Form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were using form, both of these issues are solved by using a drop-down and forcing the user to fill out all requirements.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97838" y="8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VSM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662675"/>
            <a:ext cx="8962726" cy="4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