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AFCE-F89B-4488-968F-DD424EC9844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A2E-56C5-42D5-8A89-1E85B42DD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78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AFCE-F89B-4488-968F-DD424EC9844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A2E-56C5-42D5-8A89-1E85B42DD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52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AFCE-F89B-4488-968F-DD424EC9844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A2E-56C5-42D5-8A89-1E85B42DD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9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AFCE-F89B-4488-968F-DD424EC9844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A2E-56C5-42D5-8A89-1E85B42DD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99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AFCE-F89B-4488-968F-DD424EC9844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A2E-56C5-42D5-8A89-1E85B42DD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4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AFCE-F89B-4488-968F-DD424EC9844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A2E-56C5-42D5-8A89-1E85B42DD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52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AFCE-F89B-4488-968F-DD424EC9844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A2E-56C5-42D5-8A89-1E85B42DD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7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AFCE-F89B-4488-968F-DD424EC9844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A2E-56C5-42D5-8A89-1E85B42DD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05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AFCE-F89B-4488-968F-DD424EC9844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A2E-56C5-42D5-8A89-1E85B42DD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1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AFCE-F89B-4488-968F-DD424EC9844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A2E-56C5-42D5-8A89-1E85B42DD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06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AFCE-F89B-4488-968F-DD424EC9844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A2E-56C5-42D5-8A89-1E85B42DD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95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9AFCE-F89B-4488-968F-DD424EC9844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FEA2E-56C5-42D5-8A89-1E85B42DD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35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42946" y="1665019"/>
            <a:ext cx="797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503    087    512    061    908    170    897    275    653    426    154    509    612    677    765    703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2442946" y="2775623"/>
            <a:ext cx="797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503    087    154    061    612    170    765    275    653    426    512    509    908    677    897    703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2442946" y="3588209"/>
            <a:ext cx="797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503    087    154    061    612    170    512    275    653    426    765    509    908    677    897    703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2442946" y="4235188"/>
            <a:ext cx="797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154    061    503    087    512    170    612    275    653    426    765    509    897    677    908    703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2442946" y="4821644"/>
            <a:ext cx="797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061    087    154    170    275    426    503    509    512    612    653    677    703    765    897    908</a:t>
            </a:r>
            <a:endParaRPr lang="zh-CN" altLang="en-US" sz="1600" dirty="0"/>
          </a:p>
        </p:txBody>
      </p:sp>
      <p:sp>
        <p:nvSpPr>
          <p:cNvPr id="10" name="弧形 9"/>
          <p:cNvSpPr/>
          <p:nvPr/>
        </p:nvSpPr>
        <p:spPr>
          <a:xfrm rot="8088068">
            <a:off x="1913863" y="-2743759"/>
            <a:ext cx="5450474" cy="5501056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/>
        </p:nvSpPr>
        <p:spPr>
          <a:xfrm rot="8088068">
            <a:off x="2421109" y="-2741487"/>
            <a:ext cx="5450474" cy="550105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 rot="8088068">
            <a:off x="2912432" y="-2741487"/>
            <a:ext cx="5450474" cy="5501056"/>
          </a:xfrm>
          <a:prstGeom prst="arc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/>
        </p:nvSpPr>
        <p:spPr>
          <a:xfrm rot="8088068">
            <a:off x="3403745" y="-2741487"/>
            <a:ext cx="5450474" cy="5501056"/>
          </a:xfrm>
          <a:prstGeom prst="arc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弧形 13"/>
          <p:cNvSpPr/>
          <p:nvPr/>
        </p:nvSpPr>
        <p:spPr>
          <a:xfrm rot="8088068">
            <a:off x="3881413" y="-2741487"/>
            <a:ext cx="5450474" cy="5501056"/>
          </a:xfrm>
          <a:prstGeom prst="arc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弧形 14"/>
          <p:cNvSpPr/>
          <p:nvPr/>
        </p:nvSpPr>
        <p:spPr>
          <a:xfrm rot="8088068">
            <a:off x="4388659" y="-2739215"/>
            <a:ext cx="5450474" cy="5501056"/>
          </a:xfrm>
          <a:prstGeom prst="arc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弧形 15"/>
          <p:cNvSpPr/>
          <p:nvPr/>
        </p:nvSpPr>
        <p:spPr>
          <a:xfrm rot="8088068">
            <a:off x="4879982" y="-2739215"/>
            <a:ext cx="5450474" cy="5501056"/>
          </a:xfrm>
          <a:prstGeom prst="arc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弧形 16"/>
          <p:cNvSpPr/>
          <p:nvPr/>
        </p:nvSpPr>
        <p:spPr>
          <a:xfrm rot="8088068">
            <a:off x="5371295" y="-2739215"/>
            <a:ext cx="5450474" cy="5501056"/>
          </a:xfrm>
          <a:prstGeom prst="arc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弧形 17"/>
          <p:cNvSpPr/>
          <p:nvPr/>
        </p:nvSpPr>
        <p:spPr>
          <a:xfrm rot="8088068">
            <a:off x="2268262" y="651258"/>
            <a:ext cx="2796931" cy="2822888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弧形 25"/>
          <p:cNvSpPr/>
          <p:nvPr/>
        </p:nvSpPr>
        <p:spPr>
          <a:xfrm rot="8088068">
            <a:off x="4235816" y="653530"/>
            <a:ext cx="2796931" cy="2822888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弧形 26"/>
          <p:cNvSpPr/>
          <p:nvPr/>
        </p:nvSpPr>
        <p:spPr>
          <a:xfrm rot="8088068">
            <a:off x="6201110" y="653530"/>
            <a:ext cx="2796931" cy="2822888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弧形 28"/>
          <p:cNvSpPr/>
          <p:nvPr/>
        </p:nvSpPr>
        <p:spPr>
          <a:xfrm rot="8088068">
            <a:off x="2761855" y="653530"/>
            <a:ext cx="2796931" cy="2822888"/>
          </a:xfrm>
          <a:prstGeom prst="arc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弧形 29"/>
          <p:cNvSpPr/>
          <p:nvPr/>
        </p:nvSpPr>
        <p:spPr>
          <a:xfrm rot="8088068">
            <a:off x="4729409" y="655802"/>
            <a:ext cx="2796931" cy="2822888"/>
          </a:xfrm>
          <a:prstGeom prst="arc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弧形 30"/>
          <p:cNvSpPr/>
          <p:nvPr/>
        </p:nvSpPr>
        <p:spPr>
          <a:xfrm rot="8088068">
            <a:off x="6694703" y="655802"/>
            <a:ext cx="2796931" cy="2822888"/>
          </a:xfrm>
          <a:prstGeom prst="arc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弧形 31"/>
          <p:cNvSpPr/>
          <p:nvPr/>
        </p:nvSpPr>
        <p:spPr>
          <a:xfrm rot="8088068">
            <a:off x="3266822" y="653530"/>
            <a:ext cx="2796931" cy="2822888"/>
          </a:xfrm>
          <a:prstGeom prst="arc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弧形 32"/>
          <p:cNvSpPr/>
          <p:nvPr/>
        </p:nvSpPr>
        <p:spPr>
          <a:xfrm rot="8088068">
            <a:off x="5234376" y="655802"/>
            <a:ext cx="2796931" cy="2822888"/>
          </a:xfrm>
          <a:prstGeom prst="arc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弧形 33"/>
          <p:cNvSpPr/>
          <p:nvPr/>
        </p:nvSpPr>
        <p:spPr>
          <a:xfrm rot="8088068">
            <a:off x="7199670" y="655802"/>
            <a:ext cx="2796931" cy="2822888"/>
          </a:xfrm>
          <a:prstGeom prst="arc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弧形 34"/>
          <p:cNvSpPr/>
          <p:nvPr/>
        </p:nvSpPr>
        <p:spPr>
          <a:xfrm rot="8088068">
            <a:off x="3744492" y="653530"/>
            <a:ext cx="2796931" cy="2822888"/>
          </a:xfrm>
          <a:prstGeom prst="arc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弧形 35"/>
          <p:cNvSpPr/>
          <p:nvPr/>
        </p:nvSpPr>
        <p:spPr>
          <a:xfrm rot="8088068">
            <a:off x="5712046" y="655802"/>
            <a:ext cx="2796931" cy="2822888"/>
          </a:xfrm>
          <a:prstGeom prst="arc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弧形 36"/>
          <p:cNvSpPr/>
          <p:nvPr/>
        </p:nvSpPr>
        <p:spPr>
          <a:xfrm rot="8088068">
            <a:off x="7677340" y="655802"/>
            <a:ext cx="2796931" cy="2822888"/>
          </a:xfrm>
          <a:prstGeom prst="arc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弧形 37"/>
          <p:cNvSpPr/>
          <p:nvPr/>
        </p:nvSpPr>
        <p:spPr>
          <a:xfrm rot="8088068">
            <a:off x="2490563" y="2688718"/>
            <a:ext cx="1384035" cy="1396880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8088068">
            <a:off x="3475479" y="2690990"/>
            <a:ext cx="1384035" cy="1396880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弧形 39"/>
          <p:cNvSpPr/>
          <p:nvPr/>
        </p:nvSpPr>
        <p:spPr>
          <a:xfrm rot="8088068">
            <a:off x="4458118" y="2690991"/>
            <a:ext cx="1384035" cy="1396880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弧形 40"/>
          <p:cNvSpPr/>
          <p:nvPr/>
        </p:nvSpPr>
        <p:spPr>
          <a:xfrm rot="8088068">
            <a:off x="5443034" y="2693263"/>
            <a:ext cx="1384035" cy="1396880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弧形 41"/>
          <p:cNvSpPr/>
          <p:nvPr/>
        </p:nvSpPr>
        <p:spPr>
          <a:xfrm rot="8088068">
            <a:off x="6437051" y="2690990"/>
            <a:ext cx="1384035" cy="1396880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弧形 42"/>
          <p:cNvSpPr/>
          <p:nvPr/>
        </p:nvSpPr>
        <p:spPr>
          <a:xfrm rot="8088068">
            <a:off x="7421967" y="2693262"/>
            <a:ext cx="1384035" cy="1396880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弧形 43"/>
          <p:cNvSpPr/>
          <p:nvPr/>
        </p:nvSpPr>
        <p:spPr>
          <a:xfrm rot="8088068">
            <a:off x="8404606" y="2693263"/>
            <a:ext cx="1384035" cy="1396880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弧形 45"/>
          <p:cNvSpPr/>
          <p:nvPr/>
        </p:nvSpPr>
        <p:spPr>
          <a:xfrm rot="8088068">
            <a:off x="2984158" y="2690990"/>
            <a:ext cx="1384035" cy="1396880"/>
          </a:xfrm>
          <a:prstGeom prst="arc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弧形 46"/>
          <p:cNvSpPr/>
          <p:nvPr/>
        </p:nvSpPr>
        <p:spPr>
          <a:xfrm rot="8088068">
            <a:off x="3969074" y="2693262"/>
            <a:ext cx="1384035" cy="1396880"/>
          </a:xfrm>
          <a:prstGeom prst="arc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弧形 47"/>
          <p:cNvSpPr/>
          <p:nvPr/>
        </p:nvSpPr>
        <p:spPr>
          <a:xfrm rot="8088068">
            <a:off x="4951713" y="2693263"/>
            <a:ext cx="1384035" cy="1396880"/>
          </a:xfrm>
          <a:prstGeom prst="arc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弧形 48"/>
          <p:cNvSpPr/>
          <p:nvPr/>
        </p:nvSpPr>
        <p:spPr>
          <a:xfrm rot="8088068">
            <a:off x="5936629" y="2695535"/>
            <a:ext cx="1384035" cy="1396880"/>
          </a:xfrm>
          <a:prstGeom prst="arc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弧形 49"/>
          <p:cNvSpPr/>
          <p:nvPr/>
        </p:nvSpPr>
        <p:spPr>
          <a:xfrm rot="8088068">
            <a:off x="6930646" y="2693262"/>
            <a:ext cx="1384035" cy="1396880"/>
          </a:xfrm>
          <a:prstGeom prst="arc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弧形 50"/>
          <p:cNvSpPr/>
          <p:nvPr/>
        </p:nvSpPr>
        <p:spPr>
          <a:xfrm rot="8088068">
            <a:off x="7915562" y="2695534"/>
            <a:ext cx="1384035" cy="1396880"/>
          </a:xfrm>
          <a:prstGeom prst="arc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弧形 51"/>
          <p:cNvSpPr/>
          <p:nvPr/>
        </p:nvSpPr>
        <p:spPr>
          <a:xfrm rot="8088068">
            <a:off x="8898201" y="2695535"/>
            <a:ext cx="1384035" cy="1396880"/>
          </a:xfrm>
          <a:prstGeom prst="arc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52"/>
          <p:cNvSpPr/>
          <p:nvPr/>
        </p:nvSpPr>
        <p:spPr>
          <a:xfrm rot="8088068">
            <a:off x="2575613" y="3938027"/>
            <a:ext cx="696610" cy="70307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弧形 60"/>
          <p:cNvSpPr/>
          <p:nvPr/>
        </p:nvSpPr>
        <p:spPr>
          <a:xfrm rot="8088068">
            <a:off x="3069208" y="3940299"/>
            <a:ext cx="696610" cy="70307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弧形 61"/>
          <p:cNvSpPr/>
          <p:nvPr/>
        </p:nvSpPr>
        <p:spPr>
          <a:xfrm rot="8088068">
            <a:off x="3574171" y="3940300"/>
            <a:ext cx="696610" cy="70307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弧形 62"/>
          <p:cNvSpPr/>
          <p:nvPr/>
        </p:nvSpPr>
        <p:spPr>
          <a:xfrm rot="8088068">
            <a:off x="4067766" y="3942572"/>
            <a:ext cx="696610" cy="70307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弧形 63"/>
          <p:cNvSpPr/>
          <p:nvPr/>
        </p:nvSpPr>
        <p:spPr>
          <a:xfrm rot="8088068">
            <a:off x="4556819" y="3940299"/>
            <a:ext cx="696610" cy="70307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弧形 64"/>
          <p:cNvSpPr/>
          <p:nvPr/>
        </p:nvSpPr>
        <p:spPr>
          <a:xfrm rot="8088068">
            <a:off x="5050414" y="3942571"/>
            <a:ext cx="696610" cy="70307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弧形 65"/>
          <p:cNvSpPr/>
          <p:nvPr/>
        </p:nvSpPr>
        <p:spPr>
          <a:xfrm rot="8088068">
            <a:off x="5555377" y="3942572"/>
            <a:ext cx="696610" cy="70307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弧形 66"/>
          <p:cNvSpPr/>
          <p:nvPr/>
        </p:nvSpPr>
        <p:spPr>
          <a:xfrm rot="8088068">
            <a:off x="6048972" y="3944844"/>
            <a:ext cx="696610" cy="70307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弧形 67"/>
          <p:cNvSpPr/>
          <p:nvPr/>
        </p:nvSpPr>
        <p:spPr>
          <a:xfrm rot="8088068">
            <a:off x="6535749" y="3940300"/>
            <a:ext cx="696610" cy="70307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弧形 68"/>
          <p:cNvSpPr/>
          <p:nvPr/>
        </p:nvSpPr>
        <p:spPr>
          <a:xfrm rot="8088068">
            <a:off x="7029344" y="3942572"/>
            <a:ext cx="696610" cy="70307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弧形 69"/>
          <p:cNvSpPr/>
          <p:nvPr/>
        </p:nvSpPr>
        <p:spPr>
          <a:xfrm rot="8088068">
            <a:off x="7534307" y="3942573"/>
            <a:ext cx="696610" cy="70307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弧形 70"/>
          <p:cNvSpPr/>
          <p:nvPr/>
        </p:nvSpPr>
        <p:spPr>
          <a:xfrm rot="8088068">
            <a:off x="8027902" y="3944845"/>
            <a:ext cx="696610" cy="70307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弧形 71"/>
          <p:cNvSpPr/>
          <p:nvPr/>
        </p:nvSpPr>
        <p:spPr>
          <a:xfrm rot="8088068">
            <a:off x="8516955" y="3942572"/>
            <a:ext cx="696610" cy="70307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弧形 72"/>
          <p:cNvSpPr/>
          <p:nvPr/>
        </p:nvSpPr>
        <p:spPr>
          <a:xfrm rot="8088068">
            <a:off x="9010550" y="3944844"/>
            <a:ext cx="696610" cy="70307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弧形 73"/>
          <p:cNvSpPr/>
          <p:nvPr/>
        </p:nvSpPr>
        <p:spPr>
          <a:xfrm rot="8088068">
            <a:off x="9515513" y="3944845"/>
            <a:ext cx="696610" cy="70307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1609663" y="2069967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8-sort:</a:t>
            </a:r>
            <a:endParaRPr lang="zh-CN" altLang="en-US" sz="1600" dirty="0"/>
          </a:p>
        </p:txBody>
      </p:sp>
      <p:sp>
        <p:nvSpPr>
          <p:cNvPr id="77" name="文本框 76"/>
          <p:cNvSpPr txBox="1"/>
          <p:nvPr/>
        </p:nvSpPr>
        <p:spPr>
          <a:xfrm>
            <a:off x="1610699" y="3120183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4</a:t>
            </a:r>
            <a:r>
              <a:rPr lang="en-US" altLang="zh-CN" sz="1600" dirty="0" smtClean="0"/>
              <a:t>-sort:</a:t>
            </a:r>
            <a:endParaRPr lang="zh-CN" altLang="en-US" sz="1600" dirty="0"/>
          </a:p>
        </p:txBody>
      </p:sp>
      <p:sp>
        <p:nvSpPr>
          <p:cNvPr id="78" name="文本框 77"/>
          <p:cNvSpPr txBox="1"/>
          <p:nvPr/>
        </p:nvSpPr>
        <p:spPr>
          <a:xfrm>
            <a:off x="1612672" y="3886437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</a:t>
            </a:r>
            <a:r>
              <a:rPr lang="en-US" altLang="zh-CN" sz="1600" dirty="0" smtClean="0"/>
              <a:t>-sort:</a:t>
            </a:r>
            <a:endParaRPr lang="zh-CN" altLang="en-US" sz="1600" dirty="0"/>
          </a:p>
        </p:txBody>
      </p:sp>
      <p:sp>
        <p:nvSpPr>
          <p:cNvPr id="79" name="文本框 78"/>
          <p:cNvSpPr txBox="1"/>
          <p:nvPr/>
        </p:nvSpPr>
        <p:spPr>
          <a:xfrm>
            <a:off x="1612671" y="4510710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en-US" altLang="zh-CN" sz="1600" dirty="0" smtClean="0"/>
              <a:t>-sort: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768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88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林肇森</dc:creator>
  <cp:lastModifiedBy>林肇森</cp:lastModifiedBy>
  <cp:revision>10</cp:revision>
  <dcterms:created xsi:type="dcterms:W3CDTF">2016-09-27T08:13:00Z</dcterms:created>
  <dcterms:modified xsi:type="dcterms:W3CDTF">2016-09-27T09:00:55Z</dcterms:modified>
</cp:coreProperties>
</file>