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9" r:id="rId3"/>
    <p:sldId id="355" r:id="rId4"/>
    <p:sldId id="324" r:id="rId5"/>
    <p:sldId id="310" r:id="rId6"/>
    <p:sldId id="311" r:id="rId7"/>
    <p:sldId id="356" r:id="rId8"/>
    <p:sldId id="312" r:id="rId9"/>
    <p:sldId id="325" r:id="rId10"/>
    <p:sldId id="326" r:id="rId11"/>
    <p:sldId id="357" r:id="rId12"/>
    <p:sldId id="327" r:id="rId13"/>
    <p:sldId id="328" r:id="rId14"/>
    <p:sldId id="358" r:id="rId15"/>
    <p:sldId id="329" r:id="rId16"/>
    <p:sldId id="314" r:id="rId17"/>
    <p:sldId id="316" r:id="rId18"/>
    <p:sldId id="359" r:id="rId19"/>
    <p:sldId id="315" r:id="rId20"/>
    <p:sldId id="330" r:id="rId21"/>
    <p:sldId id="352" r:id="rId22"/>
    <p:sldId id="360" r:id="rId23"/>
    <p:sldId id="331" r:id="rId24"/>
    <p:sldId id="332" r:id="rId25"/>
    <p:sldId id="361" r:id="rId26"/>
    <p:sldId id="333" r:id="rId27"/>
    <p:sldId id="318" r:id="rId28"/>
    <p:sldId id="319" r:id="rId29"/>
    <p:sldId id="362" r:id="rId30"/>
    <p:sldId id="320" r:id="rId31"/>
    <p:sldId id="321" r:id="rId32"/>
    <p:sldId id="322" r:id="rId33"/>
    <p:sldId id="363" r:id="rId34"/>
    <p:sldId id="323" r:id="rId35"/>
    <p:sldId id="334" r:id="rId36"/>
    <p:sldId id="364" r:id="rId37"/>
    <p:sldId id="335" r:id="rId38"/>
    <p:sldId id="336" r:id="rId39"/>
    <p:sldId id="337" r:id="rId40"/>
    <p:sldId id="365" r:id="rId41"/>
    <p:sldId id="338" r:id="rId42"/>
    <p:sldId id="339" r:id="rId43"/>
    <p:sldId id="366" r:id="rId44"/>
    <p:sldId id="340" r:id="rId45"/>
    <p:sldId id="341" r:id="rId46"/>
    <p:sldId id="342" r:id="rId47"/>
    <p:sldId id="367" r:id="rId48"/>
    <p:sldId id="343" r:id="rId49"/>
    <p:sldId id="344" r:id="rId50"/>
    <p:sldId id="368" r:id="rId51"/>
    <p:sldId id="345" r:id="rId52"/>
    <p:sldId id="346" r:id="rId53"/>
    <p:sldId id="353" r:id="rId54"/>
    <p:sldId id="369" r:id="rId55"/>
    <p:sldId id="347" r:id="rId56"/>
    <p:sldId id="348" r:id="rId57"/>
    <p:sldId id="349" r:id="rId58"/>
    <p:sldId id="370" r:id="rId59"/>
    <p:sldId id="350" r:id="rId60"/>
    <p:sldId id="351" r:id="rId61"/>
    <p:sldId id="354" r:id="rId62"/>
    <p:sldId id="371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0,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0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0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4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3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6,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5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isMatch</a:t>
            </a:r>
            <a:r>
              <a:rPr lang="en-US" altLang="zh-CN" dirty="0" smtClean="0"/>
              <a:t>():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1297</Words>
  <Application>Microsoft Office PowerPoint</Application>
  <PresentationFormat>宽屏</PresentationFormat>
  <Paragraphs>1145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35</cp:revision>
  <dcterms:created xsi:type="dcterms:W3CDTF">2016-09-06T07:49:54Z</dcterms:created>
  <dcterms:modified xsi:type="dcterms:W3CDTF">2017-06-30T09:38:14Z</dcterms:modified>
</cp:coreProperties>
</file>