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1" r:id="rId2"/>
    <p:sldId id="372" r:id="rId3"/>
    <p:sldId id="373" r:id="rId4"/>
    <p:sldId id="374" r:id="rId5"/>
    <p:sldId id="375" r:id="rId6"/>
    <p:sldId id="376" r:id="rId7"/>
    <p:sldId id="379" r:id="rId8"/>
    <p:sldId id="378" r:id="rId9"/>
    <p:sldId id="380" r:id="rId10"/>
    <p:sldId id="381" r:id="rId11"/>
    <p:sldId id="3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2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8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001356" y="7575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2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01356" y="43575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64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1356" y="79256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6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92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64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001356" y="114974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21356" y="15167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21356" y="186937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121356" y="223359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21356" y="258618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4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4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20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156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92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281356" y="151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64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001356" y="151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4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120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56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92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281356" y="187390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64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001356" y="187249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84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20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56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2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281356" y="22378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64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001356" y="2236407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4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84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120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156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192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281356" y="2595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264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3001356" y="259359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4081356" y="44271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444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80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16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52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881356" y="44271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44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80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516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552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88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6241356" y="8178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6601356" y="8131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408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441356" y="79952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480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516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552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5881356" y="79952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6241356" y="4413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6601356" y="441312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6241356" y="79812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601356" y="79812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408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444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4801356" y="115671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516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552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5881356" y="115671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241356" y="115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601356" y="1155308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3721356" y="79530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3721356" y="114789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3721356" y="152234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3721356" y="1874932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3721356" y="223915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721356" y="2591743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4081356" y="152227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444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480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516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552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5881356" y="15222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6241356" y="1520868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6601356" y="1520868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4081356" y="187946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4441356" y="187946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4801356" y="187946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5161356" y="1879461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5521356" y="1879461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5881356" y="1879461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6241356" y="18780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6601356" y="18780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081356" y="224337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444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480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516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552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5881356" y="224337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6241356" y="2241967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3" name="矩形 162"/>
          <p:cNvSpPr/>
          <p:nvPr/>
        </p:nvSpPr>
        <p:spPr>
          <a:xfrm>
            <a:off x="6601356" y="2241967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408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444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480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16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552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5881356" y="260056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6241356" y="259915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6601356" y="2599153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4333356" y="69471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4693356" y="1053486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/>
          <p:nvPr/>
        </p:nvCxnSpPr>
        <p:spPr>
          <a:xfrm>
            <a:off x="5413356" y="177623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5779455" y="177623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>
            <a:off x="6139455" y="1776232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>
            <a:off x="6493356" y="249787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7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93356" y="1037590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2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5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60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4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33356" y="689159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2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25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8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80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33356" y="1050190"/>
            <a:ext cx="216000" cy="21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76221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1356" y="79396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356" y="79396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356" y="1151155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41356" y="1151155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201356" y="1151155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21356" y="789748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21356" y="1142337"/>
            <a:ext cx="3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29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268</Words>
  <Application>Microsoft Office PowerPoint</Application>
  <PresentationFormat>宽屏</PresentationFormat>
  <Paragraphs>268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44</cp:revision>
  <dcterms:created xsi:type="dcterms:W3CDTF">2016-09-06T07:49:54Z</dcterms:created>
  <dcterms:modified xsi:type="dcterms:W3CDTF">2017-07-01T01:49:40Z</dcterms:modified>
</cp:coreProperties>
</file>