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2" r:id="rId3"/>
    <p:sldId id="373" r:id="rId4"/>
    <p:sldId id="374" r:id="rId5"/>
    <p:sldId id="375" r:id="rId6"/>
    <p:sldId id="376" r:id="rId7"/>
    <p:sldId id="379" r:id="rId8"/>
    <p:sldId id="378" r:id="rId9"/>
    <p:sldId id="380" r:id="rId10"/>
    <p:sldId id="381" r:id="rId11"/>
    <p:sldId id="3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081356" y="44271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44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80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16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52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88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44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80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16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52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88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24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601356" y="8131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408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441356" y="79952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480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16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552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588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6241356" y="4413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6601356" y="4413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241356" y="79812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601356" y="79812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408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444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4801356" y="115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516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552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588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241356" y="115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601356" y="115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3721356" y="79530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721356" y="114789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3721356" y="152234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3721356" y="187493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3721356" y="223915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721356" y="259174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4081356" y="15222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444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480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516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552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588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6241356" y="152086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6601356" y="152086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08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44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480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516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5521356" y="187946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881356" y="187946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6241356" y="18780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6601356" y="18780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081356" y="22433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444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480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16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552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588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6241356" y="224196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6601356" y="224196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408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444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480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16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552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588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6241356" y="259915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6601356" y="2599153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4333356" y="69471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4693356" y="1053486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5413356" y="177623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5779455" y="177623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6139455" y="177623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6493356" y="249787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5053356" y="1055443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>
            <a:off x="5413356" y="1061144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5773356" y="1063101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6133356" y="1060440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6493356" y="1062397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7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93356" y="1037590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2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3356" y="68915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8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0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33356" y="1050190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9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268</Words>
  <Application>Microsoft Office PowerPoint</Application>
  <PresentationFormat>宽屏</PresentationFormat>
  <Paragraphs>268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45</cp:revision>
  <dcterms:created xsi:type="dcterms:W3CDTF">2016-09-06T07:49:54Z</dcterms:created>
  <dcterms:modified xsi:type="dcterms:W3CDTF">2017-07-01T02:56:54Z</dcterms:modified>
</cp:coreProperties>
</file>