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0    </a:t>
            </a:r>
            <a:r>
              <a:rPr lang="en-US" altLang="zh-CN" dirty="0" err="1" smtClean="0"/>
              <a:t>charMatch</a:t>
            </a:r>
            <a:r>
              <a:rPr lang="en-US" altLang="zh-CN" dirty="0" smtClean="0"/>
              <a:t>: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1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2679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2679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0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7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answer is “</a:t>
            </a:r>
            <a:r>
              <a:rPr lang="en-US" altLang="zh-CN" b="1" dirty="0" err="1" smtClean="0"/>
              <a:t>acca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42679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6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6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0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6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904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0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</a:t>
            </a:r>
            <a:r>
              <a:rPr lang="en-US" altLang="zh-CN" dirty="0" smtClean="0"/>
              <a:t>5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</a:t>
            </a:r>
            <a:r>
              <a:rPr lang="en-US" altLang="zh-CN" dirty="0" smtClean="0"/>
              <a:t>5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0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</a:t>
            </a:r>
            <a:r>
              <a:rPr lang="en-US" altLang="zh-CN" dirty="0" smtClean="0"/>
              <a:t>5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2679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8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</a:t>
            </a:r>
            <a:r>
              <a:rPr lang="en-US" altLang="zh-CN" dirty="0" smtClean="0"/>
              <a:t>5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2679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3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7185" y="756473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4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7185" y="756473"/>
            <a:ext cx="360000" cy="36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7185" y="253240"/>
            <a:ext cx="303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scanLen</a:t>
            </a:r>
            <a:r>
              <a:rPr lang="en-US" altLang="zh-CN" dirty="0"/>
              <a:t>: 4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charMatch</a:t>
            </a:r>
            <a:r>
              <a:rPr lang="en-US" altLang="zh-CN" dirty="0"/>
              <a:t>: 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173" y="12503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13938" y="1250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221</Words>
  <Application>Microsoft Office PowerPoint</Application>
  <PresentationFormat>宽屏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20</cp:revision>
  <dcterms:created xsi:type="dcterms:W3CDTF">2016-09-06T07:49:54Z</dcterms:created>
  <dcterms:modified xsi:type="dcterms:W3CDTF">2017-06-10T01:28:52Z</dcterms:modified>
</cp:coreProperties>
</file>