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2" r:id="rId2"/>
    <p:sldId id="309" r:id="rId3"/>
    <p:sldId id="355" r:id="rId4"/>
    <p:sldId id="324" r:id="rId5"/>
    <p:sldId id="310" r:id="rId6"/>
    <p:sldId id="311" r:id="rId7"/>
    <p:sldId id="356" r:id="rId8"/>
    <p:sldId id="312" r:id="rId9"/>
    <p:sldId id="325" r:id="rId10"/>
    <p:sldId id="326" r:id="rId11"/>
    <p:sldId id="357" r:id="rId12"/>
    <p:sldId id="327" r:id="rId13"/>
    <p:sldId id="328" r:id="rId14"/>
    <p:sldId id="358" r:id="rId15"/>
    <p:sldId id="329" r:id="rId16"/>
    <p:sldId id="314" r:id="rId17"/>
    <p:sldId id="316" r:id="rId18"/>
    <p:sldId id="359" r:id="rId19"/>
    <p:sldId id="315" r:id="rId20"/>
    <p:sldId id="330" r:id="rId21"/>
    <p:sldId id="352" r:id="rId22"/>
    <p:sldId id="360" r:id="rId23"/>
    <p:sldId id="331" r:id="rId24"/>
    <p:sldId id="332" r:id="rId25"/>
    <p:sldId id="361" r:id="rId26"/>
    <p:sldId id="333" r:id="rId27"/>
    <p:sldId id="318" r:id="rId28"/>
    <p:sldId id="319" r:id="rId29"/>
    <p:sldId id="362" r:id="rId30"/>
    <p:sldId id="320" r:id="rId31"/>
    <p:sldId id="321" r:id="rId32"/>
    <p:sldId id="322" r:id="rId33"/>
    <p:sldId id="363" r:id="rId34"/>
    <p:sldId id="323" r:id="rId35"/>
    <p:sldId id="334" r:id="rId36"/>
    <p:sldId id="364" r:id="rId37"/>
    <p:sldId id="335" r:id="rId38"/>
    <p:sldId id="336" r:id="rId39"/>
    <p:sldId id="337" r:id="rId40"/>
    <p:sldId id="365" r:id="rId41"/>
    <p:sldId id="338" r:id="rId42"/>
    <p:sldId id="339" r:id="rId43"/>
    <p:sldId id="366" r:id="rId44"/>
    <p:sldId id="340" r:id="rId45"/>
    <p:sldId id="341" r:id="rId46"/>
    <p:sldId id="342" r:id="rId47"/>
    <p:sldId id="367" r:id="rId48"/>
    <p:sldId id="343" r:id="rId49"/>
    <p:sldId id="344" r:id="rId50"/>
    <p:sldId id="368" r:id="rId51"/>
    <p:sldId id="345" r:id="rId52"/>
    <p:sldId id="346" r:id="rId53"/>
    <p:sldId id="353" r:id="rId54"/>
    <p:sldId id="369" r:id="rId55"/>
    <p:sldId id="347" r:id="rId56"/>
    <p:sldId id="348" r:id="rId57"/>
    <p:sldId id="349" r:id="rId58"/>
    <p:sldId id="370" r:id="rId59"/>
    <p:sldId id="350" r:id="rId60"/>
    <p:sldId id="351" r:id="rId61"/>
    <p:sldId id="354" r:id="rId6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2" d="100"/>
          <a:sy n="52" d="100"/>
        </p:scale>
        <p:origin x="96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CD909-5952-48F8-A19C-6F1FFF2EAE97}" type="datetimeFigureOut">
              <a:rPr lang="zh-CN" altLang="en-US" smtClean="0"/>
              <a:t>2017/6/30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66F36-A572-42B5-BDB9-9141558FCE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9859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CD909-5952-48F8-A19C-6F1FFF2EAE97}" type="datetimeFigureOut">
              <a:rPr lang="zh-CN" altLang="en-US" smtClean="0"/>
              <a:t>2017/6/30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66F36-A572-42B5-BDB9-9141558FCE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7683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CD909-5952-48F8-A19C-6F1FFF2EAE97}" type="datetimeFigureOut">
              <a:rPr lang="zh-CN" altLang="en-US" smtClean="0"/>
              <a:t>2017/6/30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66F36-A572-42B5-BDB9-9141558FCE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5139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CD909-5952-48F8-A19C-6F1FFF2EAE97}" type="datetimeFigureOut">
              <a:rPr lang="zh-CN" altLang="en-US" smtClean="0"/>
              <a:t>2017/6/30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66F36-A572-42B5-BDB9-9141558FCE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1596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CD909-5952-48F8-A19C-6F1FFF2EAE97}" type="datetimeFigureOut">
              <a:rPr lang="zh-CN" altLang="en-US" smtClean="0"/>
              <a:t>2017/6/30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66F36-A572-42B5-BDB9-9141558FCE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7106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CD909-5952-48F8-A19C-6F1FFF2EAE97}" type="datetimeFigureOut">
              <a:rPr lang="zh-CN" altLang="en-US" smtClean="0"/>
              <a:t>2017/6/30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66F36-A572-42B5-BDB9-9141558FCE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8406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CD909-5952-48F8-A19C-6F1FFF2EAE97}" type="datetimeFigureOut">
              <a:rPr lang="zh-CN" altLang="en-US" smtClean="0"/>
              <a:t>2017/6/30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66F36-A572-42B5-BDB9-9141558FCE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6768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CD909-5952-48F8-A19C-6F1FFF2EAE97}" type="datetimeFigureOut">
              <a:rPr lang="zh-CN" altLang="en-US" smtClean="0"/>
              <a:t>2017/6/30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66F36-A572-42B5-BDB9-9141558FCE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1262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CD909-5952-48F8-A19C-6F1FFF2EAE97}" type="datetimeFigureOut">
              <a:rPr lang="zh-CN" altLang="en-US" smtClean="0"/>
              <a:t>2017/6/30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66F36-A572-42B5-BDB9-9141558FCE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2265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CD909-5952-48F8-A19C-6F1FFF2EAE97}" type="datetimeFigureOut">
              <a:rPr lang="zh-CN" altLang="en-US" smtClean="0"/>
              <a:t>2017/6/30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66F36-A572-42B5-BDB9-9141558FCE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0553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CD909-5952-48F8-A19C-6F1FFF2EAE97}" type="datetimeFigureOut">
              <a:rPr lang="zh-CN" altLang="en-US" smtClean="0"/>
              <a:t>2017/6/30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66F36-A572-42B5-BDB9-9141558FCE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2159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7CD909-5952-48F8-A19C-6F1FFF2EAE97}" type="datetimeFigureOut">
              <a:rPr lang="zh-CN" altLang="en-US" smtClean="0"/>
              <a:t>2017/6/30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266F36-A572-42B5-BDB9-9141558FCE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2782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8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4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20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56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92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28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21356" y="437159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B0F0"/>
                </a:solidFill>
              </a:rPr>
              <a:t>s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81356" y="1112073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841356" y="1112073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201356" y="1112073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*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561356" y="1112073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1921356" y="1112073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*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2281356" y="1112073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121356" y="111207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B0F0"/>
                </a:solidFill>
              </a:rPr>
              <a:t>p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42573" y="58495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i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542573" y="1481405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j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2641356" y="436690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481356" y="1860069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helper(s, p, 0, 0)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1846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8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41356" y="437159"/>
            <a:ext cx="360000" cy="360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20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56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92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28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21356" y="437159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B0F0"/>
                </a:solidFill>
              </a:rPr>
              <a:t>s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81356" y="1112073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84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20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*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561356" y="1112073"/>
            <a:ext cx="360000" cy="360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1921356" y="1112073"/>
            <a:ext cx="360000" cy="360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*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2281356" y="1112073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121356" y="111207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B0F0"/>
                </a:solidFill>
              </a:rPr>
              <a:t>p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902573" y="67358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i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2641356" y="436690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1621772" y="1472073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j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1865554" y="1477953"/>
            <a:ext cx="47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j+1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45768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8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41356" y="437159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20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56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92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28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21356" y="437159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B0F0"/>
                </a:solidFill>
              </a:rPr>
              <a:t>s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81356" y="1112073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84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20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*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56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1921356" y="1112073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*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228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121356" y="111207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B0F0"/>
                </a:solidFill>
              </a:rPr>
              <a:t>p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902573" y="67358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i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2641356" y="436690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2341772" y="1472073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j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481356" y="1860069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helper(s, p, 1, 5)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5669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8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41356" y="437159"/>
            <a:ext cx="360000" cy="360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20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56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92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28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21356" y="437159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B0F0"/>
                </a:solidFill>
              </a:rPr>
              <a:t>s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81356" y="1112073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84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20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*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56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1921356" y="1112073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*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2281356" y="1112073"/>
            <a:ext cx="360000" cy="360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121356" y="111207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B0F0"/>
                </a:solidFill>
              </a:rPr>
              <a:t>p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902573" y="67358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i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2641356" y="436690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2341772" y="1472073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j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4354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8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41356" y="437159"/>
            <a:ext cx="360000" cy="360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20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56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92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28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21356" y="437159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B0F0"/>
                </a:solidFill>
              </a:rPr>
              <a:t>s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81356" y="1112073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84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20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*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56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1921356" y="1112073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*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2281356" y="1112073"/>
            <a:ext cx="360000" cy="360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121356" y="111207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B0F0"/>
                </a:solidFill>
              </a:rPr>
              <a:t>p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902573" y="67358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i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2641356" y="436690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2341772" y="1472073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j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481356" y="1860069"/>
            <a:ext cx="2968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helper(s, p, 1, 5): </a:t>
            </a:r>
            <a:r>
              <a:rPr lang="en-US" altLang="zh-CN" dirty="0"/>
              <a:t>return </a:t>
            </a:r>
            <a:r>
              <a:rPr lang="en-US" altLang="zh-CN" dirty="0">
                <a:solidFill>
                  <a:srgbClr val="FF0000"/>
                </a:solidFill>
              </a:rPr>
              <a:t>false</a:t>
            </a:r>
            <a:r>
              <a:rPr lang="en-US" altLang="zh-CN" dirty="0" smtClean="0"/>
              <a:t>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5144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8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4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201356" y="437159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56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92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28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21356" y="437159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B0F0"/>
                </a:solidFill>
              </a:rPr>
              <a:t>s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81356" y="1112073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84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20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*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56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1921356" y="1112073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*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2281356" y="1112073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121356" y="111207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B0F0"/>
                </a:solidFill>
              </a:rPr>
              <a:t>p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265222" y="67358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i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903620" y="1481405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j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2641356" y="436690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9962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8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4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201356" y="437159"/>
            <a:ext cx="360000" cy="360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56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92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28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21356" y="437159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B0F0"/>
                </a:solidFill>
              </a:rPr>
              <a:t>s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81356" y="1112073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841356" y="1112073"/>
            <a:ext cx="360000" cy="360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20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*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56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1921356" y="1112073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*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2281356" y="1112073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121356" y="111207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B0F0"/>
                </a:solidFill>
              </a:rPr>
              <a:t>p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265222" y="67358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i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903620" y="1481405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j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2641356" y="436690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5590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8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4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201356" y="437159"/>
            <a:ext cx="360000" cy="360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56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92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28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21356" y="437159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B0F0"/>
                </a:solidFill>
              </a:rPr>
              <a:t>s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81356" y="1112073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841356" y="1112073"/>
            <a:ext cx="360000" cy="360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201356" y="1112073"/>
            <a:ext cx="360000" cy="360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*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56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1921356" y="1112073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*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2281356" y="1112073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121356" y="111207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B0F0"/>
                </a:solidFill>
              </a:rPr>
              <a:t>p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265222" y="67358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i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903620" y="1481405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j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2641356" y="436690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1145350" y="1472073"/>
            <a:ext cx="47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j+1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8062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8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4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20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56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92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28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21356" y="437159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B0F0"/>
                </a:solidFill>
              </a:rPr>
              <a:t>s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81356" y="1112073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841356" y="1112073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201356" y="1112073"/>
            <a:ext cx="360000" cy="360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*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56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1921356" y="1112073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*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2281356" y="1112073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121356" y="111207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B0F0"/>
                </a:solidFill>
              </a:rPr>
              <a:t>p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265222" y="67358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i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903620" y="1481405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j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2641356" y="436690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1145350" y="1472073"/>
            <a:ext cx="47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j+1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6411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8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4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201356" y="437159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56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92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28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21356" y="437159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B0F0"/>
                </a:solidFill>
              </a:rPr>
              <a:t>s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81356" y="1112073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84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20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*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56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1921356" y="1112073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*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2281356" y="1112073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121356" y="111207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B0F0"/>
                </a:solidFill>
              </a:rPr>
              <a:t>p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265222" y="67358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i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2641356" y="436690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1621772" y="1472073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j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481356" y="1860069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helper(s, p, 2, 3)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9419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8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4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201356" y="437159"/>
            <a:ext cx="360000" cy="360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56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92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28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21356" y="437159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B0F0"/>
                </a:solidFill>
              </a:rPr>
              <a:t>s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81356" y="1112073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84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20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*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561356" y="1112073"/>
            <a:ext cx="360000" cy="360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1921356" y="1112073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*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2281356" y="1112073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121356" y="111207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B0F0"/>
                </a:solidFill>
              </a:rPr>
              <a:t>p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265222" y="67358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i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2641356" y="436690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1621772" y="1472073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j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9271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81356" y="437159"/>
            <a:ext cx="360000" cy="360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4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20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56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92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28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21356" y="437159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B0F0"/>
                </a:solidFill>
              </a:rPr>
              <a:t>s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81356" y="1112073"/>
            <a:ext cx="360000" cy="360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841356" y="1112073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201356" y="1112073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*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561356" y="1112073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1921356" y="1112073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*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2281356" y="1112073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121356" y="111207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B0F0"/>
                </a:solidFill>
              </a:rPr>
              <a:t>p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42573" y="58495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i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542573" y="1481405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j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2641356" y="436690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7054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8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4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201356" y="437159"/>
            <a:ext cx="360000" cy="360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56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92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28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21356" y="437159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B0F0"/>
                </a:solidFill>
              </a:rPr>
              <a:t>s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81356" y="1112073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84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20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*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561356" y="1112073"/>
            <a:ext cx="360000" cy="360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1921356" y="1112073"/>
            <a:ext cx="360000" cy="360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*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2281356" y="1112073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121356" y="111207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B0F0"/>
                </a:solidFill>
              </a:rPr>
              <a:t>p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265222" y="67358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i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2641356" y="436690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1621772" y="1472073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j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1865554" y="1477953"/>
            <a:ext cx="47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j+1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4362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8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4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201356" y="437159"/>
            <a:ext cx="360000" cy="360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56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92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28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21356" y="437159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B0F0"/>
                </a:solidFill>
              </a:rPr>
              <a:t>s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81356" y="1112073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84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20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*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561356" y="1112073"/>
            <a:ext cx="360000" cy="360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1921356" y="1112073"/>
            <a:ext cx="360000" cy="360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*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2281356" y="1112073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121356" y="111207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B0F0"/>
                </a:solidFill>
              </a:rPr>
              <a:t>p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265222" y="67358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i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2641356" y="436690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1621772" y="1472073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j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1865554" y="1477953"/>
            <a:ext cx="47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j+1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5987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8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4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201356" y="437159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56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92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28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21356" y="437159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B0F0"/>
                </a:solidFill>
              </a:rPr>
              <a:t>s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81356" y="1112073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84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20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*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56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192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*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228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121356" y="111207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B0F0"/>
                </a:solidFill>
              </a:rPr>
              <a:t>p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265222" y="67358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i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2641356" y="436690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2341772" y="1472073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j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481356" y="1860069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helper(s, p, 2, 5)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5019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8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4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201356" y="437159"/>
            <a:ext cx="360000" cy="360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56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92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28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21356" y="437159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B0F0"/>
                </a:solidFill>
              </a:rPr>
              <a:t>s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81356" y="1112073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84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20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*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56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192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*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2281356" y="1112073"/>
            <a:ext cx="360000" cy="360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121356" y="111207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B0F0"/>
                </a:solidFill>
              </a:rPr>
              <a:t>p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265222" y="67358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i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2641356" y="436690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2341772" y="1472073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j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266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8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4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201356" y="437159"/>
            <a:ext cx="360000" cy="360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56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92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28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21356" y="437159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B0F0"/>
                </a:solidFill>
              </a:rPr>
              <a:t>s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81356" y="1112073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84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20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*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56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192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*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2281356" y="1112073"/>
            <a:ext cx="360000" cy="360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121356" y="111207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B0F0"/>
                </a:solidFill>
              </a:rPr>
              <a:t>p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265222" y="67358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i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2641356" y="436690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2341772" y="1472073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j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481356" y="1860069"/>
            <a:ext cx="2968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helper(s, p, 2, 5): </a:t>
            </a:r>
            <a:r>
              <a:rPr lang="en-US" altLang="zh-CN" dirty="0"/>
              <a:t>return </a:t>
            </a:r>
            <a:r>
              <a:rPr lang="en-US" altLang="zh-CN" dirty="0">
                <a:solidFill>
                  <a:srgbClr val="FF0000"/>
                </a:solidFill>
              </a:rPr>
              <a:t>false</a:t>
            </a:r>
            <a:r>
              <a:rPr lang="en-US" altLang="zh-CN" dirty="0" smtClean="0"/>
              <a:t>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540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8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4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20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561356" y="437159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92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28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21356" y="437159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B0F0"/>
                </a:solidFill>
              </a:rPr>
              <a:t>s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81356" y="1112073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84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20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*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56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1921356" y="1112073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*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2281356" y="1112073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121356" y="111207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B0F0"/>
                </a:solidFill>
              </a:rPr>
              <a:t>p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622573" y="67358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i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903620" y="1481405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j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2641356" y="436690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6308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8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4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20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561356" y="437159"/>
            <a:ext cx="360000" cy="360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92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28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21356" y="437159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B0F0"/>
                </a:solidFill>
              </a:rPr>
              <a:t>s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81356" y="1112073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841356" y="1112073"/>
            <a:ext cx="360000" cy="360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20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*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56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1921356" y="1112073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*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2281356" y="1112073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121356" y="111207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B0F0"/>
                </a:solidFill>
              </a:rPr>
              <a:t>p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622573" y="67358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i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903620" y="1481405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j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2641356" y="436690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5609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8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4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20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561356" y="437159"/>
            <a:ext cx="360000" cy="360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92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28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21356" y="437159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B0F0"/>
                </a:solidFill>
              </a:rPr>
              <a:t>s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81356" y="1112073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841356" y="1112073"/>
            <a:ext cx="360000" cy="360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201356" y="1112073"/>
            <a:ext cx="360000" cy="360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*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56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1921356" y="1112073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*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2281356" y="1112073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121356" y="111207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B0F0"/>
                </a:solidFill>
              </a:rPr>
              <a:t>p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622573" y="67358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i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903620" y="1481405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j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2641356" y="436690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1145350" y="1472073"/>
            <a:ext cx="47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j+1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8091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8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4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20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56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92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28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21356" y="437159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B0F0"/>
                </a:solidFill>
              </a:rPr>
              <a:t>s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81356" y="1112073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841356" y="1112073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201356" y="1112073"/>
            <a:ext cx="360000" cy="360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*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56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1921356" y="1112073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*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2281356" y="1112073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121356" y="111207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B0F0"/>
                </a:solidFill>
              </a:rPr>
              <a:t>p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622573" y="67358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i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903620" y="1481405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j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2641356" y="436690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1145350" y="1472073"/>
            <a:ext cx="47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j+1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0696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8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4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20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561356" y="437159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92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28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21356" y="437159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B0F0"/>
                </a:solidFill>
              </a:rPr>
              <a:t>s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81356" y="1112073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84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20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*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56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1921356" y="1112073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*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2281356" y="1112073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121356" y="111207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B0F0"/>
                </a:solidFill>
              </a:rPr>
              <a:t>p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622573" y="67358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i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2641356" y="436690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1621772" y="1472073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j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481356" y="1860069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helper(s, p, 3, 3)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8025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8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41356" y="437159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20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56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92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28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21356" y="437159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B0F0"/>
                </a:solidFill>
              </a:rPr>
              <a:t>s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81356" y="1112073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84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20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*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561356" y="1112073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1921356" y="1112073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*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2281356" y="1112073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121356" y="111207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B0F0"/>
                </a:solidFill>
              </a:rPr>
              <a:t>p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902573" y="67358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i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903620" y="1481405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j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2641356" y="436690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481356" y="1860069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helper(s, p, 1, 1)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874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8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4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20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561356" y="437159"/>
            <a:ext cx="360000" cy="360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92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28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21356" y="437159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B0F0"/>
                </a:solidFill>
              </a:rPr>
              <a:t>s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81356" y="1112073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84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20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*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561356" y="1112073"/>
            <a:ext cx="360000" cy="360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1921356" y="1112073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*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2281356" y="1112073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121356" y="111207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B0F0"/>
                </a:solidFill>
              </a:rPr>
              <a:t>p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622573" y="67358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i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2641356" y="436690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1621772" y="1472073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j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10479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8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4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20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561356" y="437159"/>
            <a:ext cx="360000" cy="360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92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28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21356" y="437159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B0F0"/>
                </a:solidFill>
              </a:rPr>
              <a:t>s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81356" y="1112073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84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20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*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561356" y="1112073"/>
            <a:ext cx="360000" cy="360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1921356" y="1112073"/>
            <a:ext cx="360000" cy="360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*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2281356" y="1112073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121356" y="111207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B0F0"/>
                </a:solidFill>
              </a:rPr>
              <a:t>p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622573" y="67358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i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2641356" y="436690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1621772" y="1481405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j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1865554" y="1477953"/>
            <a:ext cx="47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j+1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5160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8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4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20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56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92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28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21356" y="437159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B0F0"/>
                </a:solidFill>
              </a:rPr>
              <a:t>s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81356" y="1112073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84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20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*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561356" y="1112073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1921356" y="1112073"/>
            <a:ext cx="360000" cy="360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*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2281356" y="1112073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121356" y="111207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B0F0"/>
                </a:solidFill>
              </a:rPr>
              <a:t>p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622573" y="67358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i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2641356" y="436690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1621772" y="1481405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j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1865554" y="1477953"/>
            <a:ext cx="47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j+1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0041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8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4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20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561356" y="437159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92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28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21356" y="437159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B0F0"/>
                </a:solidFill>
              </a:rPr>
              <a:t>s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81356" y="1112073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84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20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*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56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192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*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228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121356" y="111207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B0F0"/>
                </a:solidFill>
              </a:rPr>
              <a:t>p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622573" y="67358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i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2641356" y="436690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2341772" y="1481405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j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481356" y="1860069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helper(s, p, 3, 5)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6011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8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4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20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561356" y="437159"/>
            <a:ext cx="360000" cy="360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92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28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21356" y="437159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B0F0"/>
                </a:solidFill>
              </a:rPr>
              <a:t>s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81356" y="1112073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84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20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*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56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192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*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2281356" y="1112073"/>
            <a:ext cx="360000" cy="360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121356" y="111207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B0F0"/>
                </a:solidFill>
              </a:rPr>
              <a:t>p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622573" y="67358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i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2641356" y="436690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2341772" y="1481405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j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9959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8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4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20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561356" y="437159"/>
            <a:ext cx="360000" cy="360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92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28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21356" y="437159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B0F0"/>
                </a:solidFill>
              </a:rPr>
              <a:t>s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81356" y="1112073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84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20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*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56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192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*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2281356" y="1112073"/>
            <a:ext cx="360000" cy="360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121356" y="111207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B0F0"/>
                </a:solidFill>
              </a:rPr>
              <a:t>p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622573" y="67358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i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2641356" y="436690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2341772" y="1481405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j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481356" y="1860069"/>
            <a:ext cx="2968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helper(s, p, 3, 5): </a:t>
            </a:r>
            <a:r>
              <a:rPr lang="en-US" altLang="zh-CN" dirty="0"/>
              <a:t>return </a:t>
            </a:r>
            <a:r>
              <a:rPr lang="en-US" altLang="zh-CN" dirty="0">
                <a:solidFill>
                  <a:srgbClr val="FF0000"/>
                </a:solidFill>
              </a:rPr>
              <a:t>false</a:t>
            </a:r>
            <a:r>
              <a:rPr lang="en-US" altLang="zh-CN" dirty="0" smtClean="0"/>
              <a:t>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5469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8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4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20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56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921356" y="437159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28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21356" y="437159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B0F0"/>
                </a:solidFill>
              </a:rPr>
              <a:t>s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81356" y="1112073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84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20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*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56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192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*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228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121356" y="111207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B0F0"/>
                </a:solidFill>
              </a:rPr>
              <a:t>p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985375" y="67358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i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2641356" y="436690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1620971" y="1472073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j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6403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8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4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20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56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921356" y="437159"/>
            <a:ext cx="360000" cy="360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28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21356" y="437159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B0F0"/>
                </a:solidFill>
              </a:rPr>
              <a:t>s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81356" y="1112073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84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20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*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561356" y="1112073"/>
            <a:ext cx="360000" cy="360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192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*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228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121356" y="111207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B0F0"/>
                </a:solidFill>
              </a:rPr>
              <a:t>p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985375" y="67358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i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2641356" y="436690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1620971" y="1472073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j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21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8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4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20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56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921356" y="437159"/>
            <a:ext cx="360000" cy="360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28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21356" y="437159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B0F0"/>
                </a:solidFill>
              </a:rPr>
              <a:t>s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81356" y="1112073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84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20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*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561356" y="1112073"/>
            <a:ext cx="360000" cy="360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1921356" y="1112073"/>
            <a:ext cx="360000" cy="360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*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228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121356" y="111207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B0F0"/>
                </a:solidFill>
              </a:rPr>
              <a:t>p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985375" y="67358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i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2641356" y="436690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1620971" y="1472073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j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1865554" y="1477953"/>
            <a:ext cx="47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j+1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1880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8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4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20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56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92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28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21356" y="437159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B0F0"/>
                </a:solidFill>
              </a:rPr>
              <a:t>s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81356" y="1112073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84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20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*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561356" y="1112073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1921356" y="1112073"/>
            <a:ext cx="360000" cy="360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*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228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121356" y="111207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B0F0"/>
                </a:solidFill>
              </a:rPr>
              <a:t>p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985375" y="67358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i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2641356" y="436690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1620971" y="1472073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j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1865554" y="1477953"/>
            <a:ext cx="47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j+1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27257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8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41356" y="437159"/>
            <a:ext cx="360000" cy="360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20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56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92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28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21356" y="437159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B0F0"/>
                </a:solidFill>
              </a:rPr>
              <a:t>s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81356" y="1112073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841356" y="1112073"/>
            <a:ext cx="360000" cy="360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20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*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561356" y="1112073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1921356" y="1112073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*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2281356" y="1112073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121356" y="111207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B0F0"/>
                </a:solidFill>
              </a:rPr>
              <a:t>p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902573" y="67358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i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903620" y="1481405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j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2641356" y="436690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2080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8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4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20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56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921356" y="437159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28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21356" y="437159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B0F0"/>
                </a:solidFill>
              </a:rPr>
              <a:t>s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81356" y="1112073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84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20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*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56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192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*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228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121356" y="111207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B0F0"/>
                </a:solidFill>
              </a:rPr>
              <a:t>p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985375" y="67358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i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2641356" y="436690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2344883" y="1472073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j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481356" y="1860069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helper(s, p, 4, 5)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3133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8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4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20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56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921356" y="437159"/>
            <a:ext cx="360000" cy="360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28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21356" y="437159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B0F0"/>
                </a:solidFill>
              </a:rPr>
              <a:t>s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81356" y="1112073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84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20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*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56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192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*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2281356" y="1112073"/>
            <a:ext cx="360000" cy="360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121356" y="111207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B0F0"/>
                </a:solidFill>
              </a:rPr>
              <a:t>p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985375" y="67358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i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2641356" y="436690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2344883" y="1472073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j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9780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8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4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20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56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921356" y="437159"/>
            <a:ext cx="360000" cy="360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28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21356" y="437159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B0F0"/>
                </a:solidFill>
              </a:rPr>
              <a:t>s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81356" y="1112073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84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20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*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56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192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*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2281356" y="1112073"/>
            <a:ext cx="360000" cy="360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121356" y="111207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B0F0"/>
                </a:solidFill>
              </a:rPr>
              <a:t>p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985375" y="67358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i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2641356" y="436690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2344883" y="1472073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j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481356" y="1860069"/>
            <a:ext cx="2968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helper(s, p, 4, 5): </a:t>
            </a:r>
            <a:r>
              <a:rPr lang="en-US" altLang="zh-CN" dirty="0"/>
              <a:t>return </a:t>
            </a:r>
            <a:r>
              <a:rPr lang="en-US" altLang="zh-CN" dirty="0">
                <a:solidFill>
                  <a:srgbClr val="FF0000"/>
                </a:solidFill>
              </a:rPr>
              <a:t>false</a:t>
            </a:r>
            <a:r>
              <a:rPr lang="en-US" altLang="zh-CN" dirty="0" smtClean="0"/>
              <a:t>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71202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8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4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20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56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92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281356" y="437159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21356" y="437159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B0F0"/>
                </a:solidFill>
              </a:rPr>
              <a:t>s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81356" y="1112073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84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20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*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56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192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*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228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121356" y="111207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B0F0"/>
                </a:solidFill>
              </a:rPr>
              <a:t>p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342573" y="67358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i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2641356" y="436690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1621772" y="1481405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j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2457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8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4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20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56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92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281356" y="437159"/>
            <a:ext cx="360000" cy="360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21356" y="437159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B0F0"/>
                </a:solidFill>
              </a:rPr>
              <a:t>s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81356" y="1112073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84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20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*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561356" y="1112073"/>
            <a:ext cx="360000" cy="360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192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*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228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121356" y="111207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B0F0"/>
                </a:solidFill>
              </a:rPr>
              <a:t>p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342573" y="67358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i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2641356" y="436690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1621772" y="1481405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j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2814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8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4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20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56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92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281356" y="437159"/>
            <a:ext cx="360000" cy="360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21356" y="437159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B0F0"/>
                </a:solidFill>
              </a:rPr>
              <a:t>s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81356" y="1112073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84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20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*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561356" y="1112073"/>
            <a:ext cx="360000" cy="360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1921356" y="1112073"/>
            <a:ext cx="360000" cy="360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*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228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121356" y="111207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B0F0"/>
                </a:solidFill>
              </a:rPr>
              <a:t>p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342573" y="67358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i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2641356" y="436690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1621772" y="1481405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j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1865554" y="1477953"/>
            <a:ext cx="47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j+1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7850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8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4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20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56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92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28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21356" y="437159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B0F0"/>
                </a:solidFill>
              </a:rPr>
              <a:t>s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81356" y="1112073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84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20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*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561356" y="1112073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1921356" y="1112073"/>
            <a:ext cx="360000" cy="360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*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228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121356" y="111207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B0F0"/>
                </a:solidFill>
              </a:rPr>
              <a:t>p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342573" y="67358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i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2641356" y="436690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1621772" y="1481405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j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1865554" y="1477953"/>
            <a:ext cx="47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j+1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4239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8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4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20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56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92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281356" y="437159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21356" y="437159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B0F0"/>
                </a:solidFill>
              </a:rPr>
              <a:t>s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81356" y="1112073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84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20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*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56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192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*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228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121356" y="111207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B0F0"/>
                </a:solidFill>
              </a:rPr>
              <a:t>p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342573" y="67358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i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2641356" y="436690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2340971" y="1481405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j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481356" y="1860069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helper(s, p, 5, 5)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3074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8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4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20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56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92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281356" y="437159"/>
            <a:ext cx="360000" cy="360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21356" y="437159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B0F0"/>
                </a:solidFill>
              </a:rPr>
              <a:t>s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81356" y="1112073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84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20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*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56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192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*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2281356" y="1112073"/>
            <a:ext cx="360000" cy="360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121356" y="111207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B0F0"/>
                </a:solidFill>
              </a:rPr>
              <a:t>p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342573" y="67358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i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2641356" y="436690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2340971" y="1481405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j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9895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8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4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20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56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92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281356" y="437159"/>
            <a:ext cx="360000" cy="360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21356" y="437159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B0F0"/>
                </a:solidFill>
              </a:rPr>
              <a:t>s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81356" y="1112073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84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20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*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56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192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*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2281356" y="1112073"/>
            <a:ext cx="360000" cy="360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121356" y="111207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B0F0"/>
                </a:solidFill>
              </a:rPr>
              <a:t>p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342573" y="67358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i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2641356" y="436690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2340971" y="1481405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j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481356" y="1860069"/>
            <a:ext cx="2968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helper(s, p, 5, 5): </a:t>
            </a:r>
            <a:r>
              <a:rPr lang="en-US" altLang="zh-CN" dirty="0"/>
              <a:t>return </a:t>
            </a:r>
            <a:r>
              <a:rPr lang="en-US" altLang="zh-CN" dirty="0">
                <a:solidFill>
                  <a:srgbClr val="FF0000"/>
                </a:solidFill>
              </a:rPr>
              <a:t>false</a:t>
            </a:r>
            <a:r>
              <a:rPr lang="en-US" altLang="zh-CN" dirty="0" smtClean="0"/>
              <a:t>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0702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8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41356" y="437159"/>
            <a:ext cx="360000" cy="360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20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56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92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28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21356" y="437159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B0F0"/>
                </a:solidFill>
              </a:rPr>
              <a:t>s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81356" y="1112073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841356" y="1112073"/>
            <a:ext cx="360000" cy="360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201356" y="1112073"/>
            <a:ext cx="360000" cy="360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*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561356" y="1112073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1921356" y="1112073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*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2281356" y="1112073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121356" y="111207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B0F0"/>
                </a:solidFill>
              </a:rPr>
              <a:t>p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902573" y="67358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i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903620" y="1481405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j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2641356" y="436690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1145350" y="1472073"/>
            <a:ext cx="47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j+1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41323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8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4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20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56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92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28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21356" y="437159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B0F0"/>
                </a:solidFill>
              </a:rPr>
              <a:t>s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81356" y="1112073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84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20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*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56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192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*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228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121356" y="111207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B0F0"/>
                </a:solidFill>
              </a:rPr>
              <a:t>p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702573" y="67358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i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2641356" y="436690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1621772" y="1472073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j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9797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8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4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20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56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92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28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21356" y="437159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B0F0"/>
                </a:solidFill>
              </a:rPr>
              <a:t>s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81356" y="1112073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84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20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*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561356" y="1112073"/>
            <a:ext cx="360000" cy="360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192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*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228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121356" y="111207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B0F0"/>
                </a:solidFill>
              </a:rPr>
              <a:t>p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702573" y="67358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i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2641356" y="436690"/>
            <a:ext cx="360000" cy="360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1621772" y="1472073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j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2395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8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4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20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56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92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28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21356" y="437159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B0F0"/>
                </a:solidFill>
              </a:rPr>
              <a:t>s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81356" y="1112073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84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20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*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561356" y="1112073"/>
            <a:ext cx="360000" cy="360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1921356" y="1112073"/>
            <a:ext cx="360000" cy="360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*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228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121356" y="111207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B0F0"/>
                </a:solidFill>
              </a:rPr>
              <a:t>p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702573" y="67358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i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2641356" y="436690"/>
            <a:ext cx="360000" cy="360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1621772" y="1472073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j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1865554" y="1477953"/>
            <a:ext cx="47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j+1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4265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8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4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20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56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92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28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21356" y="437159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B0F0"/>
                </a:solidFill>
              </a:rPr>
              <a:t>s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81356" y="1112073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84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20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*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561356" y="1112073"/>
            <a:ext cx="360000" cy="360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1921356" y="1112073"/>
            <a:ext cx="360000" cy="360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*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228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121356" y="111207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B0F0"/>
                </a:solidFill>
              </a:rPr>
              <a:t>p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702573" y="67358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i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2641356" y="436690"/>
            <a:ext cx="360000" cy="360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1621772" y="1472073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j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1865554" y="1477953"/>
            <a:ext cx="47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j+1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5373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8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4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20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56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92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28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21356" y="437159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B0F0"/>
                </a:solidFill>
              </a:rPr>
              <a:t>s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81356" y="1112073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84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20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*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56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192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*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228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121356" y="111207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B0F0"/>
                </a:solidFill>
              </a:rPr>
              <a:t>p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702573" y="67358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i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2641356" y="436690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2341772" y="1472073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j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481356" y="1860069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helper(s, p, 6, 5)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2282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8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4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20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56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92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28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21356" y="437159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B0F0"/>
                </a:solidFill>
              </a:rPr>
              <a:t>s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81356" y="1112073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84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20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*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56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192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*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2281356" y="1112073"/>
            <a:ext cx="360000" cy="360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121356" y="111207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B0F0"/>
                </a:solidFill>
              </a:rPr>
              <a:t>p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702573" y="67358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i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2641356" y="436690"/>
            <a:ext cx="360000" cy="360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2341772" y="1472073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j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3513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8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4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20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56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92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28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21356" y="437159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B0F0"/>
                </a:solidFill>
              </a:rPr>
              <a:t>s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81356" y="1112073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84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20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*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56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192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*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2281356" y="1112073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121356" y="111207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B0F0"/>
                </a:solidFill>
              </a:rPr>
              <a:t>p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702573" y="67358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i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2641356" y="436690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2341772" y="1472073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j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0433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8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4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20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56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92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28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21356" y="437159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B0F0"/>
                </a:solidFill>
              </a:rPr>
              <a:t>s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81356" y="1112073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84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20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*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56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192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*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2281356" y="1112073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121356" y="111207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B0F0"/>
                </a:solidFill>
              </a:rPr>
              <a:t>p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086922" y="67358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i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2641356" y="436690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2701772" y="1472073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j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481356" y="1860069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helper(s, p, 7, </a:t>
            </a:r>
            <a:r>
              <a:rPr lang="en-US" altLang="zh-CN" dirty="0"/>
              <a:t>6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9271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8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4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20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56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92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28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21356" y="437159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B0F0"/>
                </a:solidFill>
              </a:rPr>
              <a:t>s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81356" y="1112073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84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20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*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56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192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*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2281356" y="1112073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121356" y="111207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B0F0"/>
                </a:solidFill>
              </a:rPr>
              <a:t>p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086922" y="67358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i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2641356" y="436690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2701772" y="1472073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j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481356" y="1860069"/>
            <a:ext cx="2927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helper(s, p, 7, </a:t>
            </a:r>
            <a:r>
              <a:rPr lang="en-US" altLang="zh-CN" dirty="0"/>
              <a:t>6</a:t>
            </a:r>
            <a:r>
              <a:rPr lang="en-US" altLang="zh-CN" dirty="0" smtClean="0"/>
              <a:t>): </a:t>
            </a:r>
            <a:r>
              <a:rPr lang="en-US" altLang="zh-CN" dirty="0"/>
              <a:t>return </a:t>
            </a:r>
            <a:r>
              <a:rPr lang="en-US" altLang="zh-CN" dirty="0">
                <a:solidFill>
                  <a:srgbClr val="00B0F0"/>
                </a:solidFill>
              </a:rPr>
              <a:t>true</a:t>
            </a:r>
            <a:r>
              <a:rPr lang="en-US" altLang="zh-CN" dirty="0" smtClean="0"/>
              <a:t>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1620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8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4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20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56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92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28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21356" y="437159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B0F0"/>
                </a:solidFill>
              </a:rPr>
              <a:t>s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81356" y="1112073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84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20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*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561356" y="1112073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1921356" y="1112073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*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2281356" y="1112073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121356" y="111207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B0F0"/>
                </a:solidFill>
              </a:rPr>
              <a:t>p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086922" y="67358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i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2641356" y="436690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1621772" y="1472073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j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482400" y="1841405"/>
            <a:ext cx="1286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return </a:t>
            </a:r>
            <a:r>
              <a:rPr lang="en-US" altLang="zh-CN" dirty="0" smtClean="0">
                <a:solidFill>
                  <a:srgbClr val="00B0F0"/>
                </a:solidFill>
              </a:rPr>
              <a:t>true</a:t>
            </a:r>
            <a:r>
              <a:rPr lang="en-US" altLang="zh-CN" dirty="0" smtClean="0"/>
              <a:t>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7135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8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4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20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56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92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28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21356" y="437159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B0F0"/>
                </a:solidFill>
              </a:rPr>
              <a:t>s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81356" y="1112073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841356" y="1112073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201356" y="1112073"/>
            <a:ext cx="360000" cy="360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*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561356" y="1112073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1921356" y="1112073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*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2281356" y="1112073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121356" y="111207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B0F0"/>
                </a:solidFill>
              </a:rPr>
              <a:t>p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902573" y="67358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i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903620" y="1481405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j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2641356" y="436690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1145350" y="1472073"/>
            <a:ext cx="47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j+1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5407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8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4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20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56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92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28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21356" y="437159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B0F0"/>
                </a:solidFill>
              </a:rPr>
              <a:t>s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81356" y="1112073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841356" y="1112073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201356" y="1112073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*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561356" y="1112073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1921356" y="1112073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*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2281356" y="1112073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121356" y="111207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B0F0"/>
                </a:solidFill>
              </a:rPr>
              <a:t>p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086922" y="67358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i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2641356" y="436690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875821" y="1472073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j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482400" y="1841405"/>
            <a:ext cx="1286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return </a:t>
            </a:r>
            <a:r>
              <a:rPr lang="en-US" altLang="zh-CN" dirty="0" smtClean="0">
                <a:solidFill>
                  <a:srgbClr val="00B0F0"/>
                </a:solidFill>
              </a:rPr>
              <a:t>true</a:t>
            </a:r>
            <a:r>
              <a:rPr lang="en-US" altLang="zh-CN" dirty="0" smtClean="0"/>
              <a:t>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4416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8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4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20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56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92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28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21356" y="437159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B0F0"/>
                </a:solidFill>
              </a:rPr>
              <a:t>s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81356" y="1112073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841356" y="1112073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201356" y="1112073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*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561356" y="1112073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1921356" y="1112073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*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2281356" y="1112073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121356" y="111207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B0F0"/>
                </a:solidFill>
              </a:rPr>
              <a:t>p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086922" y="67358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i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2641356" y="436690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875821" y="1472073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j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481356" y="1860069"/>
            <a:ext cx="2285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isMatch</a:t>
            </a:r>
            <a:r>
              <a:rPr lang="en-US" altLang="zh-CN" dirty="0" smtClean="0"/>
              <a:t>(): </a:t>
            </a:r>
            <a:r>
              <a:rPr lang="en-US" altLang="zh-CN" dirty="0"/>
              <a:t>return </a:t>
            </a:r>
            <a:r>
              <a:rPr lang="en-US" altLang="zh-CN" dirty="0">
                <a:solidFill>
                  <a:srgbClr val="00B0F0"/>
                </a:solidFill>
              </a:rPr>
              <a:t>true</a:t>
            </a:r>
            <a:r>
              <a:rPr lang="en-US" altLang="zh-CN" dirty="0" smtClean="0"/>
              <a:t>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7650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8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41356" y="437159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20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56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92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28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21356" y="437159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B0F0"/>
                </a:solidFill>
              </a:rPr>
              <a:t>s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81356" y="1112073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84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20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*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56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1921356" y="1112073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*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2281356" y="1112073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121356" y="111207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B0F0"/>
                </a:solidFill>
              </a:rPr>
              <a:t>p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902573" y="67358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i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2641356" y="436690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1621772" y="1472073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j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481356" y="1860069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helper(s, p, 1, 3)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5951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8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41356" y="437159"/>
            <a:ext cx="360000" cy="360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20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56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92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28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21356" y="437159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B0F0"/>
                </a:solidFill>
              </a:rPr>
              <a:t>s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81356" y="1112073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84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20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*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561356" y="1112073"/>
            <a:ext cx="360000" cy="360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1921356" y="1112073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*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2281356" y="1112073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121356" y="111207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B0F0"/>
                </a:solidFill>
              </a:rPr>
              <a:t>p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902573" y="67358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i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2641356" y="436690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1621772" y="1472073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j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2984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81356" y="437159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41356" y="437159"/>
            <a:ext cx="360000" cy="360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20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56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92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281356" y="437159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21356" y="437159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B0F0"/>
                </a:solidFill>
              </a:rPr>
              <a:t>s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81356" y="1112073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84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201356" y="1112073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*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561356" y="1112073"/>
            <a:ext cx="360000" cy="360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1921356" y="1112073"/>
            <a:ext cx="360000" cy="360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*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2281356" y="1112073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121356" y="111207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B0F0"/>
                </a:solidFill>
              </a:rPr>
              <a:t>p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902573" y="67358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i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2641356" y="436690"/>
            <a:ext cx="3600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1621772" y="1472073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j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1865554" y="1477953"/>
            <a:ext cx="47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j+1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7352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</TotalTime>
  <Words>1228</Words>
  <Application>Microsoft Office PowerPoint</Application>
  <PresentationFormat>宽屏</PresentationFormat>
  <Paragraphs>1076</Paragraphs>
  <Slides>61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61</vt:i4>
      </vt:variant>
    </vt:vector>
  </HeadingPairs>
  <TitlesOfParts>
    <vt:vector size="66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林肇森</dc:creator>
  <cp:lastModifiedBy>Sam</cp:lastModifiedBy>
  <cp:revision>36</cp:revision>
  <dcterms:created xsi:type="dcterms:W3CDTF">2016-09-06T07:49:54Z</dcterms:created>
  <dcterms:modified xsi:type="dcterms:W3CDTF">2017-06-30T10:17:04Z</dcterms:modified>
</cp:coreProperties>
</file>