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377" r:id="rId3"/>
    <p:sldId id="372" r:id="rId4"/>
    <p:sldId id="373" r:id="rId5"/>
    <p:sldId id="374" r:id="rId6"/>
    <p:sldId id="375" r:id="rId7"/>
    <p:sldId id="3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2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8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01356" y="7575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2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0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64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92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4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00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21356" y="186937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21356" y="223359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21356" y="25861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92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64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00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84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20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6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92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2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64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00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4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20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56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92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2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64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00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4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84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20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56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2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2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264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300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7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2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8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01356" y="7575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2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0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64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92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4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00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21356" y="186937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21356" y="223359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21356" y="25861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921356" y="151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81356" y="151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641356" y="1515308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001356" y="1515308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84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20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6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921356" y="1873901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281356" y="1873901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641356" y="187249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00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41356" y="22378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201356" y="22378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561356" y="22378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921356" y="22378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281356" y="22378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641356" y="2236407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001356" y="2236407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4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84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20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56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2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2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264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3001356" y="2593593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33356" y="68915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093356" y="1047926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813356" y="177067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2179455" y="177067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2539455" y="177067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2893356" y="249231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9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60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42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33356" y="68915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3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25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093356" y="689166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8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248</Words>
  <Application>Microsoft Office PowerPoint</Application>
  <PresentationFormat>宽屏</PresentationFormat>
  <Paragraphs>248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Sam</cp:lastModifiedBy>
  <cp:revision>40</cp:revision>
  <dcterms:created xsi:type="dcterms:W3CDTF">2016-09-06T07:49:54Z</dcterms:created>
  <dcterms:modified xsi:type="dcterms:W3CDTF">2017-07-01T01:08:40Z</dcterms:modified>
</cp:coreProperties>
</file>