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1" r:id="rId2"/>
    <p:sldId id="377" r:id="rId3"/>
    <p:sldId id="372" r:id="rId4"/>
    <p:sldId id="373" r:id="rId5"/>
    <p:sldId id="374" r:id="rId6"/>
    <p:sldId id="375" r:id="rId7"/>
    <p:sldId id="376" r:id="rId8"/>
    <p:sldId id="379" r:id="rId9"/>
    <p:sldId id="378" r:id="rId10"/>
    <p:sldId id="380" r:id="rId11"/>
    <p:sldId id="381" r:id="rId12"/>
    <p:sldId id="38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6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2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8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01356" y="7575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2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1356" y="43575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001356" y="43575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641356" y="79256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356" y="79256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92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641356" y="114974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001356" y="114974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21356" y="186937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21356" y="223359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21356" y="25861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92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2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641356" y="151530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3001356" y="151530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48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84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20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6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92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28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2641356" y="187249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001356" y="187249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48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84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120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156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192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28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641356" y="223640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001356" y="223640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48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84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20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56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192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28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2641356" y="25935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3001356" y="25935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7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29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093356" y="1037590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2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54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2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8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01356" y="7575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2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1356" y="43575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001356" y="43575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641356" y="79256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356" y="79256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92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641356" y="114974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001356" y="114974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21356" y="186937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21356" y="223359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21356" y="25861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921356" y="15167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281356" y="15167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641356" y="1515308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3001356" y="1515308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48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84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20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6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921356" y="1873901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281356" y="1873901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2641356" y="187249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001356" y="187249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48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841356" y="22378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1201356" y="22378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1561356" y="22378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1921356" y="22378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281356" y="22378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641356" y="2236407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001356" y="2236407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48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84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20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56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192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28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2641356" y="25935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3001356" y="2593593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33356" y="689159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1093356" y="1047926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813356" y="1770672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2179455" y="1770672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2539455" y="1770672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2893356" y="2492319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9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60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42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33356" y="689159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23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25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78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80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33356" y="1050190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92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268</Words>
  <Application>Microsoft Office PowerPoint</Application>
  <PresentationFormat>宽屏</PresentationFormat>
  <Paragraphs>268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林肇森</dc:creator>
  <cp:lastModifiedBy>Sam</cp:lastModifiedBy>
  <cp:revision>43</cp:revision>
  <dcterms:created xsi:type="dcterms:W3CDTF">2016-09-06T07:49:54Z</dcterms:created>
  <dcterms:modified xsi:type="dcterms:W3CDTF">2017-07-01T01:41:57Z</dcterms:modified>
</cp:coreProperties>
</file>