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79" r:id="rId3"/>
    <p:sldId id="27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8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3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0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40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6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6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5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5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D909-5952-48F8-A19C-6F1FFF2EAE97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8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1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7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3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9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5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1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5964" y="1269242"/>
            <a:ext cx="303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Length of longest substring: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8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1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7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39868" y="1801504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9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59868" y="1801504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1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5964" y="1269242"/>
            <a:ext cx="387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Length of longest substring: 2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521085" y="23244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800284" y="232443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475964" y="2856696"/>
            <a:ext cx="122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startidx</a:t>
            </a:r>
            <a:r>
              <a:rPr lang="en-US" altLang="zh-CN" dirty="0" smtClean="0"/>
              <a:t> = 2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2914543" y="2219560"/>
            <a:ext cx="0" cy="69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1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7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39868" y="1801504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9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59868" y="1801504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1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5964" y="1269242"/>
            <a:ext cx="452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Length of longest substring: 3 =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– </a:t>
            </a:r>
            <a:r>
              <a:rPr lang="en-US" altLang="zh-CN" b="1" dirty="0" err="1" smtClean="0"/>
              <a:t>startidx</a:t>
            </a:r>
            <a:r>
              <a:rPr lang="en-US" altLang="zh-CN" b="1" dirty="0" smtClean="0"/>
              <a:t> + 1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521085" y="23244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800284" y="232443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475964" y="2856696"/>
            <a:ext cx="122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startidx</a:t>
            </a:r>
            <a:r>
              <a:rPr lang="en-US" altLang="zh-CN" dirty="0" smtClean="0"/>
              <a:t> = 2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2914543" y="2219560"/>
            <a:ext cx="0" cy="69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31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1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7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3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9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5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1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5964" y="1269242"/>
            <a:ext cx="452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Length of longest substring: 3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881085" y="23244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520284" y="232443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475964" y="2856696"/>
            <a:ext cx="122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startidx</a:t>
            </a:r>
            <a:r>
              <a:rPr lang="en-US" altLang="zh-CN" dirty="0" smtClean="0"/>
              <a:t> = 2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2914543" y="2219560"/>
            <a:ext cx="0" cy="69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0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1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7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3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9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59868" y="1801504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19868" y="1801504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5964" y="1269242"/>
            <a:ext cx="452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Length of longest substring: 3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881085" y="23244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520284" y="232443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475964" y="2856696"/>
            <a:ext cx="122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startidx</a:t>
            </a:r>
            <a:r>
              <a:rPr lang="en-US" altLang="zh-CN" dirty="0" smtClean="0"/>
              <a:t> = 2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2914543" y="2219560"/>
            <a:ext cx="0" cy="69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85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1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7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3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99868" y="1801504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5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19868" y="1801504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5964" y="1269242"/>
            <a:ext cx="452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Length of longest substring: 3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881085" y="23244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8646" y="232443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475964" y="2856696"/>
            <a:ext cx="122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startidx</a:t>
            </a:r>
            <a:r>
              <a:rPr lang="en-US" altLang="zh-CN" dirty="0" smtClean="0"/>
              <a:t> = 2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2914543" y="2219560"/>
            <a:ext cx="0" cy="69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39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1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7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39868" y="1801504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9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5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19868" y="1801504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5964" y="1269242"/>
            <a:ext cx="452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Length of longest substring: 3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881085" y="23244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794959" y="232443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475964" y="2856696"/>
            <a:ext cx="122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startidx</a:t>
            </a:r>
            <a:r>
              <a:rPr lang="en-US" altLang="zh-CN" dirty="0" smtClean="0"/>
              <a:t> = 2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2914543" y="2219560"/>
            <a:ext cx="0" cy="69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4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1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7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3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9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5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1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5964" y="1269242"/>
            <a:ext cx="303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Length of longest substring: 0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2188823" y="2219560"/>
            <a:ext cx="0" cy="69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441085" y="23244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80284" y="232443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755964" y="2856696"/>
            <a:ext cx="124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startidx</a:t>
            </a:r>
            <a:r>
              <a:rPr lang="en-US" altLang="zh-CN" dirty="0" smtClean="0"/>
              <a:t> =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4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2188823" y="2219560"/>
            <a:ext cx="0" cy="69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019868" y="1801504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79868" y="1801504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3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9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5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1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441085" y="23244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080284" y="232443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55964" y="2856696"/>
            <a:ext cx="124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startidx</a:t>
            </a:r>
            <a:r>
              <a:rPr lang="en-US" altLang="zh-CN" dirty="0" smtClean="0"/>
              <a:t> = 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755964" y="1269242"/>
            <a:ext cx="452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Length of longest substring: 2 =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– </a:t>
            </a:r>
            <a:r>
              <a:rPr lang="en-US" altLang="zh-CN" b="1" dirty="0" err="1" smtClean="0"/>
              <a:t>startidx</a:t>
            </a:r>
            <a:r>
              <a:rPr lang="en-US" altLang="zh-CN" b="1" dirty="0" smtClean="0"/>
              <a:t> + 1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448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1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7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3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9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5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1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5964" y="1269242"/>
            <a:ext cx="387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Length of longest substring: 2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2801085" y="23244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440284" y="232443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55964" y="2856696"/>
            <a:ext cx="124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startidx</a:t>
            </a:r>
            <a:r>
              <a:rPr lang="en-US" altLang="zh-CN" dirty="0" smtClean="0"/>
              <a:t> = 0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2188823" y="2219560"/>
            <a:ext cx="0" cy="69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1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79868" y="1801504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39868" y="1801504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9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5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1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5964" y="1269242"/>
            <a:ext cx="387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Length of longest substring: 2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2801085" y="23244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440284" y="232443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475964" y="2856696"/>
            <a:ext cx="1858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startidx</a:t>
            </a:r>
            <a:r>
              <a:rPr lang="en-US" altLang="zh-CN" dirty="0" smtClean="0"/>
              <a:t> = 2 = j + 1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2914543" y="2219560"/>
            <a:ext cx="0" cy="69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3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1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7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3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9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5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1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5964" y="1269242"/>
            <a:ext cx="387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Length of longest substring: 2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161085" y="23244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797113" y="232443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475964" y="2856696"/>
            <a:ext cx="122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startidx</a:t>
            </a:r>
            <a:r>
              <a:rPr lang="en-US" altLang="zh-CN" dirty="0" smtClean="0"/>
              <a:t> = 2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2914543" y="2219560"/>
            <a:ext cx="0" cy="69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7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1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7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39868" y="1801504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99868" y="1801504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5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1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5964" y="1269242"/>
            <a:ext cx="387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Length of longest substring: 2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161085" y="23244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797113" y="232443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475964" y="2856696"/>
            <a:ext cx="122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startidx</a:t>
            </a:r>
            <a:r>
              <a:rPr lang="en-US" altLang="zh-CN" dirty="0" smtClean="0"/>
              <a:t> = 2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2914543" y="2219560"/>
            <a:ext cx="0" cy="69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0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1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7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3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9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5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1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5964" y="1269242"/>
            <a:ext cx="387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Length of longest substring: 2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521085" y="23244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60284" y="230804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475964" y="2856696"/>
            <a:ext cx="122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startidx</a:t>
            </a:r>
            <a:r>
              <a:rPr lang="en-US" altLang="zh-CN" dirty="0" smtClean="0"/>
              <a:t> = 2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2914543" y="2219560"/>
            <a:ext cx="0" cy="69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35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1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7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3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99868" y="1801504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59868" y="1801504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19868" y="18015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5964" y="1269242"/>
            <a:ext cx="387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Length of longest substring: 2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521085" y="23244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60284" y="230804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475964" y="2856696"/>
            <a:ext cx="122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startidx</a:t>
            </a:r>
            <a:r>
              <a:rPr lang="en-US" altLang="zh-CN" dirty="0" smtClean="0"/>
              <a:t> = 2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2914543" y="2219560"/>
            <a:ext cx="0" cy="69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1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266</Words>
  <Application>Microsoft Office PowerPoint</Application>
  <PresentationFormat>宽屏</PresentationFormat>
  <Paragraphs>147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林肇森</dc:creator>
  <cp:lastModifiedBy>Sam</cp:lastModifiedBy>
  <cp:revision>14</cp:revision>
  <dcterms:created xsi:type="dcterms:W3CDTF">2016-09-06T07:49:54Z</dcterms:created>
  <dcterms:modified xsi:type="dcterms:W3CDTF">2017-06-08T03:11:46Z</dcterms:modified>
</cp:coreProperties>
</file>