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4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1EED-BDC4-4F50-B2DC-E1716550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F746AB-883E-4B2E-9308-19E70F9F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ED48-258F-4517-BC27-7BDED07A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B7574-6059-4F3B-A689-027D13AC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37FF7-5F99-4379-8A4B-D515CF45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00A-A073-4BEA-8DC3-3A28F43B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BEF2B-321A-47D0-9112-8A4ACF84F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30521-DACD-40D1-9C97-B0519CEE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F427A-CE02-4FBB-9C3E-856B76D3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E68D-24B1-4DCF-8790-F9D714C7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265991-0F37-457D-A5B8-400C47A3C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1C6CB-24BD-457E-8A20-345CDF7E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9188B-264F-4BE6-A51E-8BC28BF4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48ADA-8807-4DF5-9F85-6E4C94C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68E4E-9772-4D04-AFEF-956BD196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3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AC7B-F883-4F85-A11F-FA72913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CD6E6-773B-4943-9AE9-0824273F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1DDFF-42AB-42B2-85AD-4462A7B0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072BC-CC8F-4894-BD71-1901BC22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5C8C3-19AD-43B0-B749-C013AC1C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9D090-EAF0-4F30-83BB-4D2CA5DC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7140D-FF9A-4CBE-8BEE-4F4B5F2B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D4EB0-53C5-4035-92A1-E2285E67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85111-1331-48FE-AD91-435E62AE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7639B-333A-4038-B85F-A909E935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15206-0E48-41E9-A58A-40E3D4E1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FE5C3-BD79-4F7F-9486-7220490D0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AEBF2-9027-4DBB-915E-EC22CE007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4EDCE-5DA7-440F-AC7B-452B36E2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CACC4-EE67-48D7-A35A-C236BCB5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205BD-8079-479A-82E2-A74A4A6E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D2227-5BD9-4A5B-A82C-7ADFF306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572C6-1CAA-4AB7-8586-EEEF3335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8CB70B-B2D0-49A2-B5B0-0EF00725A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3C132-2B82-405B-8852-D40B0B48A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78B1D4-9CE4-47AC-97E0-814864A4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FBA83A-19C9-4AC3-B826-4766E026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E32F18-7E63-415E-B0BB-DA370C4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88DCA5-F9C5-4440-8370-520042C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5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5A8E-EA1B-49D1-8DEA-2C7D4714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9896C-021C-41FF-91EA-6550BC2E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98757-305C-4EE1-8D75-12CCC5D9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9DFD5C-A56C-437A-88F7-0888DA78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9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86D7A-4CD5-4564-84B0-A3E1D9F0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387D2-D7B9-4616-8D62-F592140C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25853-8D42-4321-9D32-B589AEA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7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1D61-9DF1-4523-8D14-FFB3FDD4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1EA85-4D02-4294-8176-BEA5C5AF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54474-3B44-421D-AEEA-884D7F04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FFDF5-8059-49F0-94BF-C4CA844B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30EF66-F619-4A60-954C-0A068BC2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72804-1465-46EA-BD58-A74AA6E3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57D8B-5254-4A13-A4FE-FA5D1919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574B85-0EF8-4DF3-B771-A34D16CB2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6C738-3638-4C00-92A1-97A77813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B687B-3E18-4D4B-8419-80BD526D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25FC9-A944-4FA0-A118-F31DF7AE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3DB8F-172B-43AB-BDCE-9C59D193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6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92E3BD-1B55-40CE-AC8B-66873437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40926-B25D-4D09-A668-9E53F6003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D3903-873B-471B-88A9-C813A27E2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DBC2-D6F3-4247-B875-4A9431C6640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EB601-110B-473C-975B-D07C2B41A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EBC66-C92F-4819-9382-86B050BB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428B-B304-47A0-8588-FB5AEFA8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6CJ8RQ=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F7DAD-7D23-4B20-90BD-74A15781A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8959"/>
            <a:ext cx="9144000" cy="238760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https://miro.com/app/board/o9J_l6CJ8RQ=/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B599B865-0523-47BA-9B42-6977B87FA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0357"/>
            <a:ext cx="9144000" cy="1655762"/>
          </a:xfrm>
        </p:spPr>
        <p:txBody>
          <a:bodyPr/>
          <a:lstStyle/>
          <a:p>
            <a:r>
              <a:rPr lang="en-US" altLang="zh-CN" sz="6000" dirty="0">
                <a:latin typeface="Arial Rounded MT Bold" panose="020F0704030504030204" pitchFamily="34" charset="0"/>
                <a:ea typeface="+mj-ea"/>
                <a:cs typeface="+mj-cs"/>
              </a:rPr>
              <a:t>Affinity diagram</a:t>
            </a:r>
            <a:endParaRPr lang="zh-CN" altLang="en-US" sz="60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929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https://miro.com/app/board/o9J_l6CJ8RQ=/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https://miro.com/app/board/o9J_l6CJ8RQ=/</dc:title>
  <dc:creator>温 欣</dc:creator>
  <cp:lastModifiedBy>温 欣</cp:lastModifiedBy>
  <cp:revision>1</cp:revision>
  <dcterms:created xsi:type="dcterms:W3CDTF">2021-07-15T15:09:13Z</dcterms:created>
  <dcterms:modified xsi:type="dcterms:W3CDTF">2021-07-15T15:16:01Z</dcterms:modified>
</cp:coreProperties>
</file>