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0E5FED8-0AAD-4314-8A7C-197B7FB2063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9880" y="514440"/>
            <a:ext cx="4570920" cy="25707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9320" y="3257640"/>
            <a:ext cx="9752400" cy="308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05520" y="6513480"/>
            <a:ext cx="52822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82BD85-3413-4833-81CC-8F24D2F522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2050920" y="2312280"/>
            <a:ext cx="8094600" cy="1702080"/>
          </a:xfrm>
          <a:custGeom>
            <a:avLst/>
            <a:gdLst/>
            <a:ahLst/>
            <a:rect l="l" t="t" r="r" b="b"/>
            <a:pathLst>
              <a:path w="8095615" h="1703070">
                <a:moveTo>
                  <a:pt x="7811770" y="0"/>
                </a:moveTo>
                <a:lnTo>
                  <a:pt x="283718" y="0"/>
                </a:lnTo>
                <a:lnTo>
                  <a:pt x="237691" y="3712"/>
                </a:lnTo>
                <a:lnTo>
                  <a:pt x="194031" y="14461"/>
                </a:lnTo>
                <a:lnTo>
                  <a:pt x="153322" y="31663"/>
                </a:lnTo>
                <a:lnTo>
                  <a:pt x="116147" y="54733"/>
                </a:lnTo>
                <a:lnTo>
                  <a:pt x="83089" y="83089"/>
                </a:lnTo>
                <a:lnTo>
                  <a:pt x="54733" y="116147"/>
                </a:lnTo>
                <a:lnTo>
                  <a:pt x="31663" y="153322"/>
                </a:lnTo>
                <a:lnTo>
                  <a:pt x="14461" y="194031"/>
                </a:lnTo>
                <a:lnTo>
                  <a:pt x="3712" y="237691"/>
                </a:lnTo>
                <a:lnTo>
                  <a:pt x="0" y="283717"/>
                </a:lnTo>
                <a:lnTo>
                  <a:pt x="0" y="1418970"/>
                </a:lnTo>
                <a:lnTo>
                  <a:pt x="3712" y="1464997"/>
                </a:lnTo>
                <a:lnTo>
                  <a:pt x="14461" y="1508657"/>
                </a:lnTo>
                <a:lnTo>
                  <a:pt x="31663" y="1549366"/>
                </a:lnTo>
                <a:lnTo>
                  <a:pt x="54733" y="1586541"/>
                </a:lnTo>
                <a:lnTo>
                  <a:pt x="83089" y="1619599"/>
                </a:lnTo>
                <a:lnTo>
                  <a:pt x="116147" y="1647955"/>
                </a:lnTo>
                <a:lnTo>
                  <a:pt x="153322" y="1671025"/>
                </a:lnTo>
                <a:lnTo>
                  <a:pt x="194031" y="1688227"/>
                </a:lnTo>
                <a:lnTo>
                  <a:pt x="237691" y="1698976"/>
                </a:lnTo>
                <a:lnTo>
                  <a:pt x="283718" y="1702689"/>
                </a:lnTo>
                <a:lnTo>
                  <a:pt x="7811770" y="1702689"/>
                </a:lnTo>
                <a:lnTo>
                  <a:pt x="7857796" y="1698976"/>
                </a:lnTo>
                <a:lnTo>
                  <a:pt x="7901456" y="1688227"/>
                </a:lnTo>
                <a:lnTo>
                  <a:pt x="7942165" y="1671025"/>
                </a:lnTo>
                <a:lnTo>
                  <a:pt x="7979340" y="1647955"/>
                </a:lnTo>
                <a:lnTo>
                  <a:pt x="8012398" y="1619599"/>
                </a:lnTo>
                <a:lnTo>
                  <a:pt x="8040754" y="1586541"/>
                </a:lnTo>
                <a:lnTo>
                  <a:pt x="8063824" y="1549366"/>
                </a:lnTo>
                <a:lnTo>
                  <a:pt x="8081026" y="1508657"/>
                </a:lnTo>
                <a:lnTo>
                  <a:pt x="8091775" y="1464997"/>
                </a:lnTo>
                <a:lnTo>
                  <a:pt x="8095487" y="1418970"/>
                </a:lnTo>
                <a:lnTo>
                  <a:pt x="8095487" y="283717"/>
                </a:lnTo>
                <a:lnTo>
                  <a:pt x="8091775" y="237691"/>
                </a:lnTo>
                <a:lnTo>
                  <a:pt x="8081026" y="194031"/>
                </a:lnTo>
                <a:lnTo>
                  <a:pt x="8063824" y="153322"/>
                </a:lnTo>
                <a:lnTo>
                  <a:pt x="8040754" y="116147"/>
                </a:lnTo>
                <a:lnTo>
                  <a:pt x="8012398" y="83089"/>
                </a:lnTo>
                <a:lnTo>
                  <a:pt x="7979340" y="54733"/>
                </a:lnTo>
                <a:lnTo>
                  <a:pt x="7942165" y="31663"/>
                </a:lnTo>
                <a:lnTo>
                  <a:pt x="7901456" y="14461"/>
                </a:lnTo>
                <a:lnTo>
                  <a:pt x="7857796" y="3712"/>
                </a:lnTo>
                <a:lnTo>
                  <a:pt x="781177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2050920" y="2312280"/>
            <a:ext cx="8094600" cy="1702080"/>
          </a:xfrm>
          <a:custGeom>
            <a:avLst/>
            <a:gdLst/>
            <a:ahLst/>
            <a:rect l="l" t="t" r="r" b="b"/>
            <a:pathLst>
              <a:path w="8095615" h="1703070">
                <a:moveTo>
                  <a:pt x="0" y="283717"/>
                </a:moveTo>
                <a:lnTo>
                  <a:pt x="3712" y="237691"/>
                </a:lnTo>
                <a:lnTo>
                  <a:pt x="14461" y="194031"/>
                </a:lnTo>
                <a:lnTo>
                  <a:pt x="31663" y="153322"/>
                </a:lnTo>
                <a:lnTo>
                  <a:pt x="54733" y="116147"/>
                </a:lnTo>
                <a:lnTo>
                  <a:pt x="83089" y="83089"/>
                </a:lnTo>
                <a:lnTo>
                  <a:pt x="116147" y="54733"/>
                </a:lnTo>
                <a:lnTo>
                  <a:pt x="153322" y="31663"/>
                </a:lnTo>
                <a:lnTo>
                  <a:pt x="194031" y="14461"/>
                </a:lnTo>
                <a:lnTo>
                  <a:pt x="237691" y="3712"/>
                </a:lnTo>
                <a:lnTo>
                  <a:pt x="283718" y="0"/>
                </a:lnTo>
                <a:lnTo>
                  <a:pt x="7811770" y="0"/>
                </a:lnTo>
                <a:lnTo>
                  <a:pt x="7857796" y="3712"/>
                </a:lnTo>
                <a:lnTo>
                  <a:pt x="7901456" y="14461"/>
                </a:lnTo>
                <a:lnTo>
                  <a:pt x="7942165" y="31663"/>
                </a:lnTo>
                <a:lnTo>
                  <a:pt x="7979340" y="54733"/>
                </a:lnTo>
                <a:lnTo>
                  <a:pt x="8012398" y="83089"/>
                </a:lnTo>
                <a:lnTo>
                  <a:pt x="8040754" y="116147"/>
                </a:lnTo>
                <a:lnTo>
                  <a:pt x="8063824" y="153322"/>
                </a:lnTo>
                <a:lnTo>
                  <a:pt x="8081026" y="194031"/>
                </a:lnTo>
                <a:lnTo>
                  <a:pt x="8091775" y="237691"/>
                </a:lnTo>
                <a:lnTo>
                  <a:pt x="8095487" y="283717"/>
                </a:lnTo>
                <a:lnTo>
                  <a:pt x="8095487" y="1418970"/>
                </a:lnTo>
                <a:lnTo>
                  <a:pt x="8091775" y="1464997"/>
                </a:lnTo>
                <a:lnTo>
                  <a:pt x="8081026" y="1508657"/>
                </a:lnTo>
                <a:lnTo>
                  <a:pt x="8063824" y="1549366"/>
                </a:lnTo>
                <a:lnTo>
                  <a:pt x="8040754" y="1586541"/>
                </a:lnTo>
                <a:lnTo>
                  <a:pt x="8012398" y="1619599"/>
                </a:lnTo>
                <a:lnTo>
                  <a:pt x="7979340" y="1647955"/>
                </a:lnTo>
                <a:lnTo>
                  <a:pt x="7942165" y="1671025"/>
                </a:lnTo>
                <a:lnTo>
                  <a:pt x="7901456" y="1688227"/>
                </a:lnTo>
                <a:lnTo>
                  <a:pt x="7857796" y="1698976"/>
                </a:lnTo>
                <a:lnTo>
                  <a:pt x="7811770" y="1702689"/>
                </a:lnTo>
                <a:lnTo>
                  <a:pt x="283718" y="1702689"/>
                </a:lnTo>
                <a:lnTo>
                  <a:pt x="237691" y="1698976"/>
                </a:lnTo>
                <a:lnTo>
                  <a:pt x="194031" y="1688227"/>
                </a:lnTo>
                <a:lnTo>
                  <a:pt x="153322" y="1671025"/>
                </a:lnTo>
                <a:lnTo>
                  <a:pt x="116147" y="1647955"/>
                </a:lnTo>
                <a:lnTo>
                  <a:pt x="83089" y="1619599"/>
                </a:lnTo>
                <a:lnTo>
                  <a:pt x="54733" y="1586541"/>
                </a:lnTo>
                <a:lnTo>
                  <a:pt x="31663" y="1549366"/>
                </a:lnTo>
                <a:lnTo>
                  <a:pt x="14461" y="1508657"/>
                </a:lnTo>
                <a:lnTo>
                  <a:pt x="3712" y="1464997"/>
                </a:lnTo>
                <a:lnTo>
                  <a:pt x="0" y="1418970"/>
                </a:lnTo>
                <a:lnTo>
                  <a:pt x="0" y="283717"/>
                </a:lnTo>
                <a:close/>
              </a:path>
            </a:pathLst>
          </a:custGeom>
          <a:noFill/>
          <a:ln w="12600">
            <a:solidFill>
              <a:srgbClr val="ad5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" name="Group 2"/>
          <p:cNvGrpSpPr/>
          <p:nvPr/>
        </p:nvGrpSpPr>
        <p:grpSpPr>
          <a:xfrm>
            <a:off x="1367280" y="2448000"/>
            <a:ext cx="9402120" cy="2930040"/>
            <a:chOff x="1367280" y="2448000"/>
            <a:chExt cx="9402120" cy="2930040"/>
          </a:xfrm>
        </p:grpSpPr>
        <p:sp>
          <p:nvSpPr>
            <p:cNvPr id="87" name="CustomShape 3"/>
            <p:cNvSpPr/>
            <p:nvPr/>
          </p:nvSpPr>
          <p:spPr>
            <a:xfrm>
              <a:off x="1367280" y="2448000"/>
              <a:ext cx="9401400" cy="2929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4"/>
            <p:cNvSpPr/>
            <p:nvPr/>
          </p:nvSpPr>
          <p:spPr>
            <a:xfrm>
              <a:off x="1367280" y="2448000"/>
              <a:ext cx="9402120" cy="2930040"/>
            </a:xfrm>
            <a:custGeom>
              <a:avLst/>
              <a:gdLst/>
              <a:ahLst/>
              <a:rect l="l" t="t" r="r" b="b"/>
              <a:pathLst>
                <a:path w="9403080" h="2931160">
                  <a:moveTo>
                    <a:pt x="0" y="488442"/>
                  </a:moveTo>
                  <a:lnTo>
                    <a:pt x="2236" y="441403"/>
                  </a:lnTo>
                  <a:lnTo>
                    <a:pt x="8807" y="395629"/>
                  </a:lnTo>
                  <a:lnTo>
                    <a:pt x="19511" y="351325"/>
                  </a:lnTo>
                  <a:lnTo>
                    <a:pt x="34140" y="308694"/>
                  </a:lnTo>
                  <a:lnTo>
                    <a:pt x="52492" y="267943"/>
                  </a:lnTo>
                  <a:lnTo>
                    <a:pt x="74361" y="229275"/>
                  </a:lnTo>
                  <a:lnTo>
                    <a:pt x="99543" y="192896"/>
                  </a:lnTo>
                  <a:lnTo>
                    <a:pt x="127834" y="159009"/>
                  </a:lnTo>
                  <a:lnTo>
                    <a:pt x="159028" y="127821"/>
                  </a:lnTo>
                  <a:lnTo>
                    <a:pt x="192922" y="99535"/>
                  </a:lnTo>
                  <a:lnTo>
                    <a:pt x="229310" y="74356"/>
                  </a:lnTo>
                  <a:lnTo>
                    <a:pt x="267988" y="52489"/>
                  </a:lnTo>
                  <a:lnTo>
                    <a:pt x="308751" y="34139"/>
                  </a:lnTo>
                  <a:lnTo>
                    <a:pt x="351396" y="19510"/>
                  </a:lnTo>
                  <a:lnTo>
                    <a:pt x="395716" y="8807"/>
                  </a:lnTo>
                  <a:lnTo>
                    <a:pt x="441509" y="2236"/>
                  </a:lnTo>
                  <a:lnTo>
                    <a:pt x="488569" y="0"/>
                  </a:lnTo>
                  <a:lnTo>
                    <a:pt x="8914130" y="0"/>
                  </a:lnTo>
                  <a:lnTo>
                    <a:pt x="8961168" y="2236"/>
                  </a:lnTo>
                  <a:lnTo>
                    <a:pt x="9006942" y="8807"/>
                  </a:lnTo>
                  <a:lnTo>
                    <a:pt x="9051246" y="19510"/>
                  </a:lnTo>
                  <a:lnTo>
                    <a:pt x="9093877" y="34139"/>
                  </a:lnTo>
                  <a:lnTo>
                    <a:pt x="9134628" y="52489"/>
                  </a:lnTo>
                  <a:lnTo>
                    <a:pt x="9173296" y="74356"/>
                  </a:lnTo>
                  <a:lnTo>
                    <a:pt x="9209675" y="99535"/>
                  </a:lnTo>
                  <a:lnTo>
                    <a:pt x="9243562" y="127821"/>
                  </a:lnTo>
                  <a:lnTo>
                    <a:pt x="9274750" y="159009"/>
                  </a:lnTo>
                  <a:lnTo>
                    <a:pt x="9303036" y="192896"/>
                  </a:lnTo>
                  <a:lnTo>
                    <a:pt x="9328215" y="229275"/>
                  </a:lnTo>
                  <a:lnTo>
                    <a:pt x="9350082" y="267943"/>
                  </a:lnTo>
                  <a:lnTo>
                    <a:pt x="9368432" y="308694"/>
                  </a:lnTo>
                  <a:lnTo>
                    <a:pt x="9383061" y="351325"/>
                  </a:lnTo>
                  <a:lnTo>
                    <a:pt x="9393764" y="395629"/>
                  </a:lnTo>
                  <a:lnTo>
                    <a:pt x="9400335" y="441403"/>
                  </a:lnTo>
                  <a:lnTo>
                    <a:pt x="9402572" y="488442"/>
                  </a:lnTo>
                  <a:lnTo>
                    <a:pt x="9402572" y="2442337"/>
                  </a:lnTo>
                  <a:lnTo>
                    <a:pt x="9400335" y="2489375"/>
                  </a:lnTo>
                  <a:lnTo>
                    <a:pt x="9393764" y="2535149"/>
                  </a:lnTo>
                  <a:lnTo>
                    <a:pt x="9383061" y="2579453"/>
                  </a:lnTo>
                  <a:lnTo>
                    <a:pt x="9368432" y="2622084"/>
                  </a:lnTo>
                  <a:lnTo>
                    <a:pt x="9350082" y="2662835"/>
                  </a:lnTo>
                  <a:lnTo>
                    <a:pt x="9328215" y="2701503"/>
                  </a:lnTo>
                  <a:lnTo>
                    <a:pt x="9303036" y="2737882"/>
                  </a:lnTo>
                  <a:lnTo>
                    <a:pt x="9274750" y="2771769"/>
                  </a:lnTo>
                  <a:lnTo>
                    <a:pt x="9243562" y="2802957"/>
                  </a:lnTo>
                  <a:lnTo>
                    <a:pt x="9209675" y="2831243"/>
                  </a:lnTo>
                  <a:lnTo>
                    <a:pt x="9173296" y="2856422"/>
                  </a:lnTo>
                  <a:lnTo>
                    <a:pt x="9134628" y="2878289"/>
                  </a:lnTo>
                  <a:lnTo>
                    <a:pt x="9093877" y="2896639"/>
                  </a:lnTo>
                  <a:lnTo>
                    <a:pt x="9051246" y="2911268"/>
                  </a:lnTo>
                  <a:lnTo>
                    <a:pt x="9006942" y="2921971"/>
                  </a:lnTo>
                  <a:lnTo>
                    <a:pt x="8961168" y="2928542"/>
                  </a:lnTo>
                  <a:lnTo>
                    <a:pt x="8914130" y="2930779"/>
                  </a:lnTo>
                  <a:lnTo>
                    <a:pt x="488569" y="2930779"/>
                  </a:lnTo>
                  <a:lnTo>
                    <a:pt x="441509" y="2928542"/>
                  </a:lnTo>
                  <a:lnTo>
                    <a:pt x="395716" y="2921971"/>
                  </a:lnTo>
                  <a:lnTo>
                    <a:pt x="351396" y="2911268"/>
                  </a:lnTo>
                  <a:lnTo>
                    <a:pt x="308751" y="2896639"/>
                  </a:lnTo>
                  <a:lnTo>
                    <a:pt x="267988" y="2878289"/>
                  </a:lnTo>
                  <a:lnTo>
                    <a:pt x="229310" y="2856422"/>
                  </a:lnTo>
                  <a:lnTo>
                    <a:pt x="192922" y="2831243"/>
                  </a:lnTo>
                  <a:lnTo>
                    <a:pt x="159028" y="2802957"/>
                  </a:lnTo>
                  <a:lnTo>
                    <a:pt x="127834" y="2771769"/>
                  </a:lnTo>
                  <a:lnTo>
                    <a:pt x="99543" y="2737882"/>
                  </a:lnTo>
                  <a:lnTo>
                    <a:pt x="74361" y="2701503"/>
                  </a:lnTo>
                  <a:lnTo>
                    <a:pt x="52492" y="2662835"/>
                  </a:lnTo>
                  <a:lnTo>
                    <a:pt x="34140" y="2622084"/>
                  </a:lnTo>
                  <a:lnTo>
                    <a:pt x="19511" y="2579453"/>
                  </a:lnTo>
                  <a:lnTo>
                    <a:pt x="8807" y="2535149"/>
                  </a:lnTo>
                  <a:lnTo>
                    <a:pt x="2236" y="2489375"/>
                  </a:lnTo>
                  <a:lnTo>
                    <a:pt x="0" y="2442337"/>
                  </a:lnTo>
                  <a:lnTo>
                    <a:pt x="0" y="488442"/>
                  </a:lnTo>
                  <a:close/>
                </a:path>
              </a:pathLst>
            </a:custGeom>
            <a:noFill/>
            <a:ln w="6480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CustomShape 5"/>
          <p:cNvSpPr/>
          <p:nvPr/>
        </p:nvSpPr>
        <p:spPr>
          <a:xfrm>
            <a:off x="3708720" y="3096000"/>
            <a:ext cx="47149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12600">
              <a:lnSpc>
                <a:spcPts val="2381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Idea/Approach Details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ts val="2381"/>
              </a:lnSpc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ts val="2381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Theme: Stock Exchange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Bulls 'n' Bears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ts val="2381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Shobhandeb Paul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ts val="2381"/>
              </a:lnSpc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75600" y="216000"/>
            <a:ext cx="7123680" cy="102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2"/>
          <p:cNvGrpSpPr/>
          <p:nvPr/>
        </p:nvGrpSpPr>
        <p:grpSpPr>
          <a:xfrm>
            <a:off x="693720" y="2176920"/>
            <a:ext cx="10194120" cy="4208040"/>
            <a:chOff x="693720" y="2176920"/>
            <a:chExt cx="10194120" cy="4208040"/>
          </a:xfrm>
        </p:grpSpPr>
        <p:sp>
          <p:nvSpPr>
            <p:cNvPr id="94" name="CustomShape 3"/>
            <p:cNvSpPr/>
            <p:nvPr/>
          </p:nvSpPr>
          <p:spPr>
            <a:xfrm>
              <a:off x="693720" y="2176920"/>
              <a:ext cx="10194120" cy="4208040"/>
            </a:xfrm>
            <a:custGeom>
              <a:avLst/>
              <a:gdLst/>
              <a:ahLst/>
              <a:rect l="l" t="t" r="r" b="b"/>
              <a:pathLst>
                <a:path w="8216265" h="1809114">
                  <a:moveTo>
                    <a:pt x="7914512" y="0"/>
                  </a:moveTo>
                  <a:lnTo>
                    <a:pt x="301498" y="0"/>
                  </a:lnTo>
                  <a:lnTo>
                    <a:pt x="252597" y="3946"/>
                  </a:lnTo>
                  <a:lnTo>
                    <a:pt x="206207" y="15372"/>
                  </a:lnTo>
                  <a:lnTo>
                    <a:pt x="162949" y="33655"/>
                  </a:lnTo>
                  <a:lnTo>
                    <a:pt x="123443" y="58176"/>
                  </a:lnTo>
                  <a:lnTo>
                    <a:pt x="88312" y="88312"/>
                  </a:lnTo>
                  <a:lnTo>
                    <a:pt x="58176" y="123443"/>
                  </a:lnTo>
                  <a:lnTo>
                    <a:pt x="33655" y="162949"/>
                  </a:lnTo>
                  <a:lnTo>
                    <a:pt x="15372" y="206207"/>
                  </a:lnTo>
                  <a:lnTo>
                    <a:pt x="3946" y="252597"/>
                  </a:lnTo>
                  <a:lnTo>
                    <a:pt x="0" y="301498"/>
                  </a:lnTo>
                  <a:lnTo>
                    <a:pt x="0" y="1507489"/>
                  </a:lnTo>
                  <a:lnTo>
                    <a:pt x="3946" y="1556390"/>
                  </a:lnTo>
                  <a:lnTo>
                    <a:pt x="15372" y="1602780"/>
                  </a:lnTo>
                  <a:lnTo>
                    <a:pt x="33655" y="1646038"/>
                  </a:lnTo>
                  <a:lnTo>
                    <a:pt x="58176" y="1685543"/>
                  </a:lnTo>
                  <a:lnTo>
                    <a:pt x="88312" y="1720675"/>
                  </a:lnTo>
                  <a:lnTo>
                    <a:pt x="123444" y="1750811"/>
                  </a:lnTo>
                  <a:lnTo>
                    <a:pt x="162949" y="1775332"/>
                  </a:lnTo>
                  <a:lnTo>
                    <a:pt x="206207" y="1793615"/>
                  </a:lnTo>
                  <a:lnTo>
                    <a:pt x="252597" y="1805041"/>
                  </a:lnTo>
                  <a:lnTo>
                    <a:pt x="301498" y="1808988"/>
                  </a:lnTo>
                  <a:lnTo>
                    <a:pt x="7914512" y="1808988"/>
                  </a:lnTo>
                  <a:lnTo>
                    <a:pt x="7963413" y="1805041"/>
                  </a:lnTo>
                  <a:lnTo>
                    <a:pt x="8009803" y="1793615"/>
                  </a:lnTo>
                  <a:lnTo>
                    <a:pt x="8053061" y="1775332"/>
                  </a:lnTo>
                  <a:lnTo>
                    <a:pt x="8092567" y="1750811"/>
                  </a:lnTo>
                  <a:lnTo>
                    <a:pt x="8127698" y="1720675"/>
                  </a:lnTo>
                  <a:lnTo>
                    <a:pt x="8157834" y="1685543"/>
                  </a:lnTo>
                  <a:lnTo>
                    <a:pt x="8182355" y="1646038"/>
                  </a:lnTo>
                  <a:lnTo>
                    <a:pt x="8200638" y="1602780"/>
                  </a:lnTo>
                  <a:lnTo>
                    <a:pt x="8212064" y="1556390"/>
                  </a:lnTo>
                  <a:lnTo>
                    <a:pt x="8216010" y="1507489"/>
                  </a:lnTo>
                  <a:lnTo>
                    <a:pt x="8216010" y="301498"/>
                  </a:lnTo>
                  <a:lnTo>
                    <a:pt x="8212064" y="252597"/>
                  </a:lnTo>
                  <a:lnTo>
                    <a:pt x="8200638" y="206207"/>
                  </a:lnTo>
                  <a:lnTo>
                    <a:pt x="8182355" y="162949"/>
                  </a:lnTo>
                  <a:lnTo>
                    <a:pt x="8157834" y="123443"/>
                  </a:lnTo>
                  <a:lnTo>
                    <a:pt x="8127698" y="88312"/>
                  </a:lnTo>
                  <a:lnTo>
                    <a:pt x="8092566" y="58176"/>
                  </a:lnTo>
                  <a:lnTo>
                    <a:pt x="8053061" y="33655"/>
                  </a:lnTo>
                  <a:lnTo>
                    <a:pt x="8009803" y="15372"/>
                  </a:lnTo>
                  <a:lnTo>
                    <a:pt x="7963413" y="3946"/>
                  </a:lnTo>
                  <a:lnTo>
                    <a:pt x="7914512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5" name="CustomShape 4"/>
            <p:cNvSpPr/>
            <p:nvPr/>
          </p:nvSpPr>
          <p:spPr>
            <a:xfrm>
              <a:off x="693720" y="2176920"/>
              <a:ext cx="10194120" cy="4208040"/>
            </a:xfrm>
            <a:custGeom>
              <a:avLst/>
              <a:gdLst/>
              <a:ahLst/>
              <a:rect l="l" t="t" r="r" b="b"/>
              <a:pathLst>
                <a:path w="8216265" h="1809114">
                  <a:moveTo>
                    <a:pt x="0" y="301498"/>
                  </a:moveTo>
                  <a:lnTo>
                    <a:pt x="3946" y="252597"/>
                  </a:lnTo>
                  <a:lnTo>
                    <a:pt x="15372" y="206207"/>
                  </a:lnTo>
                  <a:lnTo>
                    <a:pt x="33655" y="162949"/>
                  </a:lnTo>
                  <a:lnTo>
                    <a:pt x="58176" y="123443"/>
                  </a:lnTo>
                  <a:lnTo>
                    <a:pt x="88312" y="88312"/>
                  </a:lnTo>
                  <a:lnTo>
                    <a:pt x="123444" y="58176"/>
                  </a:lnTo>
                  <a:lnTo>
                    <a:pt x="162949" y="33655"/>
                  </a:lnTo>
                  <a:lnTo>
                    <a:pt x="206207" y="15372"/>
                  </a:lnTo>
                  <a:lnTo>
                    <a:pt x="252597" y="3946"/>
                  </a:lnTo>
                  <a:lnTo>
                    <a:pt x="301498" y="0"/>
                  </a:lnTo>
                  <a:lnTo>
                    <a:pt x="7914512" y="0"/>
                  </a:lnTo>
                  <a:lnTo>
                    <a:pt x="7963413" y="3946"/>
                  </a:lnTo>
                  <a:lnTo>
                    <a:pt x="8009803" y="15372"/>
                  </a:lnTo>
                  <a:lnTo>
                    <a:pt x="8053061" y="33655"/>
                  </a:lnTo>
                  <a:lnTo>
                    <a:pt x="8092566" y="58176"/>
                  </a:lnTo>
                  <a:lnTo>
                    <a:pt x="8127698" y="88312"/>
                  </a:lnTo>
                  <a:lnTo>
                    <a:pt x="8157834" y="123443"/>
                  </a:lnTo>
                  <a:lnTo>
                    <a:pt x="8182355" y="162949"/>
                  </a:lnTo>
                  <a:lnTo>
                    <a:pt x="8200638" y="206207"/>
                  </a:lnTo>
                  <a:lnTo>
                    <a:pt x="8212064" y="252597"/>
                  </a:lnTo>
                  <a:lnTo>
                    <a:pt x="8216010" y="301498"/>
                  </a:lnTo>
                  <a:lnTo>
                    <a:pt x="8216010" y="1507489"/>
                  </a:lnTo>
                  <a:lnTo>
                    <a:pt x="8212064" y="1556390"/>
                  </a:lnTo>
                  <a:lnTo>
                    <a:pt x="8200638" y="1602780"/>
                  </a:lnTo>
                  <a:lnTo>
                    <a:pt x="8182355" y="1646038"/>
                  </a:lnTo>
                  <a:lnTo>
                    <a:pt x="8157834" y="1685543"/>
                  </a:lnTo>
                  <a:lnTo>
                    <a:pt x="8127698" y="1720675"/>
                  </a:lnTo>
                  <a:lnTo>
                    <a:pt x="8092567" y="1750811"/>
                  </a:lnTo>
                  <a:lnTo>
                    <a:pt x="8053061" y="1775332"/>
                  </a:lnTo>
                  <a:lnTo>
                    <a:pt x="8009803" y="1793615"/>
                  </a:lnTo>
                  <a:lnTo>
                    <a:pt x="7963413" y="1805041"/>
                  </a:lnTo>
                  <a:lnTo>
                    <a:pt x="7914512" y="1808988"/>
                  </a:lnTo>
                  <a:lnTo>
                    <a:pt x="301498" y="1808988"/>
                  </a:lnTo>
                  <a:lnTo>
                    <a:pt x="252597" y="1805041"/>
                  </a:lnTo>
                  <a:lnTo>
                    <a:pt x="206207" y="1793615"/>
                  </a:lnTo>
                  <a:lnTo>
                    <a:pt x="162949" y="1775332"/>
                  </a:lnTo>
                  <a:lnTo>
                    <a:pt x="123444" y="1750811"/>
                  </a:lnTo>
                  <a:lnTo>
                    <a:pt x="88312" y="1720675"/>
                  </a:lnTo>
                  <a:lnTo>
                    <a:pt x="58176" y="1685543"/>
                  </a:lnTo>
                  <a:lnTo>
                    <a:pt x="33655" y="1646038"/>
                  </a:lnTo>
                  <a:lnTo>
                    <a:pt x="15372" y="1602780"/>
                  </a:lnTo>
                  <a:lnTo>
                    <a:pt x="3946" y="1556390"/>
                  </a:lnTo>
                  <a:lnTo>
                    <a:pt x="0" y="1507489"/>
                  </a:lnTo>
                  <a:lnTo>
                    <a:pt x="0" y="301498"/>
                  </a:lnTo>
                  <a:close/>
                </a:path>
              </a:pathLst>
            </a:custGeom>
            <a:noFill/>
            <a:ln w="12600">
              <a:solidFill>
                <a:srgbClr val="ad5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CustomShape 5"/>
          <p:cNvSpPr/>
          <p:nvPr/>
        </p:nvSpPr>
        <p:spPr>
          <a:xfrm>
            <a:off x="1371600" y="2514600"/>
            <a:ext cx="43423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344960" indent="-133164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143000" y="3124080"/>
            <a:ext cx="9156600" cy="27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-The dataset is of NIFTY-50 Stock Market Data (2000 – 2021), for the company of TCS, which is known to       be the largest IT company in Asia.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-Using the dataset , there are many graphs and plots being depicted, that helps the end-user to understand           about the patterns that the company had and what might be the outcome in the near future.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-In the notebook, I have also mentioned about the changes faced by the company before Covid-19 and post       Covid-19, which is a add-on for the end user to understand the company’s growth pattern.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-Using the dataset, the model is trained using the Linear Regression Algorithm, that helps the end-user to           make a prediction and study the future patterns in the data, that the company might obtain.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75600" y="216360"/>
            <a:ext cx="7123680" cy="102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60"/>
            <a:ext cx="1219104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380880" y="-228600"/>
            <a:ext cx="1608840" cy="1420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75600" y="216720"/>
            <a:ext cx="7123680" cy="10278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  <p:grpSp>
        <p:nvGrpSpPr>
          <p:cNvPr id="104" name="Group 3"/>
          <p:cNvGrpSpPr/>
          <p:nvPr/>
        </p:nvGrpSpPr>
        <p:grpSpPr>
          <a:xfrm>
            <a:off x="804960" y="2261880"/>
            <a:ext cx="10498320" cy="4217040"/>
            <a:chOff x="804960" y="2261880"/>
            <a:chExt cx="10498320" cy="4217040"/>
          </a:xfrm>
        </p:grpSpPr>
        <p:sp>
          <p:nvSpPr>
            <p:cNvPr id="105" name="CustomShape 4"/>
            <p:cNvSpPr/>
            <p:nvPr/>
          </p:nvSpPr>
          <p:spPr>
            <a:xfrm>
              <a:off x="804960" y="2261880"/>
              <a:ext cx="10494000" cy="4213440"/>
            </a:xfrm>
            <a:custGeom>
              <a:avLst/>
              <a:gdLst/>
              <a:ahLst/>
              <a:rect l="l" t="t" r="r" b="b"/>
              <a:pathLst>
                <a:path w="8216265" h="1887854">
                  <a:moveTo>
                    <a:pt x="7901305" y="0"/>
                  </a:moveTo>
                  <a:lnTo>
                    <a:pt x="314579" y="0"/>
                  </a:lnTo>
                  <a:lnTo>
                    <a:pt x="268093" y="3410"/>
                  </a:lnTo>
                  <a:lnTo>
                    <a:pt x="223724" y="13319"/>
                  </a:lnTo>
                  <a:lnTo>
                    <a:pt x="181960" y="29237"/>
                  </a:lnTo>
                  <a:lnTo>
                    <a:pt x="143287" y="50680"/>
                  </a:lnTo>
                  <a:lnTo>
                    <a:pt x="108192" y="77161"/>
                  </a:lnTo>
                  <a:lnTo>
                    <a:pt x="77161" y="108192"/>
                  </a:lnTo>
                  <a:lnTo>
                    <a:pt x="50680" y="143287"/>
                  </a:lnTo>
                  <a:lnTo>
                    <a:pt x="29237" y="181960"/>
                  </a:lnTo>
                  <a:lnTo>
                    <a:pt x="13319" y="223724"/>
                  </a:lnTo>
                  <a:lnTo>
                    <a:pt x="3410" y="268093"/>
                  </a:lnTo>
                  <a:lnTo>
                    <a:pt x="0" y="314579"/>
                  </a:lnTo>
                  <a:lnTo>
                    <a:pt x="0" y="1572869"/>
                  </a:lnTo>
                  <a:lnTo>
                    <a:pt x="3410" y="1619358"/>
                  </a:lnTo>
                  <a:lnTo>
                    <a:pt x="13319" y="1663729"/>
                  </a:lnTo>
                  <a:lnTo>
                    <a:pt x="29237" y="1705495"/>
                  </a:lnTo>
                  <a:lnTo>
                    <a:pt x="50680" y="1744170"/>
                  </a:lnTo>
                  <a:lnTo>
                    <a:pt x="77161" y="1779266"/>
                  </a:lnTo>
                  <a:lnTo>
                    <a:pt x="108192" y="1810298"/>
                  </a:lnTo>
                  <a:lnTo>
                    <a:pt x="143287" y="1836779"/>
                  </a:lnTo>
                  <a:lnTo>
                    <a:pt x="181960" y="1858223"/>
                  </a:lnTo>
                  <a:lnTo>
                    <a:pt x="223724" y="1874142"/>
                  </a:lnTo>
                  <a:lnTo>
                    <a:pt x="268093" y="1884050"/>
                  </a:lnTo>
                  <a:lnTo>
                    <a:pt x="314579" y="1887461"/>
                  </a:lnTo>
                  <a:lnTo>
                    <a:pt x="7901305" y="1887461"/>
                  </a:lnTo>
                  <a:lnTo>
                    <a:pt x="7947790" y="1884050"/>
                  </a:lnTo>
                  <a:lnTo>
                    <a:pt x="7992159" y="1874142"/>
                  </a:lnTo>
                  <a:lnTo>
                    <a:pt x="8033923" y="1858223"/>
                  </a:lnTo>
                  <a:lnTo>
                    <a:pt x="8072596" y="1836779"/>
                  </a:lnTo>
                  <a:lnTo>
                    <a:pt x="8107691" y="1810298"/>
                  </a:lnTo>
                  <a:lnTo>
                    <a:pt x="8138722" y="1779266"/>
                  </a:lnTo>
                  <a:lnTo>
                    <a:pt x="8165203" y="1744170"/>
                  </a:lnTo>
                  <a:lnTo>
                    <a:pt x="8186646" y="1705495"/>
                  </a:lnTo>
                  <a:lnTo>
                    <a:pt x="8202564" y="1663729"/>
                  </a:lnTo>
                  <a:lnTo>
                    <a:pt x="8212473" y="1619358"/>
                  </a:lnTo>
                  <a:lnTo>
                    <a:pt x="8215884" y="1572869"/>
                  </a:lnTo>
                  <a:lnTo>
                    <a:pt x="8215884" y="314579"/>
                  </a:lnTo>
                  <a:lnTo>
                    <a:pt x="8212473" y="268093"/>
                  </a:lnTo>
                  <a:lnTo>
                    <a:pt x="8202564" y="223724"/>
                  </a:lnTo>
                  <a:lnTo>
                    <a:pt x="8186646" y="181960"/>
                  </a:lnTo>
                  <a:lnTo>
                    <a:pt x="8165203" y="143287"/>
                  </a:lnTo>
                  <a:lnTo>
                    <a:pt x="8138722" y="108192"/>
                  </a:lnTo>
                  <a:lnTo>
                    <a:pt x="8107691" y="77161"/>
                  </a:lnTo>
                  <a:lnTo>
                    <a:pt x="8072596" y="50680"/>
                  </a:lnTo>
                  <a:lnTo>
                    <a:pt x="8033923" y="29237"/>
                  </a:lnTo>
                  <a:lnTo>
                    <a:pt x="7992159" y="13319"/>
                  </a:lnTo>
                  <a:lnTo>
                    <a:pt x="7947790" y="3410"/>
                  </a:lnTo>
                  <a:lnTo>
                    <a:pt x="7901305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5"/>
            <p:cNvSpPr/>
            <p:nvPr/>
          </p:nvSpPr>
          <p:spPr>
            <a:xfrm>
              <a:off x="804960" y="2261880"/>
              <a:ext cx="10498320" cy="4217040"/>
            </a:xfrm>
            <a:custGeom>
              <a:avLst/>
              <a:gdLst/>
              <a:ahLst/>
              <a:rect l="l" t="t" r="r" b="b"/>
              <a:pathLst>
                <a:path w="8216265" h="1887854">
                  <a:moveTo>
                    <a:pt x="0" y="314579"/>
                  </a:moveTo>
                  <a:lnTo>
                    <a:pt x="3410" y="268093"/>
                  </a:lnTo>
                  <a:lnTo>
                    <a:pt x="13319" y="223724"/>
                  </a:lnTo>
                  <a:lnTo>
                    <a:pt x="29237" y="181960"/>
                  </a:lnTo>
                  <a:lnTo>
                    <a:pt x="50680" y="143287"/>
                  </a:lnTo>
                  <a:lnTo>
                    <a:pt x="77161" y="108192"/>
                  </a:lnTo>
                  <a:lnTo>
                    <a:pt x="108192" y="77161"/>
                  </a:lnTo>
                  <a:lnTo>
                    <a:pt x="143287" y="50680"/>
                  </a:lnTo>
                  <a:lnTo>
                    <a:pt x="181960" y="29237"/>
                  </a:lnTo>
                  <a:lnTo>
                    <a:pt x="223724" y="13319"/>
                  </a:lnTo>
                  <a:lnTo>
                    <a:pt x="268093" y="3410"/>
                  </a:lnTo>
                  <a:lnTo>
                    <a:pt x="314579" y="0"/>
                  </a:lnTo>
                  <a:lnTo>
                    <a:pt x="7901305" y="0"/>
                  </a:lnTo>
                  <a:lnTo>
                    <a:pt x="7947790" y="3410"/>
                  </a:lnTo>
                  <a:lnTo>
                    <a:pt x="7992159" y="13319"/>
                  </a:lnTo>
                  <a:lnTo>
                    <a:pt x="8033923" y="29237"/>
                  </a:lnTo>
                  <a:lnTo>
                    <a:pt x="8072596" y="50680"/>
                  </a:lnTo>
                  <a:lnTo>
                    <a:pt x="8107691" y="77161"/>
                  </a:lnTo>
                  <a:lnTo>
                    <a:pt x="8138722" y="108192"/>
                  </a:lnTo>
                  <a:lnTo>
                    <a:pt x="8165203" y="143287"/>
                  </a:lnTo>
                  <a:lnTo>
                    <a:pt x="8186646" y="181960"/>
                  </a:lnTo>
                  <a:lnTo>
                    <a:pt x="8202564" y="223724"/>
                  </a:lnTo>
                  <a:lnTo>
                    <a:pt x="8212473" y="268093"/>
                  </a:lnTo>
                  <a:lnTo>
                    <a:pt x="8215884" y="314579"/>
                  </a:lnTo>
                  <a:lnTo>
                    <a:pt x="8215884" y="1572869"/>
                  </a:lnTo>
                  <a:lnTo>
                    <a:pt x="8212473" y="1619358"/>
                  </a:lnTo>
                  <a:lnTo>
                    <a:pt x="8202564" y="1663729"/>
                  </a:lnTo>
                  <a:lnTo>
                    <a:pt x="8186646" y="1705495"/>
                  </a:lnTo>
                  <a:lnTo>
                    <a:pt x="8165203" y="1744170"/>
                  </a:lnTo>
                  <a:lnTo>
                    <a:pt x="8138722" y="1779266"/>
                  </a:lnTo>
                  <a:lnTo>
                    <a:pt x="8107691" y="1810298"/>
                  </a:lnTo>
                  <a:lnTo>
                    <a:pt x="8072596" y="1836779"/>
                  </a:lnTo>
                  <a:lnTo>
                    <a:pt x="8033923" y="1858223"/>
                  </a:lnTo>
                  <a:lnTo>
                    <a:pt x="7992159" y="1874142"/>
                  </a:lnTo>
                  <a:lnTo>
                    <a:pt x="7947790" y="1884050"/>
                  </a:lnTo>
                  <a:lnTo>
                    <a:pt x="7901305" y="1887461"/>
                  </a:lnTo>
                  <a:lnTo>
                    <a:pt x="314579" y="1887461"/>
                  </a:lnTo>
                  <a:lnTo>
                    <a:pt x="268093" y="1884050"/>
                  </a:lnTo>
                  <a:lnTo>
                    <a:pt x="223724" y="1874142"/>
                  </a:lnTo>
                  <a:lnTo>
                    <a:pt x="181960" y="1858223"/>
                  </a:lnTo>
                  <a:lnTo>
                    <a:pt x="143287" y="1836779"/>
                  </a:lnTo>
                  <a:lnTo>
                    <a:pt x="108192" y="1810298"/>
                  </a:lnTo>
                  <a:lnTo>
                    <a:pt x="77161" y="1779266"/>
                  </a:lnTo>
                  <a:lnTo>
                    <a:pt x="50680" y="1744170"/>
                  </a:lnTo>
                  <a:lnTo>
                    <a:pt x="29237" y="1705495"/>
                  </a:lnTo>
                  <a:lnTo>
                    <a:pt x="13319" y="1663729"/>
                  </a:lnTo>
                  <a:lnTo>
                    <a:pt x="3410" y="1619358"/>
                  </a:lnTo>
                  <a:lnTo>
                    <a:pt x="0" y="1572869"/>
                  </a:lnTo>
                  <a:lnTo>
                    <a:pt x="0" y="314579"/>
                  </a:lnTo>
                  <a:close/>
                </a:path>
              </a:pathLst>
            </a:custGeom>
            <a:noFill/>
            <a:ln w="12600">
              <a:solidFill>
                <a:srgbClr val="ad5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CustomShape 6"/>
          <p:cNvSpPr/>
          <p:nvPr/>
        </p:nvSpPr>
        <p:spPr>
          <a:xfrm>
            <a:off x="1080000" y="2480040"/>
            <a:ext cx="10666800" cy="41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Technical Details: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machine used for hack has the following specifications: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Processor : Intel i3 (6</a:t>
            </a:r>
            <a:r>
              <a:rPr b="1" lang="en-US" sz="1600" spc="-1" strike="noStrike" baseline="14000000">
                <a:solidFill>
                  <a:srgbClr val="000000"/>
                </a:solidFill>
                <a:latin typeface="Times New Roman"/>
                <a:ea typeface="DejaVu Sans"/>
              </a:rPr>
              <a:t>th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gen)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Operating system : Ubuntu 20.04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version of Jupyter Notebook to solve the hack :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6.1.4 (Anaconda Navigator : 1.10.0)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version of python used is :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3.8.5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-Use of basic libraries such as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numpy and pandas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were used to treat number arrays and to import the dataset and perform necessary dataframe operations respectively.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-To plot and visualize the important data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matplotlib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library was used.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-To visualize the data in the form of graphs and heatmap ,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seaborn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library was used.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-Linear Regression algorithm was imported using the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sklearn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library.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152280"/>
            <a:ext cx="12191040" cy="7161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2"/>
          <p:cNvGrpSpPr/>
          <p:nvPr/>
        </p:nvGrpSpPr>
        <p:grpSpPr>
          <a:xfrm>
            <a:off x="804960" y="2262240"/>
            <a:ext cx="10498320" cy="4217040"/>
            <a:chOff x="804960" y="2262240"/>
            <a:chExt cx="10498320" cy="4217040"/>
          </a:xfrm>
        </p:grpSpPr>
        <p:sp>
          <p:nvSpPr>
            <p:cNvPr id="110" name="CustomShape 3"/>
            <p:cNvSpPr/>
            <p:nvPr/>
          </p:nvSpPr>
          <p:spPr>
            <a:xfrm>
              <a:off x="804960" y="2262240"/>
              <a:ext cx="10494000" cy="4213440"/>
            </a:xfrm>
            <a:custGeom>
              <a:avLst/>
              <a:gdLst/>
              <a:ahLst/>
              <a:rect l="l" t="t" r="r" b="b"/>
              <a:pathLst>
                <a:path w="8216265" h="1887854">
                  <a:moveTo>
                    <a:pt x="7901305" y="0"/>
                  </a:moveTo>
                  <a:lnTo>
                    <a:pt x="314579" y="0"/>
                  </a:lnTo>
                  <a:lnTo>
                    <a:pt x="268093" y="3410"/>
                  </a:lnTo>
                  <a:lnTo>
                    <a:pt x="223724" y="13319"/>
                  </a:lnTo>
                  <a:lnTo>
                    <a:pt x="181960" y="29237"/>
                  </a:lnTo>
                  <a:lnTo>
                    <a:pt x="143287" y="50680"/>
                  </a:lnTo>
                  <a:lnTo>
                    <a:pt x="108192" y="77161"/>
                  </a:lnTo>
                  <a:lnTo>
                    <a:pt x="77161" y="108192"/>
                  </a:lnTo>
                  <a:lnTo>
                    <a:pt x="50680" y="143287"/>
                  </a:lnTo>
                  <a:lnTo>
                    <a:pt x="29237" y="181960"/>
                  </a:lnTo>
                  <a:lnTo>
                    <a:pt x="13319" y="223724"/>
                  </a:lnTo>
                  <a:lnTo>
                    <a:pt x="3410" y="268093"/>
                  </a:lnTo>
                  <a:lnTo>
                    <a:pt x="0" y="314579"/>
                  </a:lnTo>
                  <a:lnTo>
                    <a:pt x="0" y="1572869"/>
                  </a:lnTo>
                  <a:lnTo>
                    <a:pt x="3410" y="1619358"/>
                  </a:lnTo>
                  <a:lnTo>
                    <a:pt x="13319" y="1663729"/>
                  </a:lnTo>
                  <a:lnTo>
                    <a:pt x="29237" y="1705495"/>
                  </a:lnTo>
                  <a:lnTo>
                    <a:pt x="50680" y="1744170"/>
                  </a:lnTo>
                  <a:lnTo>
                    <a:pt x="77161" y="1779266"/>
                  </a:lnTo>
                  <a:lnTo>
                    <a:pt x="108192" y="1810298"/>
                  </a:lnTo>
                  <a:lnTo>
                    <a:pt x="143287" y="1836779"/>
                  </a:lnTo>
                  <a:lnTo>
                    <a:pt x="181960" y="1858223"/>
                  </a:lnTo>
                  <a:lnTo>
                    <a:pt x="223724" y="1874142"/>
                  </a:lnTo>
                  <a:lnTo>
                    <a:pt x="268093" y="1884050"/>
                  </a:lnTo>
                  <a:lnTo>
                    <a:pt x="314579" y="1887461"/>
                  </a:lnTo>
                  <a:lnTo>
                    <a:pt x="7901305" y="1887461"/>
                  </a:lnTo>
                  <a:lnTo>
                    <a:pt x="7947790" y="1884050"/>
                  </a:lnTo>
                  <a:lnTo>
                    <a:pt x="7992159" y="1874142"/>
                  </a:lnTo>
                  <a:lnTo>
                    <a:pt x="8033923" y="1858223"/>
                  </a:lnTo>
                  <a:lnTo>
                    <a:pt x="8072596" y="1836779"/>
                  </a:lnTo>
                  <a:lnTo>
                    <a:pt x="8107691" y="1810298"/>
                  </a:lnTo>
                  <a:lnTo>
                    <a:pt x="8138722" y="1779266"/>
                  </a:lnTo>
                  <a:lnTo>
                    <a:pt x="8165203" y="1744170"/>
                  </a:lnTo>
                  <a:lnTo>
                    <a:pt x="8186646" y="1705495"/>
                  </a:lnTo>
                  <a:lnTo>
                    <a:pt x="8202564" y="1663729"/>
                  </a:lnTo>
                  <a:lnTo>
                    <a:pt x="8212473" y="1619358"/>
                  </a:lnTo>
                  <a:lnTo>
                    <a:pt x="8215884" y="1572869"/>
                  </a:lnTo>
                  <a:lnTo>
                    <a:pt x="8215884" y="314579"/>
                  </a:lnTo>
                  <a:lnTo>
                    <a:pt x="8212473" y="268093"/>
                  </a:lnTo>
                  <a:lnTo>
                    <a:pt x="8202564" y="223724"/>
                  </a:lnTo>
                  <a:lnTo>
                    <a:pt x="8186646" y="181960"/>
                  </a:lnTo>
                  <a:lnTo>
                    <a:pt x="8165203" y="143287"/>
                  </a:lnTo>
                  <a:lnTo>
                    <a:pt x="8138722" y="108192"/>
                  </a:lnTo>
                  <a:lnTo>
                    <a:pt x="8107691" y="77161"/>
                  </a:lnTo>
                  <a:lnTo>
                    <a:pt x="8072596" y="50680"/>
                  </a:lnTo>
                  <a:lnTo>
                    <a:pt x="8033923" y="29237"/>
                  </a:lnTo>
                  <a:lnTo>
                    <a:pt x="7992159" y="13319"/>
                  </a:lnTo>
                  <a:lnTo>
                    <a:pt x="7947790" y="3410"/>
                  </a:lnTo>
                  <a:lnTo>
                    <a:pt x="7901305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804960" y="2262240"/>
              <a:ext cx="10498320" cy="4217040"/>
            </a:xfrm>
            <a:custGeom>
              <a:avLst/>
              <a:gdLst/>
              <a:ahLst/>
              <a:rect l="l" t="t" r="r" b="b"/>
              <a:pathLst>
                <a:path w="8216265" h="1887854">
                  <a:moveTo>
                    <a:pt x="0" y="314579"/>
                  </a:moveTo>
                  <a:lnTo>
                    <a:pt x="3410" y="268093"/>
                  </a:lnTo>
                  <a:lnTo>
                    <a:pt x="13319" y="223724"/>
                  </a:lnTo>
                  <a:lnTo>
                    <a:pt x="29237" y="181960"/>
                  </a:lnTo>
                  <a:lnTo>
                    <a:pt x="50680" y="143287"/>
                  </a:lnTo>
                  <a:lnTo>
                    <a:pt x="77161" y="108192"/>
                  </a:lnTo>
                  <a:lnTo>
                    <a:pt x="108192" y="77161"/>
                  </a:lnTo>
                  <a:lnTo>
                    <a:pt x="143287" y="50680"/>
                  </a:lnTo>
                  <a:lnTo>
                    <a:pt x="181960" y="29237"/>
                  </a:lnTo>
                  <a:lnTo>
                    <a:pt x="223724" y="13319"/>
                  </a:lnTo>
                  <a:lnTo>
                    <a:pt x="268093" y="3410"/>
                  </a:lnTo>
                  <a:lnTo>
                    <a:pt x="314579" y="0"/>
                  </a:lnTo>
                  <a:lnTo>
                    <a:pt x="7901305" y="0"/>
                  </a:lnTo>
                  <a:lnTo>
                    <a:pt x="7947790" y="3410"/>
                  </a:lnTo>
                  <a:lnTo>
                    <a:pt x="7992159" y="13319"/>
                  </a:lnTo>
                  <a:lnTo>
                    <a:pt x="8033923" y="29237"/>
                  </a:lnTo>
                  <a:lnTo>
                    <a:pt x="8072596" y="50680"/>
                  </a:lnTo>
                  <a:lnTo>
                    <a:pt x="8107691" y="77161"/>
                  </a:lnTo>
                  <a:lnTo>
                    <a:pt x="8138722" y="108192"/>
                  </a:lnTo>
                  <a:lnTo>
                    <a:pt x="8165203" y="143287"/>
                  </a:lnTo>
                  <a:lnTo>
                    <a:pt x="8186646" y="181960"/>
                  </a:lnTo>
                  <a:lnTo>
                    <a:pt x="8202564" y="223724"/>
                  </a:lnTo>
                  <a:lnTo>
                    <a:pt x="8212473" y="268093"/>
                  </a:lnTo>
                  <a:lnTo>
                    <a:pt x="8215884" y="314579"/>
                  </a:lnTo>
                  <a:lnTo>
                    <a:pt x="8215884" y="1572869"/>
                  </a:lnTo>
                  <a:lnTo>
                    <a:pt x="8212473" y="1619358"/>
                  </a:lnTo>
                  <a:lnTo>
                    <a:pt x="8202564" y="1663729"/>
                  </a:lnTo>
                  <a:lnTo>
                    <a:pt x="8186646" y="1705495"/>
                  </a:lnTo>
                  <a:lnTo>
                    <a:pt x="8165203" y="1744170"/>
                  </a:lnTo>
                  <a:lnTo>
                    <a:pt x="8138722" y="1779266"/>
                  </a:lnTo>
                  <a:lnTo>
                    <a:pt x="8107691" y="1810298"/>
                  </a:lnTo>
                  <a:lnTo>
                    <a:pt x="8072596" y="1836779"/>
                  </a:lnTo>
                  <a:lnTo>
                    <a:pt x="8033923" y="1858223"/>
                  </a:lnTo>
                  <a:lnTo>
                    <a:pt x="7992159" y="1874142"/>
                  </a:lnTo>
                  <a:lnTo>
                    <a:pt x="7947790" y="1884050"/>
                  </a:lnTo>
                  <a:lnTo>
                    <a:pt x="7901305" y="1887461"/>
                  </a:lnTo>
                  <a:lnTo>
                    <a:pt x="314579" y="1887461"/>
                  </a:lnTo>
                  <a:lnTo>
                    <a:pt x="268093" y="1884050"/>
                  </a:lnTo>
                  <a:lnTo>
                    <a:pt x="223724" y="1874142"/>
                  </a:lnTo>
                  <a:lnTo>
                    <a:pt x="181960" y="1858223"/>
                  </a:lnTo>
                  <a:lnTo>
                    <a:pt x="143287" y="1836779"/>
                  </a:lnTo>
                  <a:lnTo>
                    <a:pt x="108192" y="1810298"/>
                  </a:lnTo>
                  <a:lnTo>
                    <a:pt x="77161" y="1779266"/>
                  </a:lnTo>
                  <a:lnTo>
                    <a:pt x="50680" y="1744170"/>
                  </a:lnTo>
                  <a:lnTo>
                    <a:pt x="29237" y="1705495"/>
                  </a:lnTo>
                  <a:lnTo>
                    <a:pt x="13319" y="1663729"/>
                  </a:lnTo>
                  <a:lnTo>
                    <a:pt x="3410" y="1619358"/>
                  </a:lnTo>
                  <a:lnTo>
                    <a:pt x="0" y="1572869"/>
                  </a:lnTo>
                  <a:lnTo>
                    <a:pt x="0" y="314579"/>
                  </a:lnTo>
                  <a:close/>
                </a:path>
              </a:pathLst>
            </a:custGeom>
            <a:noFill/>
            <a:ln w="12600">
              <a:solidFill>
                <a:srgbClr val="ad5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ustomShape 5"/>
          <p:cNvSpPr/>
          <p:nvPr/>
        </p:nvSpPr>
        <p:spPr>
          <a:xfrm>
            <a:off x="1295280" y="2666880"/>
            <a:ext cx="4951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is it Innovative?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1371600" y="3429000"/>
            <a:ext cx="92192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AI Based Platform for the end-user to infer details about the company.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Important plots and visualizations helps understand the past records and pattern of the     company for the end-user.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As an add-on , a separate visualizations regarding the pre-Covid and post-Covid is also       available for the end-user for better study about the company records.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5600" y="216720"/>
            <a:ext cx="7123680" cy="10278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356720" y="681480"/>
            <a:ext cx="347724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1869840" y="2518200"/>
            <a:ext cx="8451360" cy="18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0" y="-304920"/>
            <a:ext cx="12191040" cy="7161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75600" y="216720"/>
            <a:ext cx="7123680" cy="10278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  <p:grpSp>
        <p:nvGrpSpPr>
          <p:cNvPr id="121" name="Group 4"/>
          <p:cNvGrpSpPr/>
          <p:nvPr/>
        </p:nvGrpSpPr>
        <p:grpSpPr>
          <a:xfrm>
            <a:off x="804960" y="2261880"/>
            <a:ext cx="10498320" cy="4217040"/>
            <a:chOff x="804960" y="2261880"/>
            <a:chExt cx="10498320" cy="4217040"/>
          </a:xfrm>
        </p:grpSpPr>
        <p:sp>
          <p:nvSpPr>
            <p:cNvPr id="122" name="CustomShape 5"/>
            <p:cNvSpPr/>
            <p:nvPr/>
          </p:nvSpPr>
          <p:spPr>
            <a:xfrm>
              <a:off x="804960" y="2261880"/>
              <a:ext cx="10494000" cy="4213440"/>
            </a:xfrm>
            <a:custGeom>
              <a:avLst/>
              <a:gdLst/>
              <a:ahLst/>
              <a:rect l="l" t="t" r="r" b="b"/>
              <a:pathLst>
                <a:path w="8216265" h="1887854">
                  <a:moveTo>
                    <a:pt x="7901305" y="0"/>
                  </a:moveTo>
                  <a:lnTo>
                    <a:pt x="314579" y="0"/>
                  </a:lnTo>
                  <a:lnTo>
                    <a:pt x="268093" y="3410"/>
                  </a:lnTo>
                  <a:lnTo>
                    <a:pt x="223724" y="13319"/>
                  </a:lnTo>
                  <a:lnTo>
                    <a:pt x="181960" y="29237"/>
                  </a:lnTo>
                  <a:lnTo>
                    <a:pt x="143287" y="50680"/>
                  </a:lnTo>
                  <a:lnTo>
                    <a:pt x="108192" y="77161"/>
                  </a:lnTo>
                  <a:lnTo>
                    <a:pt x="77161" y="108192"/>
                  </a:lnTo>
                  <a:lnTo>
                    <a:pt x="50680" y="143287"/>
                  </a:lnTo>
                  <a:lnTo>
                    <a:pt x="29237" y="181960"/>
                  </a:lnTo>
                  <a:lnTo>
                    <a:pt x="13319" y="223724"/>
                  </a:lnTo>
                  <a:lnTo>
                    <a:pt x="3410" y="268093"/>
                  </a:lnTo>
                  <a:lnTo>
                    <a:pt x="0" y="314579"/>
                  </a:lnTo>
                  <a:lnTo>
                    <a:pt x="0" y="1572869"/>
                  </a:lnTo>
                  <a:lnTo>
                    <a:pt x="3410" y="1619358"/>
                  </a:lnTo>
                  <a:lnTo>
                    <a:pt x="13319" y="1663729"/>
                  </a:lnTo>
                  <a:lnTo>
                    <a:pt x="29237" y="1705495"/>
                  </a:lnTo>
                  <a:lnTo>
                    <a:pt x="50680" y="1744170"/>
                  </a:lnTo>
                  <a:lnTo>
                    <a:pt x="77161" y="1779266"/>
                  </a:lnTo>
                  <a:lnTo>
                    <a:pt x="108192" y="1810298"/>
                  </a:lnTo>
                  <a:lnTo>
                    <a:pt x="143287" y="1836779"/>
                  </a:lnTo>
                  <a:lnTo>
                    <a:pt x="181960" y="1858223"/>
                  </a:lnTo>
                  <a:lnTo>
                    <a:pt x="223724" y="1874142"/>
                  </a:lnTo>
                  <a:lnTo>
                    <a:pt x="268093" y="1884050"/>
                  </a:lnTo>
                  <a:lnTo>
                    <a:pt x="314579" y="1887461"/>
                  </a:lnTo>
                  <a:lnTo>
                    <a:pt x="7901305" y="1887461"/>
                  </a:lnTo>
                  <a:lnTo>
                    <a:pt x="7947790" y="1884050"/>
                  </a:lnTo>
                  <a:lnTo>
                    <a:pt x="7992159" y="1874142"/>
                  </a:lnTo>
                  <a:lnTo>
                    <a:pt x="8033923" y="1858223"/>
                  </a:lnTo>
                  <a:lnTo>
                    <a:pt x="8072596" y="1836779"/>
                  </a:lnTo>
                  <a:lnTo>
                    <a:pt x="8107691" y="1810298"/>
                  </a:lnTo>
                  <a:lnTo>
                    <a:pt x="8138722" y="1779266"/>
                  </a:lnTo>
                  <a:lnTo>
                    <a:pt x="8165203" y="1744170"/>
                  </a:lnTo>
                  <a:lnTo>
                    <a:pt x="8186646" y="1705495"/>
                  </a:lnTo>
                  <a:lnTo>
                    <a:pt x="8202564" y="1663729"/>
                  </a:lnTo>
                  <a:lnTo>
                    <a:pt x="8212473" y="1619358"/>
                  </a:lnTo>
                  <a:lnTo>
                    <a:pt x="8215884" y="1572869"/>
                  </a:lnTo>
                  <a:lnTo>
                    <a:pt x="8215884" y="314579"/>
                  </a:lnTo>
                  <a:lnTo>
                    <a:pt x="8212473" y="268093"/>
                  </a:lnTo>
                  <a:lnTo>
                    <a:pt x="8202564" y="223724"/>
                  </a:lnTo>
                  <a:lnTo>
                    <a:pt x="8186646" y="181960"/>
                  </a:lnTo>
                  <a:lnTo>
                    <a:pt x="8165203" y="143287"/>
                  </a:lnTo>
                  <a:lnTo>
                    <a:pt x="8138722" y="108192"/>
                  </a:lnTo>
                  <a:lnTo>
                    <a:pt x="8107691" y="77161"/>
                  </a:lnTo>
                  <a:lnTo>
                    <a:pt x="8072596" y="50680"/>
                  </a:lnTo>
                  <a:lnTo>
                    <a:pt x="8033923" y="29237"/>
                  </a:lnTo>
                  <a:lnTo>
                    <a:pt x="7992159" y="13319"/>
                  </a:lnTo>
                  <a:lnTo>
                    <a:pt x="7947790" y="3410"/>
                  </a:lnTo>
                  <a:lnTo>
                    <a:pt x="7901305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6"/>
            <p:cNvSpPr/>
            <p:nvPr/>
          </p:nvSpPr>
          <p:spPr>
            <a:xfrm>
              <a:off x="804960" y="2261880"/>
              <a:ext cx="10498320" cy="4217040"/>
            </a:xfrm>
            <a:custGeom>
              <a:avLst/>
              <a:gdLst/>
              <a:ahLst/>
              <a:rect l="l" t="t" r="r" b="b"/>
              <a:pathLst>
                <a:path w="8216265" h="1887854">
                  <a:moveTo>
                    <a:pt x="0" y="314579"/>
                  </a:moveTo>
                  <a:lnTo>
                    <a:pt x="3410" y="268093"/>
                  </a:lnTo>
                  <a:lnTo>
                    <a:pt x="13319" y="223724"/>
                  </a:lnTo>
                  <a:lnTo>
                    <a:pt x="29237" y="181960"/>
                  </a:lnTo>
                  <a:lnTo>
                    <a:pt x="50680" y="143287"/>
                  </a:lnTo>
                  <a:lnTo>
                    <a:pt x="77161" y="108192"/>
                  </a:lnTo>
                  <a:lnTo>
                    <a:pt x="108192" y="77161"/>
                  </a:lnTo>
                  <a:lnTo>
                    <a:pt x="143287" y="50680"/>
                  </a:lnTo>
                  <a:lnTo>
                    <a:pt x="181960" y="29237"/>
                  </a:lnTo>
                  <a:lnTo>
                    <a:pt x="223724" y="13319"/>
                  </a:lnTo>
                  <a:lnTo>
                    <a:pt x="268093" y="3410"/>
                  </a:lnTo>
                  <a:lnTo>
                    <a:pt x="314579" y="0"/>
                  </a:lnTo>
                  <a:lnTo>
                    <a:pt x="7901305" y="0"/>
                  </a:lnTo>
                  <a:lnTo>
                    <a:pt x="7947790" y="3410"/>
                  </a:lnTo>
                  <a:lnTo>
                    <a:pt x="7992159" y="13319"/>
                  </a:lnTo>
                  <a:lnTo>
                    <a:pt x="8033923" y="29237"/>
                  </a:lnTo>
                  <a:lnTo>
                    <a:pt x="8072596" y="50680"/>
                  </a:lnTo>
                  <a:lnTo>
                    <a:pt x="8107691" y="77161"/>
                  </a:lnTo>
                  <a:lnTo>
                    <a:pt x="8138722" y="108192"/>
                  </a:lnTo>
                  <a:lnTo>
                    <a:pt x="8165203" y="143287"/>
                  </a:lnTo>
                  <a:lnTo>
                    <a:pt x="8186646" y="181960"/>
                  </a:lnTo>
                  <a:lnTo>
                    <a:pt x="8202564" y="223724"/>
                  </a:lnTo>
                  <a:lnTo>
                    <a:pt x="8212473" y="268093"/>
                  </a:lnTo>
                  <a:lnTo>
                    <a:pt x="8215884" y="314579"/>
                  </a:lnTo>
                  <a:lnTo>
                    <a:pt x="8215884" y="1572869"/>
                  </a:lnTo>
                  <a:lnTo>
                    <a:pt x="8212473" y="1619358"/>
                  </a:lnTo>
                  <a:lnTo>
                    <a:pt x="8202564" y="1663729"/>
                  </a:lnTo>
                  <a:lnTo>
                    <a:pt x="8186646" y="1705495"/>
                  </a:lnTo>
                  <a:lnTo>
                    <a:pt x="8165203" y="1744170"/>
                  </a:lnTo>
                  <a:lnTo>
                    <a:pt x="8138722" y="1779266"/>
                  </a:lnTo>
                  <a:lnTo>
                    <a:pt x="8107691" y="1810298"/>
                  </a:lnTo>
                  <a:lnTo>
                    <a:pt x="8072596" y="1836779"/>
                  </a:lnTo>
                  <a:lnTo>
                    <a:pt x="8033923" y="1858223"/>
                  </a:lnTo>
                  <a:lnTo>
                    <a:pt x="7992159" y="1874142"/>
                  </a:lnTo>
                  <a:lnTo>
                    <a:pt x="7947790" y="1884050"/>
                  </a:lnTo>
                  <a:lnTo>
                    <a:pt x="7901305" y="1887461"/>
                  </a:lnTo>
                  <a:lnTo>
                    <a:pt x="314579" y="1887461"/>
                  </a:lnTo>
                  <a:lnTo>
                    <a:pt x="268093" y="1884050"/>
                  </a:lnTo>
                  <a:lnTo>
                    <a:pt x="223724" y="1874142"/>
                  </a:lnTo>
                  <a:lnTo>
                    <a:pt x="181960" y="1858223"/>
                  </a:lnTo>
                  <a:lnTo>
                    <a:pt x="143287" y="1836779"/>
                  </a:lnTo>
                  <a:lnTo>
                    <a:pt x="108192" y="1810298"/>
                  </a:lnTo>
                  <a:lnTo>
                    <a:pt x="77161" y="1779266"/>
                  </a:lnTo>
                  <a:lnTo>
                    <a:pt x="50680" y="1744170"/>
                  </a:lnTo>
                  <a:lnTo>
                    <a:pt x="29237" y="1705495"/>
                  </a:lnTo>
                  <a:lnTo>
                    <a:pt x="13319" y="1663729"/>
                  </a:lnTo>
                  <a:lnTo>
                    <a:pt x="3410" y="1619358"/>
                  </a:lnTo>
                  <a:lnTo>
                    <a:pt x="0" y="1572869"/>
                  </a:lnTo>
                  <a:lnTo>
                    <a:pt x="0" y="314579"/>
                  </a:lnTo>
                  <a:close/>
                </a:path>
              </a:pathLst>
            </a:custGeom>
            <a:noFill/>
            <a:ln w="12600">
              <a:solidFill>
                <a:srgbClr val="ad5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7"/>
          <p:cNvSpPr/>
          <p:nvPr/>
        </p:nvSpPr>
        <p:spPr>
          <a:xfrm>
            <a:off x="1296000" y="2628360"/>
            <a:ext cx="9219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1152000" y="2709720"/>
            <a:ext cx="9219240" cy="32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different is the solution?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train the model, we have used the Linear Regression Algorithm so that         the end-user can infer and predict the future outcomes for the company.</a:t>
            </a:r>
            <a:endParaRPr b="0" lang="en-IN" sz="22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support this, there are many data visualizations available in the form of         plots and graphs.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38280" y="2514600"/>
            <a:ext cx="524196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2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User Inference:</a:t>
            </a:r>
            <a:r>
              <a:rPr b="1" lang="en-US" sz="2800" spc="-3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991160" y="3024000"/>
            <a:ext cx="8016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Graphs and visualizations will help understand the company and its growth strategies and to make future predictions and what can be done to improve the existing policies.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5600" y="216720"/>
            <a:ext cx="7123680" cy="10278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261320" y="2736000"/>
            <a:ext cx="524196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You!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5600" y="216720"/>
            <a:ext cx="7123680" cy="10278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9994320" y="224640"/>
            <a:ext cx="1884960" cy="164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LibreOffice/6.4.6.2$Linux_X86_64 LibreOffice_project/40$Build-2</Application>
  <Words>306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2020-05-05T09:38:20Z</dcterms:created>
  <dc:creator>Anuja Kanhere</dc:creator>
  <dc:description/>
  <dc:language>en-IN</dc:language>
  <cp:lastModifiedBy/>
  <dcterms:modified xsi:type="dcterms:W3CDTF">2021-04-09T16:55:47Z</dcterms:modified>
  <cp:revision>26</cp:revision>
  <dc:subject/>
  <dc:title>Idea/Approach Details  Ministry/ Organization name:     Problem Statement : Team Name : Team Leader Name :          College Code 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2020-04-27T00:00:00Z</vt:filetime>
  </property>
  <property fmtid="{D5CDD505-2E9C-101B-9397-08002B2CF9AE}" pid="4" name="Creator">
    <vt:lpwstr>Microsoft® Office PowerPoint® 2007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2020-05-05T00:00:00Z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6</vt:i4>
  </property>
</Properties>
</file>