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6f573a368a04bbe" providerId="LiveId" clId="{A43655FD-37A1-4472-8163-33528CE554C6}"/>
    <pc:docChg chg="undo redo custSel addSld modSld sldOrd">
      <pc:chgData name="" userId="16f573a368a04bbe" providerId="LiveId" clId="{A43655FD-37A1-4472-8163-33528CE554C6}" dt="2024-01-10T16:20:48.128" v="1607" actId="20577"/>
      <pc:docMkLst>
        <pc:docMk/>
      </pc:docMkLst>
      <pc:sldChg chg="addSp delSp modSp add">
        <pc:chgData name="" userId="16f573a368a04bbe" providerId="LiveId" clId="{A43655FD-37A1-4472-8163-33528CE554C6}" dt="2024-01-10T14:04:05.710" v="771" actId="20577"/>
        <pc:sldMkLst>
          <pc:docMk/>
          <pc:sldMk cId="919894225" sldId="256"/>
        </pc:sldMkLst>
        <pc:spChg chg="mod">
          <ac:chgData name="" userId="16f573a368a04bbe" providerId="LiveId" clId="{A43655FD-37A1-4472-8163-33528CE554C6}" dt="2024-01-10T14:04:05.710" v="771" actId="20577"/>
          <ac:spMkLst>
            <pc:docMk/>
            <pc:sldMk cId="919894225" sldId="256"/>
            <ac:spMk id="2" creationId="{38FE2C35-CCCF-4A9D-B54E-3C63379ABBA7}"/>
          </ac:spMkLst>
        </pc:spChg>
        <pc:spChg chg="del">
          <ac:chgData name="" userId="16f573a368a04bbe" providerId="LiveId" clId="{A43655FD-37A1-4472-8163-33528CE554C6}" dt="2023-12-05T15:30:34.138" v="69" actId="478"/>
          <ac:spMkLst>
            <pc:docMk/>
            <pc:sldMk cId="919894225" sldId="256"/>
            <ac:spMk id="3" creationId="{65E731AB-85E0-4BCC-BA82-AEDA11E299A4}"/>
          </ac:spMkLst>
        </pc:spChg>
        <pc:spChg chg="add mod">
          <ac:chgData name="" userId="16f573a368a04bbe" providerId="LiveId" clId="{A43655FD-37A1-4472-8163-33528CE554C6}" dt="2023-12-06T14:29:30.563" v="692" actId="14100"/>
          <ac:spMkLst>
            <pc:docMk/>
            <pc:sldMk cId="919894225" sldId="256"/>
            <ac:spMk id="4" creationId="{D0D26FE0-F8C6-48E1-A0CA-D2DDBE1706E8}"/>
          </ac:spMkLst>
        </pc:spChg>
      </pc:sldChg>
      <pc:sldChg chg="addSp modSp add ord">
        <pc:chgData name="" userId="16f573a368a04bbe" providerId="LiveId" clId="{A43655FD-37A1-4472-8163-33528CE554C6}" dt="2024-01-10T16:20:48.128" v="1607" actId="20577"/>
        <pc:sldMkLst>
          <pc:docMk/>
          <pc:sldMk cId="1816999769" sldId="257"/>
        </pc:sldMkLst>
        <pc:spChg chg="mod">
          <ac:chgData name="" userId="16f573a368a04bbe" providerId="LiveId" clId="{A43655FD-37A1-4472-8163-33528CE554C6}" dt="2024-01-10T15:42:08.851" v="1308" actId="20577"/>
          <ac:spMkLst>
            <pc:docMk/>
            <pc:sldMk cId="1816999769" sldId="257"/>
            <ac:spMk id="2" creationId="{A7389E9D-0C52-4270-B6CB-34438B74B500}"/>
          </ac:spMkLst>
        </pc:spChg>
        <pc:spChg chg="add mod">
          <ac:chgData name="" userId="16f573a368a04bbe" providerId="LiveId" clId="{A43655FD-37A1-4472-8163-33528CE554C6}" dt="2024-01-10T16:20:48.128" v="1607" actId="20577"/>
          <ac:spMkLst>
            <pc:docMk/>
            <pc:sldMk cId="1816999769" sldId="257"/>
            <ac:spMk id="3" creationId="{8B0DCFB9-1D20-4CC0-BAEE-8F0B9849EC6A}"/>
          </ac:spMkLst>
        </pc:spChg>
        <pc:spChg chg="add">
          <ac:chgData name="" userId="16f573a368a04bbe" providerId="LiveId" clId="{A43655FD-37A1-4472-8163-33528CE554C6}" dt="2023-12-06T14:29:34.217" v="693"/>
          <ac:spMkLst>
            <pc:docMk/>
            <pc:sldMk cId="1816999769" sldId="257"/>
            <ac:spMk id="4" creationId="{6634E43B-3826-4435-B19B-B9E988AE38F6}"/>
          </ac:spMkLst>
        </pc:spChg>
      </pc:sldChg>
      <pc:sldChg chg="addSp delSp modSp add">
        <pc:chgData name="" userId="16f573a368a04bbe" providerId="LiveId" clId="{A43655FD-37A1-4472-8163-33528CE554C6}" dt="2024-01-10T15:20:00.557" v="901" actId="14100"/>
        <pc:sldMkLst>
          <pc:docMk/>
          <pc:sldMk cId="4122639925" sldId="258"/>
        </pc:sldMkLst>
        <pc:spChg chg="mod">
          <ac:chgData name="" userId="16f573a368a04bbe" providerId="LiveId" clId="{A43655FD-37A1-4472-8163-33528CE554C6}" dt="2023-12-05T15:30:04.260" v="60" actId="20577"/>
          <ac:spMkLst>
            <pc:docMk/>
            <pc:sldMk cId="4122639925" sldId="258"/>
            <ac:spMk id="2" creationId="{A7389E9D-0C52-4270-B6CB-34438B74B500}"/>
          </ac:spMkLst>
        </pc:spChg>
        <pc:spChg chg="add">
          <ac:chgData name="" userId="16f573a368a04bbe" providerId="LiveId" clId="{A43655FD-37A1-4472-8163-33528CE554C6}" dt="2023-12-06T14:29:35.365" v="694"/>
          <ac:spMkLst>
            <pc:docMk/>
            <pc:sldMk cId="4122639925" sldId="258"/>
            <ac:spMk id="11" creationId="{87714AEF-3B70-4DBB-BFEF-AE6902FE4250}"/>
          </ac:spMkLst>
        </pc:spChg>
        <pc:spChg chg="add del mod">
          <ac:chgData name="" userId="16f573a368a04bbe" providerId="LiveId" clId="{A43655FD-37A1-4472-8163-33528CE554C6}" dt="2024-01-10T15:15:10.071" v="845" actId="478"/>
          <ac:spMkLst>
            <pc:docMk/>
            <pc:sldMk cId="4122639925" sldId="258"/>
            <ac:spMk id="23" creationId="{7527CED9-A08C-491A-A695-3E8468F67C3D}"/>
          </ac:spMkLst>
        </pc:spChg>
        <pc:spChg chg="add del mod">
          <ac:chgData name="" userId="16f573a368a04bbe" providerId="LiveId" clId="{A43655FD-37A1-4472-8163-33528CE554C6}" dt="2024-01-10T15:15:05.805" v="844" actId="478"/>
          <ac:spMkLst>
            <pc:docMk/>
            <pc:sldMk cId="4122639925" sldId="258"/>
            <ac:spMk id="24" creationId="{3EA4CF36-81EF-4C50-9EC0-246E85F81972}"/>
          </ac:spMkLst>
        </pc:spChg>
        <pc:picChg chg="mod">
          <ac:chgData name="" userId="16f573a368a04bbe" providerId="LiveId" clId="{A43655FD-37A1-4472-8163-33528CE554C6}" dt="2024-01-10T15:17:26.223" v="858" actId="1076"/>
          <ac:picMkLst>
            <pc:docMk/>
            <pc:sldMk cId="4122639925" sldId="258"/>
            <ac:picMk id="4" creationId="{16A18DCC-DA56-D2A5-BF8E-4B10DB349069}"/>
          </ac:picMkLst>
        </pc:picChg>
        <pc:picChg chg="add del mod ord">
          <ac:chgData name="" userId="16f573a368a04bbe" providerId="LiveId" clId="{A43655FD-37A1-4472-8163-33528CE554C6}" dt="2024-01-10T15:13:08.827" v="821" actId="478"/>
          <ac:picMkLst>
            <pc:docMk/>
            <pc:sldMk cId="4122639925" sldId="258"/>
            <ac:picMk id="5" creationId="{8198F2F8-6BAC-4620-8F84-53FC71132645}"/>
          </ac:picMkLst>
        </pc:picChg>
        <pc:picChg chg="del">
          <ac:chgData name="" userId="16f573a368a04bbe" providerId="LiveId" clId="{A43655FD-37A1-4472-8163-33528CE554C6}" dt="2024-01-10T15:08:42.087" v="810" actId="478"/>
          <ac:picMkLst>
            <pc:docMk/>
            <pc:sldMk cId="4122639925" sldId="258"/>
            <ac:picMk id="12" creationId="{1F8A2899-8E91-A8C1-CB0B-C906D69B50AD}"/>
          </ac:picMkLst>
        </pc:picChg>
        <pc:picChg chg="add mod ord">
          <ac:chgData name="" userId="16f573a368a04bbe" providerId="LiveId" clId="{A43655FD-37A1-4472-8163-33528CE554C6}" dt="2024-01-10T15:17:32.875" v="860" actId="1076"/>
          <ac:picMkLst>
            <pc:docMk/>
            <pc:sldMk cId="4122639925" sldId="258"/>
            <ac:picMk id="19" creationId="{A1C42FC2-E2D9-4CFB-924D-E659F22AE017}"/>
          </ac:picMkLst>
        </pc:picChg>
        <pc:cxnChg chg="mod">
          <ac:chgData name="" userId="16f573a368a04bbe" providerId="LiveId" clId="{A43655FD-37A1-4472-8163-33528CE554C6}" dt="2024-01-10T15:17:50.531" v="865" actId="14100"/>
          <ac:cxnSpMkLst>
            <pc:docMk/>
            <pc:sldMk cId="4122639925" sldId="258"/>
            <ac:cxnSpMk id="7" creationId="{4DF0E82E-D4A6-9FFB-0A43-437AA3811A0F}"/>
          </ac:cxnSpMkLst>
        </pc:cxnChg>
        <pc:cxnChg chg="del mod">
          <ac:chgData name="" userId="16f573a368a04bbe" providerId="LiveId" clId="{A43655FD-37A1-4472-8163-33528CE554C6}" dt="2024-01-10T15:18:05.213" v="872" actId="478"/>
          <ac:cxnSpMkLst>
            <pc:docMk/>
            <pc:sldMk cId="4122639925" sldId="258"/>
            <ac:cxnSpMk id="8" creationId="{EE8FBA76-A36F-855E-F565-C08099E96680}"/>
          </ac:cxnSpMkLst>
        </pc:cxnChg>
        <pc:cxnChg chg="mod">
          <ac:chgData name="" userId="16f573a368a04bbe" providerId="LiveId" clId="{A43655FD-37A1-4472-8163-33528CE554C6}" dt="2024-01-10T15:17:52.758" v="866" actId="14100"/>
          <ac:cxnSpMkLst>
            <pc:docMk/>
            <pc:sldMk cId="4122639925" sldId="258"/>
            <ac:cxnSpMk id="9" creationId="{EF55D198-7B30-833D-1990-5548CE05CD24}"/>
          </ac:cxnSpMkLst>
        </pc:cxnChg>
        <pc:cxnChg chg="del mod">
          <ac:chgData name="" userId="16f573a368a04bbe" providerId="LiveId" clId="{A43655FD-37A1-4472-8163-33528CE554C6}" dt="2024-01-10T15:18:06.174" v="873" actId="478"/>
          <ac:cxnSpMkLst>
            <pc:docMk/>
            <pc:sldMk cId="4122639925" sldId="258"/>
            <ac:cxnSpMk id="10" creationId="{30FA4E2E-EA70-2EC1-312E-A48D11F280B6}"/>
          </ac:cxnSpMkLst>
        </pc:cxnChg>
        <pc:cxnChg chg="add del mod">
          <ac:chgData name="" userId="16f573a368a04bbe" providerId="LiveId" clId="{A43655FD-37A1-4472-8163-33528CE554C6}" dt="2023-12-06T16:28:24.609" v="761"/>
          <ac:cxnSpMkLst>
            <pc:docMk/>
            <pc:sldMk cId="4122639925" sldId="258"/>
            <ac:cxnSpMk id="13" creationId="{1A36BC76-B3E0-4083-964E-DF0C54B1F516}"/>
          </ac:cxnSpMkLst>
        </pc:cxnChg>
        <pc:cxnChg chg="add del mod">
          <ac:chgData name="" userId="16f573a368a04bbe" providerId="LiveId" clId="{A43655FD-37A1-4472-8163-33528CE554C6}" dt="2023-12-06T16:28:21.751" v="753"/>
          <ac:cxnSpMkLst>
            <pc:docMk/>
            <pc:sldMk cId="4122639925" sldId="258"/>
            <ac:cxnSpMk id="18" creationId="{BF87CAB3-3F3A-4EE2-81B3-367DDB4AA0FA}"/>
          </ac:cxnSpMkLst>
        </pc:cxnChg>
        <pc:cxnChg chg="add del mod">
          <ac:chgData name="" userId="16f573a368a04bbe" providerId="LiveId" clId="{A43655FD-37A1-4472-8163-33528CE554C6}" dt="2024-01-10T15:13:39.819" v="829" actId="478"/>
          <ac:cxnSpMkLst>
            <pc:docMk/>
            <pc:sldMk cId="4122639925" sldId="258"/>
            <ac:cxnSpMk id="21" creationId="{E1352B66-C216-4B4F-B0A3-F64F17CBE58D}"/>
          </ac:cxnSpMkLst>
        </pc:cxnChg>
        <pc:cxnChg chg="add mod">
          <ac:chgData name="" userId="16f573a368a04bbe" providerId="LiveId" clId="{A43655FD-37A1-4472-8163-33528CE554C6}" dt="2024-01-10T15:20:00.557" v="901" actId="14100"/>
          <ac:cxnSpMkLst>
            <pc:docMk/>
            <pc:sldMk cId="4122639925" sldId="258"/>
            <ac:cxnSpMk id="38" creationId="{C8A011FF-9268-40CE-AE65-661323BE5C41}"/>
          </ac:cxnSpMkLst>
        </pc:cxnChg>
        <pc:cxnChg chg="add del mod">
          <ac:chgData name="" userId="16f573a368a04bbe" providerId="LiveId" clId="{A43655FD-37A1-4472-8163-33528CE554C6}" dt="2024-01-10T15:19:25.600" v="891" actId="478"/>
          <ac:cxnSpMkLst>
            <pc:docMk/>
            <pc:sldMk cId="4122639925" sldId="258"/>
            <ac:cxnSpMk id="42" creationId="{016EE8DE-B571-4920-9B51-B16B21255A15}"/>
          </ac:cxnSpMkLst>
        </pc:cxnChg>
      </pc:sldChg>
      <pc:sldChg chg="addSp delSp modSp add">
        <pc:chgData name="" userId="16f573a368a04bbe" providerId="LiveId" clId="{A43655FD-37A1-4472-8163-33528CE554C6}" dt="2024-01-10T15:37:20.122" v="1032" actId="478"/>
        <pc:sldMkLst>
          <pc:docMk/>
          <pc:sldMk cId="2159839041" sldId="259"/>
        </pc:sldMkLst>
        <pc:spChg chg="mod">
          <ac:chgData name="" userId="16f573a368a04bbe" providerId="LiveId" clId="{A43655FD-37A1-4472-8163-33528CE554C6}" dt="2024-01-10T15:21:20.050" v="946" actId="20577"/>
          <ac:spMkLst>
            <pc:docMk/>
            <pc:sldMk cId="2159839041" sldId="259"/>
            <ac:spMk id="2" creationId="{A7389E9D-0C52-4270-B6CB-34438B74B500}"/>
          </ac:spMkLst>
        </pc:spChg>
        <pc:spChg chg="del mod ord">
          <ac:chgData name="" userId="16f573a368a04bbe" providerId="LiveId" clId="{A43655FD-37A1-4472-8163-33528CE554C6}" dt="2024-01-10T15:20:47.710" v="908" actId="478"/>
          <ac:spMkLst>
            <pc:docMk/>
            <pc:sldMk cId="2159839041" sldId="259"/>
            <ac:spMk id="6" creationId="{F1F01338-BFA3-8CDA-9AC8-0B973DFBE38F}"/>
          </ac:spMkLst>
        </pc:spChg>
        <pc:spChg chg="del">
          <ac:chgData name="" userId="16f573a368a04bbe" providerId="LiveId" clId="{A43655FD-37A1-4472-8163-33528CE554C6}" dt="2024-01-10T15:20:29.696" v="904" actId="478"/>
          <ac:spMkLst>
            <pc:docMk/>
            <pc:sldMk cId="2159839041" sldId="259"/>
            <ac:spMk id="9" creationId="{333F7509-58AC-B9D0-53F9-60B77D8AEE81}"/>
          </ac:spMkLst>
        </pc:spChg>
        <pc:spChg chg="del">
          <ac:chgData name="" userId="16f573a368a04bbe" providerId="LiveId" clId="{A43655FD-37A1-4472-8163-33528CE554C6}" dt="2024-01-10T15:20:34.005" v="905" actId="478"/>
          <ac:spMkLst>
            <pc:docMk/>
            <pc:sldMk cId="2159839041" sldId="259"/>
            <ac:spMk id="10" creationId="{1222317F-ECF4-0468-5C40-604AFE29EA4E}"/>
          </ac:spMkLst>
        </pc:spChg>
        <pc:spChg chg="del mod">
          <ac:chgData name="" userId="16f573a368a04bbe" providerId="LiveId" clId="{A43655FD-37A1-4472-8163-33528CE554C6}" dt="2024-01-10T15:20:29.696" v="904" actId="478"/>
          <ac:spMkLst>
            <pc:docMk/>
            <pc:sldMk cId="2159839041" sldId="259"/>
            <ac:spMk id="11" creationId="{DFE27909-BA3F-FB62-1DCD-3208DAC02BDD}"/>
          </ac:spMkLst>
        </pc:spChg>
        <pc:spChg chg="del mod">
          <ac:chgData name="" userId="16f573a368a04bbe" providerId="LiveId" clId="{A43655FD-37A1-4472-8163-33528CE554C6}" dt="2024-01-10T15:20:34.005" v="905" actId="478"/>
          <ac:spMkLst>
            <pc:docMk/>
            <pc:sldMk cId="2159839041" sldId="259"/>
            <ac:spMk id="12" creationId="{14E3078F-E041-1761-F5A7-986352583EA0}"/>
          </ac:spMkLst>
        </pc:spChg>
        <pc:spChg chg="del mod">
          <ac:chgData name="" userId="16f573a368a04bbe" providerId="LiveId" clId="{A43655FD-37A1-4472-8163-33528CE554C6}" dt="2024-01-10T15:20:29.696" v="904" actId="478"/>
          <ac:spMkLst>
            <pc:docMk/>
            <pc:sldMk cId="2159839041" sldId="259"/>
            <ac:spMk id="13" creationId="{12BA05C1-9CAD-6171-5DB8-C6CA24F51B13}"/>
          </ac:spMkLst>
        </pc:spChg>
        <pc:spChg chg="del mod">
          <ac:chgData name="" userId="16f573a368a04bbe" providerId="LiveId" clId="{A43655FD-37A1-4472-8163-33528CE554C6}" dt="2024-01-10T15:20:34.005" v="905" actId="478"/>
          <ac:spMkLst>
            <pc:docMk/>
            <pc:sldMk cId="2159839041" sldId="259"/>
            <ac:spMk id="15" creationId="{1C108DEB-F854-54B8-D2B3-39EF8C90FCF9}"/>
          </ac:spMkLst>
        </pc:spChg>
        <pc:spChg chg="add del mod">
          <ac:chgData name="" userId="16f573a368a04bbe" providerId="LiveId" clId="{A43655FD-37A1-4472-8163-33528CE554C6}" dt="2024-01-10T15:20:29.696" v="904" actId="478"/>
          <ac:spMkLst>
            <pc:docMk/>
            <pc:sldMk cId="2159839041" sldId="259"/>
            <ac:spMk id="19" creationId="{4EE460D0-3587-46CB-84D6-67CC0D2734E6}"/>
          </ac:spMkLst>
        </pc:spChg>
        <pc:spChg chg="del">
          <ac:chgData name="" userId="16f573a368a04bbe" providerId="LiveId" clId="{A43655FD-37A1-4472-8163-33528CE554C6}" dt="2024-01-10T15:35:15.189" v="1016" actId="478"/>
          <ac:spMkLst>
            <pc:docMk/>
            <pc:sldMk cId="2159839041" sldId="259"/>
            <ac:spMk id="21" creationId="{EF59332B-F65A-57AD-21EE-E2818B235EB5}"/>
          </ac:spMkLst>
        </pc:spChg>
        <pc:spChg chg="add del mod">
          <ac:chgData name="" userId="16f573a368a04bbe" providerId="LiveId" clId="{A43655FD-37A1-4472-8163-33528CE554C6}" dt="2024-01-10T15:20:34.005" v="905" actId="478"/>
          <ac:spMkLst>
            <pc:docMk/>
            <pc:sldMk cId="2159839041" sldId="259"/>
            <ac:spMk id="24" creationId="{C021A95C-DB8A-40F7-9AC9-F9BC1F4308E9}"/>
          </ac:spMkLst>
        </pc:spChg>
        <pc:spChg chg="add mod">
          <ac:chgData name="" userId="16f573a368a04bbe" providerId="LiveId" clId="{A43655FD-37A1-4472-8163-33528CE554C6}" dt="2024-01-10T15:20:16.018" v="903" actId="1076"/>
          <ac:spMkLst>
            <pc:docMk/>
            <pc:sldMk cId="2159839041" sldId="259"/>
            <ac:spMk id="25" creationId="{886E6B23-4CE9-4A70-A003-EFAB0547F04D}"/>
          </ac:spMkLst>
        </pc:spChg>
        <pc:spChg chg="add">
          <ac:chgData name="" userId="16f573a368a04bbe" providerId="LiveId" clId="{A43655FD-37A1-4472-8163-33528CE554C6}" dt="2024-01-10T15:35:09.039" v="1013"/>
          <ac:spMkLst>
            <pc:docMk/>
            <pc:sldMk cId="2159839041" sldId="259"/>
            <ac:spMk id="28" creationId="{E7EBB894-D68A-4599-B544-D82ADB830B12}"/>
          </ac:spMkLst>
        </pc:spChg>
        <pc:picChg chg="add mod ord">
          <ac:chgData name="" userId="16f573a368a04bbe" providerId="LiveId" clId="{A43655FD-37A1-4472-8163-33528CE554C6}" dt="2024-01-10T15:24:08.603" v="963" actId="1037"/>
          <ac:picMkLst>
            <pc:docMk/>
            <pc:sldMk cId="2159839041" sldId="259"/>
            <ac:picMk id="3" creationId="{A2642B08-3487-424A-B58C-FFF4F678BEE6}"/>
          </ac:picMkLst>
        </pc:picChg>
        <pc:picChg chg="del mod">
          <ac:chgData name="" userId="16f573a368a04bbe" providerId="LiveId" clId="{A43655FD-37A1-4472-8163-33528CE554C6}" dt="2024-01-10T15:20:29.696" v="904" actId="478"/>
          <ac:picMkLst>
            <pc:docMk/>
            <pc:sldMk cId="2159839041" sldId="259"/>
            <ac:picMk id="7" creationId="{EE4AC8BA-BAE5-3DCF-14F9-486B12AF29D0}"/>
          </ac:picMkLst>
        </pc:picChg>
        <pc:picChg chg="add mod ord">
          <ac:chgData name="" userId="16f573a368a04bbe" providerId="LiveId" clId="{A43655FD-37A1-4472-8163-33528CE554C6}" dt="2024-01-10T15:24:43.428" v="968" actId="167"/>
          <ac:picMkLst>
            <pc:docMk/>
            <pc:sldMk cId="2159839041" sldId="259"/>
            <ac:picMk id="8" creationId="{53FD3A71-6DAF-4036-9F49-BDF0EF4913FF}"/>
          </ac:picMkLst>
        </pc:picChg>
        <pc:picChg chg="del">
          <ac:chgData name="" userId="16f573a368a04bbe" providerId="LiveId" clId="{A43655FD-37A1-4472-8163-33528CE554C6}" dt="2024-01-10T15:20:29.696" v="904" actId="478"/>
          <ac:picMkLst>
            <pc:docMk/>
            <pc:sldMk cId="2159839041" sldId="259"/>
            <ac:picMk id="14" creationId="{702498BA-B109-9181-2782-E61DB06D1751}"/>
          </ac:picMkLst>
        </pc:picChg>
        <pc:picChg chg="add del">
          <ac:chgData name="" userId="16f573a368a04bbe" providerId="LiveId" clId="{A43655FD-37A1-4472-8163-33528CE554C6}" dt="2024-01-10T15:37:20.122" v="1032" actId="478"/>
          <ac:picMkLst>
            <pc:docMk/>
            <pc:sldMk cId="2159839041" sldId="259"/>
            <ac:picMk id="16" creationId="{8C3EFC9B-2232-427D-ABAC-DA202138F91E}"/>
          </ac:picMkLst>
        </pc:picChg>
        <pc:picChg chg="del">
          <ac:chgData name="" userId="16f573a368a04bbe" providerId="LiveId" clId="{A43655FD-37A1-4472-8163-33528CE554C6}" dt="2024-01-10T15:20:34.005" v="905" actId="478"/>
          <ac:picMkLst>
            <pc:docMk/>
            <pc:sldMk cId="2159839041" sldId="259"/>
            <ac:picMk id="17" creationId="{FF18473F-1697-F5A9-0A4B-FB2CCBB163CD}"/>
          </ac:picMkLst>
        </pc:picChg>
        <pc:picChg chg="add del mod">
          <ac:chgData name="" userId="16f573a368a04bbe" providerId="LiveId" clId="{A43655FD-37A1-4472-8163-33528CE554C6}" dt="2024-01-10T15:20:29.696" v="904" actId="478"/>
          <ac:picMkLst>
            <pc:docMk/>
            <pc:sldMk cId="2159839041" sldId="259"/>
            <ac:picMk id="18" creationId="{476A561A-5864-4E14-B7C6-BD32017DDA8E}"/>
          </ac:picMkLst>
        </pc:picChg>
        <pc:picChg chg="add del mod">
          <ac:chgData name="" userId="16f573a368a04bbe" providerId="LiveId" clId="{A43655FD-37A1-4472-8163-33528CE554C6}" dt="2024-01-10T15:20:34.005" v="905" actId="478"/>
          <ac:picMkLst>
            <pc:docMk/>
            <pc:sldMk cId="2159839041" sldId="259"/>
            <ac:picMk id="22" creationId="{10AB5D39-6323-4127-9CB0-0802AF034B71}"/>
          </ac:picMkLst>
        </pc:picChg>
        <pc:picChg chg="del">
          <ac:chgData name="" userId="16f573a368a04bbe" providerId="LiveId" clId="{A43655FD-37A1-4472-8163-33528CE554C6}" dt="2024-01-10T15:20:34.005" v="905" actId="478"/>
          <ac:picMkLst>
            <pc:docMk/>
            <pc:sldMk cId="2159839041" sldId="259"/>
            <ac:picMk id="23" creationId="{7967381C-FCA2-4E6D-D25B-56CEEC2A6D9F}"/>
          </ac:picMkLst>
        </pc:picChg>
        <pc:cxnChg chg="add del">
          <ac:chgData name="" userId="16f573a368a04bbe" providerId="LiveId" clId="{A43655FD-37A1-4472-8163-33528CE554C6}" dt="2024-01-10T15:23:17.829" v="948"/>
          <ac:cxnSpMkLst>
            <pc:docMk/>
            <pc:sldMk cId="2159839041" sldId="259"/>
            <ac:cxnSpMk id="26" creationId="{85426A31-711D-4812-9A4D-C0BEEB954A24}"/>
          </ac:cxnSpMkLst>
        </pc:cxnChg>
        <pc:cxnChg chg="add del">
          <ac:chgData name="" userId="16f573a368a04bbe" providerId="LiveId" clId="{A43655FD-37A1-4472-8163-33528CE554C6}" dt="2024-01-10T15:23:24.407" v="950" actId="478"/>
          <ac:cxnSpMkLst>
            <pc:docMk/>
            <pc:sldMk cId="2159839041" sldId="259"/>
            <ac:cxnSpMk id="27" creationId="{D174BD63-8781-475E-B855-EBDE62810928}"/>
          </ac:cxnSpMkLst>
        </pc:cxnChg>
      </pc:sldChg>
      <pc:sldChg chg="addSp delSp modSp add">
        <pc:chgData name="" userId="16f573a368a04bbe" providerId="LiveId" clId="{A43655FD-37A1-4472-8163-33528CE554C6}" dt="2024-01-10T15:35:02.874" v="1011" actId="1076"/>
        <pc:sldMkLst>
          <pc:docMk/>
          <pc:sldMk cId="911098629" sldId="260"/>
        </pc:sldMkLst>
        <pc:spChg chg="mod">
          <ac:chgData name="" userId="16f573a368a04bbe" providerId="LiveId" clId="{A43655FD-37A1-4472-8163-33528CE554C6}" dt="2024-01-10T15:35:02.874" v="1011" actId="1076"/>
          <ac:spMkLst>
            <pc:docMk/>
            <pc:sldMk cId="911098629" sldId="260"/>
            <ac:spMk id="21" creationId="{EF59332B-F65A-57AD-21EE-E2818B235EB5}"/>
          </ac:spMkLst>
        </pc:spChg>
        <pc:picChg chg="del">
          <ac:chgData name="" userId="16f573a368a04bbe" providerId="LiveId" clId="{A43655FD-37A1-4472-8163-33528CE554C6}" dt="2024-01-10T15:30:13.883" v="976" actId="478"/>
          <ac:picMkLst>
            <pc:docMk/>
            <pc:sldMk cId="911098629" sldId="260"/>
            <ac:picMk id="3" creationId="{A2642B08-3487-424A-B58C-FFF4F678BEE6}"/>
          </ac:picMkLst>
        </pc:picChg>
        <pc:picChg chg="add del mod modCrop">
          <ac:chgData name="" userId="16f573a368a04bbe" providerId="LiveId" clId="{A43655FD-37A1-4472-8163-33528CE554C6}" dt="2024-01-10T15:30:31.139" v="983" actId="478"/>
          <ac:picMkLst>
            <pc:docMk/>
            <pc:sldMk cId="911098629" sldId="260"/>
            <ac:picMk id="6" creationId="{D3D88949-95BA-49FB-9415-714A2F3AB1B5}"/>
          </ac:picMkLst>
        </pc:picChg>
        <pc:picChg chg="add del">
          <ac:chgData name="" userId="16f573a368a04bbe" providerId="LiveId" clId="{A43655FD-37A1-4472-8163-33528CE554C6}" dt="2024-01-10T15:30:45.821" v="985" actId="478"/>
          <ac:picMkLst>
            <pc:docMk/>
            <pc:sldMk cId="911098629" sldId="260"/>
            <ac:picMk id="7" creationId="{BB7A66C8-87D2-4CF0-AC32-21082419B1A6}"/>
          </ac:picMkLst>
        </pc:picChg>
        <pc:picChg chg="del">
          <ac:chgData name="" userId="16f573a368a04bbe" providerId="LiveId" clId="{A43655FD-37A1-4472-8163-33528CE554C6}" dt="2024-01-10T15:32:39.139" v="999" actId="478"/>
          <ac:picMkLst>
            <pc:docMk/>
            <pc:sldMk cId="911098629" sldId="260"/>
            <ac:picMk id="8" creationId="{53FD3A71-6DAF-4036-9F49-BDF0EF4913FF}"/>
          </ac:picMkLst>
        </pc:picChg>
        <pc:picChg chg="add del">
          <ac:chgData name="" userId="16f573a368a04bbe" providerId="LiveId" clId="{A43655FD-37A1-4472-8163-33528CE554C6}" dt="2024-01-10T15:30:54.168" v="987" actId="478"/>
          <ac:picMkLst>
            <pc:docMk/>
            <pc:sldMk cId="911098629" sldId="260"/>
            <ac:picMk id="9" creationId="{767BD029-8BD6-4A1C-9311-BE60C6F31A98}"/>
          </ac:picMkLst>
        </pc:picChg>
        <pc:picChg chg="add del">
          <ac:chgData name="" userId="16f573a368a04bbe" providerId="LiveId" clId="{A43655FD-37A1-4472-8163-33528CE554C6}" dt="2024-01-10T15:31:10.889" v="989"/>
          <ac:picMkLst>
            <pc:docMk/>
            <pc:sldMk cId="911098629" sldId="260"/>
            <ac:picMk id="10" creationId="{4640E4E9-4D8E-423E-A830-A473612DBBC6}"/>
          </ac:picMkLst>
        </pc:picChg>
        <pc:picChg chg="add del">
          <ac:chgData name="" userId="16f573a368a04bbe" providerId="LiveId" clId="{A43655FD-37A1-4472-8163-33528CE554C6}" dt="2024-01-10T15:31:14.996" v="991" actId="478"/>
          <ac:picMkLst>
            <pc:docMk/>
            <pc:sldMk cId="911098629" sldId="260"/>
            <ac:picMk id="11" creationId="{29A7180C-22DB-4CBA-975B-E4441CA63314}"/>
          </ac:picMkLst>
        </pc:picChg>
        <pc:picChg chg="add mod ord">
          <ac:chgData name="" userId="16f573a368a04bbe" providerId="LiveId" clId="{A43655FD-37A1-4472-8163-33528CE554C6}" dt="2024-01-10T15:31:53.162" v="998" actId="167"/>
          <ac:picMkLst>
            <pc:docMk/>
            <pc:sldMk cId="911098629" sldId="260"/>
            <ac:picMk id="12" creationId="{D287E201-654E-4961-9FD1-0070DA53B4CC}"/>
          </ac:picMkLst>
        </pc:picChg>
        <pc:picChg chg="add del">
          <ac:chgData name="" userId="16f573a368a04bbe" providerId="LiveId" clId="{A43655FD-37A1-4472-8163-33528CE554C6}" dt="2024-01-10T15:32:41.456" v="1001" actId="478"/>
          <ac:picMkLst>
            <pc:docMk/>
            <pc:sldMk cId="911098629" sldId="260"/>
            <ac:picMk id="13" creationId="{674BA1A8-CB1D-4903-87F7-08B1682ED503}"/>
          </ac:picMkLst>
        </pc:picChg>
        <pc:picChg chg="add mod ord">
          <ac:chgData name="" userId="16f573a368a04bbe" providerId="LiveId" clId="{A43655FD-37A1-4472-8163-33528CE554C6}" dt="2024-01-10T15:33:09.795" v="1009" actId="167"/>
          <ac:picMkLst>
            <pc:docMk/>
            <pc:sldMk cId="911098629" sldId="260"/>
            <ac:picMk id="14" creationId="{606B8CE2-E87A-460D-973C-ED16ADFF1833}"/>
          </ac:picMkLst>
        </pc:picChg>
      </pc:sldChg>
      <pc:sldChg chg="addSp delSp modSp add">
        <pc:chgData name="" userId="16f573a368a04bbe" providerId="LiveId" clId="{A43655FD-37A1-4472-8163-33528CE554C6}" dt="2024-01-10T15:35:59.234" v="1029" actId="167"/>
        <pc:sldMkLst>
          <pc:docMk/>
          <pc:sldMk cId="2265956620" sldId="261"/>
        </pc:sldMkLst>
        <pc:spChg chg="add">
          <ac:chgData name="" userId="16f573a368a04bbe" providerId="LiveId" clId="{A43655FD-37A1-4472-8163-33528CE554C6}" dt="2024-01-10T15:35:08.001" v="1012"/>
          <ac:spMkLst>
            <pc:docMk/>
            <pc:sldMk cId="2265956620" sldId="261"/>
            <ac:spMk id="10" creationId="{91048FEF-0C66-4EF4-872D-2163083CC330}"/>
          </ac:spMkLst>
        </pc:spChg>
        <pc:spChg chg="del mod">
          <ac:chgData name="" userId="16f573a368a04bbe" providerId="LiveId" clId="{A43655FD-37A1-4472-8163-33528CE554C6}" dt="2024-01-10T15:35:12.487" v="1015" actId="478"/>
          <ac:spMkLst>
            <pc:docMk/>
            <pc:sldMk cId="2265956620" sldId="261"/>
            <ac:spMk id="21" creationId="{EF59332B-F65A-57AD-21EE-E2818B235EB5}"/>
          </ac:spMkLst>
        </pc:spChg>
        <pc:picChg chg="add mod ord">
          <ac:chgData name="" userId="16f573a368a04bbe" providerId="LiveId" clId="{A43655FD-37A1-4472-8163-33528CE554C6}" dt="2024-01-10T15:35:42.382" v="1023" actId="167"/>
          <ac:picMkLst>
            <pc:docMk/>
            <pc:sldMk cId="2265956620" sldId="261"/>
            <ac:picMk id="3" creationId="{9B22ABCD-05C7-493D-80D6-39ED24718B63}"/>
          </ac:picMkLst>
        </pc:picChg>
        <pc:picChg chg="add mod ord">
          <ac:chgData name="" userId="16f573a368a04bbe" providerId="LiveId" clId="{A43655FD-37A1-4472-8163-33528CE554C6}" dt="2024-01-10T15:35:59.234" v="1029" actId="167"/>
          <ac:picMkLst>
            <pc:docMk/>
            <pc:sldMk cId="2265956620" sldId="261"/>
            <ac:picMk id="6" creationId="{E3E788E0-357F-4895-B521-C4CD79F81A17}"/>
          </ac:picMkLst>
        </pc:picChg>
        <pc:picChg chg="del">
          <ac:chgData name="" userId="16f573a368a04bbe" providerId="LiveId" clId="{A43655FD-37A1-4472-8163-33528CE554C6}" dt="2024-01-10T15:35:30.107" v="1017" actId="478"/>
          <ac:picMkLst>
            <pc:docMk/>
            <pc:sldMk cId="2265956620" sldId="261"/>
            <ac:picMk id="12" creationId="{D287E201-654E-4961-9FD1-0070DA53B4CC}"/>
          </ac:picMkLst>
        </pc:picChg>
        <pc:picChg chg="del">
          <ac:chgData name="" userId="16f573a368a04bbe" providerId="LiveId" clId="{A43655FD-37A1-4472-8163-33528CE554C6}" dt="2024-01-10T15:35:44.390" v="1024" actId="478"/>
          <ac:picMkLst>
            <pc:docMk/>
            <pc:sldMk cId="2265956620" sldId="261"/>
            <ac:picMk id="14" creationId="{606B8CE2-E87A-460D-973C-ED16ADFF1833}"/>
          </ac:picMkLst>
        </pc:picChg>
      </pc:sldChg>
      <pc:sldChg chg="addSp delSp modSp add">
        <pc:chgData name="" userId="16f573a368a04bbe" providerId="LiveId" clId="{A43655FD-37A1-4472-8163-33528CE554C6}" dt="2024-01-10T15:37:37.468" v="1041" actId="167"/>
        <pc:sldMkLst>
          <pc:docMk/>
          <pc:sldMk cId="1155915326" sldId="262"/>
        </pc:sldMkLst>
        <pc:picChg chg="del">
          <ac:chgData name="" userId="16f573a368a04bbe" providerId="LiveId" clId="{A43655FD-37A1-4472-8163-33528CE554C6}" dt="2024-01-10T15:37:22.806" v="1033" actId="478"/>
          <ac:picMkLst>
            <pc:docMk/>
            <pc:sldMk cId="1155915326" sldId="262"/>
            <ac:picMk id="3" creationId="{A2642B08-3487-424A-B58C-FFF4F678BEE6}"/>
          </ac:picMkLst>
        </pc:picChg>
        <pc:picChg chg="del">
          <ac:chgData name="" userId="16f573a368a04bbe" providerId="LiveId" clId="{A43655FD-37A1-4472-8163-33528CE554C6}" dt="2024-01-10T15:37:29.720" v="1037" actId="478"/>
          <ac:picMkLst>
            <pc:docMk/>
            <pc:sldMk cId="1155915326" sldId="262"/>
            <ac:picMk id="8" creationId="{53FD3A71-6DAF-4036-9F49-BDF0EF4913FF}"/>
          </ac:picMkLst>
        </pc:picChg>
        <pc:picChg chg="add mod ord">
          <ac:chgData name="" userId="16f573a368a04bbe" providerId="LiveId" clId="{A43655FD-37A1-4472-8163-33528CE554C6}" dt="2024-01-10T15:37:37.468" v="1041" actId="167"/>
          <ac:picMkLst>
            <pc:docMk/>
            <pc:sldMk cId="1155915326" sldId="262"/>
            <ac:picMk id="11" creationId="{0F634D7F-DC7B-4A58-AC4C-9F7DED4F375E}"/>
          </ac:picMkLst>
        </pc:picChg>
        <pc:picChg chg="mod ord">
          <ac:chgData name="" userId="16f573a368a04bbe" providerId="LiveId" clId="{A43655FD-37A1-4472-8163-33528CE554C6}" dt="2024-01-10T15:37:35.747" v="1040" actId="167"/>
          <ac:picMkLst>
            <pc:docMk/>
            <pc:sldMk cId="1155915326" sldId="262"/>
            <ac:picMk id="16" creationId="{8C3EFC9B-2232-427D-ABAC-DA202138F91E}"/>
          </ac:picMkLst>
        </pc:picChg>
      </pc:sldChg>
      <pc:sldChg chg="modSp add">
        <pc:chgData name="" userId="16f573a368a04bbe" providerId="LiveId" clId="{A43655FD-37A1-4472-8163-33528CE554C6}" dt="2024-01-10T16:09:28.744" v="1548" actId="20577"/>
        <pc:sldMkLst>
          <pc:docMk/>
          <pc:sldMk cId="3550106951" sldId="263"/>
        </pc:sldMkLst>
        <pc:spChg chg="mod">
          <ac:chgData name="" userId="16f573a368a04bbe" providerId="LiveId" clId="{A43655FD-37A1-4472-8163-33528CE554C6}" dt="2024-01-10T16:09:28.744" v="1548" actId="20577"/>
          <ac:spMkLst>
            <pc:docMk/>
            <pc:sldMk cId="3550106951" sldId="263"/>
            <ac:spMk id="3" creationId="{8B0DCFB9-1D20-4CC0-BAEE-8F0B9849EC6A}"/>
          </ac:spMkLst>
        </pc:spChg>
      </pc:sldChg>
    </pc:docChg>
  </pc:docChgLst>
  <pc:docChgLst>
    <pc:chgData name="黃 敬霖" userId="16f573a368a04bbe" providerId="Windows Live" clId="Web-{2FA7E5C0-F656-42F2-9B4D-66656CD2C04F}"/>
    <pc:docChg chg="modSld">
      <pc:chgData name="黃 敬霖" userId="16f573a368a04bbe" providerId="Windows Live" clId="Web-{2FA7E5C0-F656-42F2-9B4D-66656CD2C04F}" dt="2023-12-05T17:29:24.088" v="312" actId="1076"/>
      <pc:docMkLst>
        <pc:docMk/>
      </pc:docMkLst>
      <pc:sldChg chg="modSp">
        <pc:chgData name="黃 敬霖" userId="16f573a368a04bbe" providerId="Windows Live" clId="Web-{2FA7E5C0-F656-42F2-9B4D-66656CD2C04F}" dt="2023-12-05T16:01:03.484" v="69" actId="1076"/>
        <pc:sldMkLst>
          <pc:docMk/>
          <pc:sldMk cId="919894225" sldId="256"/>
        </pc:sldMkLst>
        <pc:spChg chg="mod">
          <ac:chgData name="黃 敬霖" userId="16f573a368a04bbe" providerId="Windows Live" clId="Web-{2FA7E5C0-F656-42F2-9B4D-66656CD2C04F}" dt="2023-12-05T16:01:03.484" v="69" actId="1076"/>
          <ac:spMkLst>
            <pc:docMk/>
            <pc:sldMk cId="919894225" sldId="256"/>
            <ac:spMk id="2" creationId="{38FE2C35-CCCF-4A9D-B54E-3C63379ABBA7}"/>
          </ac:spMkLst>
        </pc:spChg>
        <pc:spChg chg="mod">
          <ac:chgData name="黃 敬霖" userId="16f573a368a04bbe" providerId="Windows Live" clId="Web-{2FA7E5C0-F656-42F2-9B4D-66656CD2C04F}" dt="2023-12-05T15:54:21.324" v="19" actId="20577"/>
          <ac:spMkLst>
            <pc:docMk/>
            <pc:sldMk cId="919894225" sldId="256"/>
            <ac:spMk id="3" creationId="{BF11DAF0-D5B0-025F-572E-1254B3E53349}"/>
          </ac:spMkLst>
        </pc:spChg>
      </pc:sldChg>
      <pc:sldChg chg="modSp">
        <pc:chgData name="黃 敬霖" userId="16f573a368a04bbe" providerId="Windows Live" clId="Web-{2FA7E5C0-F656-42F2-9B4D-66656CD2C04F}" dt="2023-12-05T16:12:33.070" v="88" actId="20577"/>
        <pc:sldMkLst>
          <pc:docMk/>
          <pc:sldMk cId="1816999769" sldId="257"/>
        </pc:sldMkLst>
        <pc:spChg chg="mod">
          <ac:chgData name="黃 敬霖" userId="16f573a368a04bbe" providerId="Windows Live" clId="Web-{2FA7E5C0-F656-42F2-9B4D-66656CD2C04F}" dt="2023-12-05T16:12:33.070" v="88" actId="20577"/>
          <ac:spMkLst>
            <pc:docMk/>
            <pc:sldMk cId="1816999769" sldId="257"/>
            <ac:spMk id="3" creationId="{8B0DCFB9-1D20-4CC0-BAEE-8F0B9849EC6A}"/>
          </ac:spMkLst>
        </pc:spChg>
      </pc:sldChg>
      <pc:sldChg chg="addSp delSp modSp">
        <pc:chgData name="黃 敬霖" userId="16f573a368a04bbe" providerId="Windows Live" clId="Web-{2FA7E5C0-F656-42F2-9B4D-66656CD2C04F}" dt="2023-12-05T17:23:11.659" v="148"/>
        <pc:sldMkLst>
          <pc:docMk/>
          <pc:sldMk cId="4122639925" sldId="258"/>
        </pc:sldMkLst>
        <pc:spChg chg="del">
          <ac:chgData name="黃 敬霖" userId="16f573a368a04bbe" providerId="Windows Live" clId="Web-{2FA7E5C0-F656-42F2-9B4D-66656CD2C04F}" dt="2023-12-05T16:10:59.973" v="70"/>
          <ac:spMkLst>
            <pc:docMk/>
            <pc:sldMk cId="4122639925" sldId="258"/>
            <ac:spMk id="3" creationId="{0DA8C217-AA04-4238-8DBE-884F06DCFEFD}"/>
          </ac:spMkLst>
        </pc:spChg>
        <pc:picChg chg="add del mod">
          <ac:chgData name="黃 敬霖" userId="16f573a368a04bbe" providerId="Windows Live" clId="Web-{2FA7E5C0-F656-42F2-9B4D-66656CD2C04F}" dt="2023-12-05T16:48:46.542" v="90"/>
          <ac:picMkLst>
            <pc:docMk/>
            <pc:sldMk cId="4122639925" sldId="258"/>
            <ac:picMk id="3" creationId="{9E8BC382-5E42-E9DD-7BD9-C7CA61011E41}"/>
          </ac:picMkLst>
        </pc:picChg>
        <pc:picChg chg="add mod">
          <ac:chgData name="黃 敬霖" userId="16f573a368a04bbe" providerId="Windows Live" clId="Web-{2FA7E5C0-F656-42F2-9B4D-66656CD2C04F}" dt="2023-12-05T17:18:14.763" v="104" actId="1076"/>
          <ac:picMkLst>
            <pc:docMk/>
            <pc:sldMk cId="4122639925" sldId="258"/>
            <ac:picMk id="4" creationId="{16A18DCC-DA56-D2A5-BF8E-4B10DB349069}"/>
          </ac:picMkLst>
        </pc:picChg>
        <pc:picChg chg="add del mod">
          <ac:chgData name="黃 敬霖" userId="16f573a368a04bbe" providerId="Windows Live" clId="Web-{2FA7E5C0-F656-42F2-9B4D-66656CD2C04F}" dt="2023-12-05T17:17:16.262" v="99"/>
          <ac:picMkLst>
            <pc:docMk/>
            <pc:sldMk cId="4122639925" sldId="258"/>
            <ac:picMk id="5" creationId="{32426CB0-98ED-91B0-0BAF-A5EA47EC97C9}"/>
          </ac:picMkLst>
        </pc:picChg>
        <pc:picChg chg="add del mod">
          <ac:chgData name="黃 敬霖" userId="16f573a368a04bbe" providerId="Windows Live" clId="Web-{2FA7E5C0-F656-42F2-9B4D-66656CD2C04F}" dt="2023-12-05T17:21:44.376" v="137"/>
          <ac:picMkLst>
            <pc:docMk/>
            <pc:sldMk cId="4122639925" sldId="258"/>
            <ac:picMk id="6" creationId="{B094E08F-107C-ACE2-F057-F58AAD51EF76}"/>
          </ac:picMkLst>
        </pc:picChg>
        <pc:picChg chg="add del mod">
          <ac:chgData name="黃 敬霖" userId="16f573a368a04bbe" providerId="Windows Live" clId="Web-{2FA7E5C0-F656-42F2-9B4D-66656CD2C04F}" dt="2023-12-05T17:21:26.626" v="129"/>
          <ac:picMkLst>
            <pc:docMk/>
            <pc:sldMk cId="4122639925" sldId="258"/>
            <ac:picMk id="11" creationId="{6D48AC11-C5CB-94CE-29FD-E94FD1F474D3}"/>
          </ac:picMkLst>
        </pc:picChg>
        <pc:picChg chg="add mod">
          <ac:chgData name="黃 敬霖" userId="16f573a368a04bbe" providerId="Windows Live" clId="Web-{2FA7E5C0-F656-42F2-9B4D-66656CD2C04F}" dt="2023-12-05T17:21:48.126" v="138" actId="1076"/>
          <ac:picMkLst>
            <pc:docMk/>
            <pc:sldMk cId="4122639925" sldId="258"/>
            <ac:picMk id="12" creationId="{1F8A2899-8E91-A8C1-CB0B-C906D69B50AD}"/>
          </ac:picMkLst>
        </pc:picChg>
        <pc:cxnChg chg="add mod">
          <ac:chgData name="黃 敬霖" userId="16f573a368a04bbe" providerId="Windows Live" clId="Web-{2FA7E5C0-F656-42F2-9B4D-66656CD2C04F}" dt="2023-12-05T17:22:09.048" v="140" actId="14100"/>
          <ac:cxnSpMkLst>
            <pc:docMk/>
            <pc:sldMk cId="4122639925" sldId="258"/>
            <ac:cxnSpMk id="7" creationId="{4DF0E82E-D4A6-9FFB-0A43-437AA3811A0F}"/>
          </ac:cxnSpMkLst>
        </pc:cxnChg>
        <pc:cxnChg chg="add mod ord">
          <ac:chgData name="黃 敬霖" userId="16f573a368a04bbe" providerId="Windows Live" clId="Web-{2FA7E5C0-F656-42F2-9B4D-66656CD2C04F}" dt="2023-12-05T17:23:11.659" v="148"/>
          <ac:cxnSpMkLst>
            <pc:docMk/>
            <pc:sldMk cId="4122639925" sldId="258"/>
            <ac:cxnSpMk id="8" creationId="{EE8FBA76-A36F-855E-F565-C08099E96680}"/>
          </ac:cxnSpMkLst>
        </pc:cxnChg>
        <pc:cxnChg chg="add mod">
          <ac:chgData name="黃 敬霖" userId="16f573a368a04bbe" providerId="Windows Live" clId="Web-{2FA7E5C0-F656-42F2-9B4D-66656CD2C04F}" dt="2023-12-05T17:22:51.221" v="146"/>
          <ac:cxnSpMkLst>
            <pc:docMk/>
            <pc:sldMk cId="4122639925" sldId="258"/>
            <ac:cxnSpMk id="9" creationId="{EF55D198-7B30-833D-1990-5548CE05CD24}"/>
          </ac:cxnSpMkLst>
        </pc:cxnChg>
        <pc:cxnChg chg="add mod">
          <ac:chgData name="黃 敬霖" userId="16f573a368a04bbe" providerId="Windows Live" clId="Web-{2FA7E5C0-F656-42F2-9B4D-66656CD2C04F}" dt="2023-12-05T17:22:43.080" v="145" actId="14100"/>
          <ac:cxnSpMkLst>
            <pc:docMk/>
            <pc:sldMk cId="4122639925" sldId="258"/>
            <ac:cxnSpMk id="10" creationId="{30FA4E2E-EA70-2EC1-312E-A48D11F280B6}"/>
          </ac:cxnSpMkLst>
        </pc:cxnChg>
      </pc:sldChg>
      <pc:sldChg chg="addSp delSp modSp">
        <pc:chgData name="黃 敬霖" userId="16f573a368a04bbe" providerId="Windows Live" clId="Web-{2FA7E5C0-F656-42F2-9B4D-66656CD2C04F}" dt="2023-12-05T17:29:24.088" v="312" actId="1076"/>
        <pc:sldMkLst>
          <pc:docMk/>
          <pc:sldMk cId="2159839041" sldId="259"/>
        </pc:sldMkLst>
        <pc:spChg chg="add del">
          <ac:chgData name="黃 敬霖" userId="16f573a368a04bbe" providerId="Windows Live" clId="Web-{2FA7E5C0-F656-42F2-9B4D-66656CD2C04F}" dt="2023-12-05T17:24:31.098" v="161"/>
          <ac:spMkLst>
            <pc:docMk/>
            <pc:sldMk cId="2159839041" sldId="259"/>
            <ac:spMk id="3" creationId="{CFE6822B-56E4-B42A-669D-5B5B2D009E29}"/>
          </ac:spMkLst>
        </pc:spChg>
        <pc:spChg chg="add mod ord">
          <ac:chgData name="黃 敬霖" userId="16f573a368a04bbe" providerId="Windows Live" clId="Web-{2FA7E5C0-F656-42F2-9B4D-66656CD2C04F}" dt="2023-12-05T17:27:45.352" v="250" actId="14100"/>
          <ac:spMkLst>
            <pc:docMk/>
            <pc:sldMk cId="2159839041" sldId="259"/>
            <ac:spMk id="4" creationId="{0BE7B39A-595F-7468-EEC0-860FD1E8C498}"/>
          </ac:spMkLst>
        </pc:spChg>
        <pc:spChg chg="add mod">
          <ac:chgData name="黃 敬霖" userId="16f573a368a04bbe" providerId="Windows Live" clId="Web-{2FA7E5C0-F656-42F2-9B4D-66656CD2C04F}" dt="2023-12-05T17:27:57.508" v="253" actId="14100"/>
          <ac:spMkLst>
            <pc:docMk/>
            <pc:sldMk cId="2159839041" sldId="259"/>
            <ac:spMk id="5" creationId="{4B8B7C09-6CD2-A21D-CF84-660DDA6DF39A}"/>
          </ac:spMkLst>
        </pc:spChg>
        <pc:spChg chg="mod">
          <ac:chgData name="黃 敬霖" userId="16f573a368a04bbe" providerId="Windows Live" clId="Web-{2FA7E5C0-F656-42F2-9B4D-66656CD2C04F}" dt="2023-12-05T17:24:06.754" v="156" actId="1076"/>
          <ac:spMkLst>
            <pc:docMk/>
            <pc:sldMk cId="2159839041" sldId="259"/>
            <ac:spMk id="6" creationId="{F1F01338-BFA3-8CDA-9AC8-0B973DFBE38F}"/>
          </ac:spMkLst>
        </pc:spChg>
        <pc:spChg chg="add mod">
          <ac:chgData name="黃 敬霖" userId="16f573a368a04bbe" providerId="Windows Live" clId="Web-{2FA7E5C0-F656-42F2-9B4D-66656CD2C04F}" dt="2023-12-05T17:27:42.977" v="249" actId="1076"/>
          <ac:spMkLst>
            <pc:docMk/>
            <pc:sldMk cId="2159839041" sldId="259"/>
            <ac:spMk id="9" creationId="{333F7509-58AC-B9D0-53F9-60B77D8AEE81}"/>
          </ac:spMkLst>
        </pc:spChg>
        <pc:spChg chg="add mod">
          <ac:chgData name="黃 敬霖" userId="16f573a368a04bbe" providerId="Windows Live" clId="Web-{2FA7E5C0-F656-42F2-9B4D-66656CD2C04F}" dt="2023-12-05T17:27:55.399" v="252" actId="1076"/>
          <ac:spMkLst>
            <pc:docMk/>
            <pc:sldMk cId="2159839041" sldId="259"/>
            <ac:spMk id="10" creationId="{1222317F-ECF4-0468-5C40-604AFE29EA4E}"/>
          </ac:spMkLst>
        </pc:spChg>
        <pc:spChg chg="add mod">
          <ac:chgData name="黃 敬霖" userId="16f573a368a04bbe" providerId="Windows Live" clId="Web-{2FA7E5C0-F656-42F2-9B4D-66656CD2C04F}" dt="2023-12-05T17:28:32.415" v="257" actId="1076"/>
          <ac:spMkLst>
            <pc:docMk/>
            <pc:sldMk cId="2159839041" sldId="259"/>
            <ac:spMk id="11" creationId="{DFE27909-BA3F-FB62-1DCD-3208DAC02BDD}"/>
          </ac:spMkLst>
        </pc:spChg>
        <pc:spChg chg="add mod">
          <ac:chgData name="黃 敬霖" userId="16f573a368a04bbe" providerId="Windows Live" clId="Web-{2FA7E5C0-F656-42F2-9B4D-66656CD2C04F}" dt="2023-12-05T17:28:38.306" v="259" actId="1076"/>
          <ac:spMkLst>
            <pc:docMk/>
            <pc:sldMk cId="2159839041" sldId="259"/>
            <ac:spMk id="12" creationId="{14E3078F-E041-1761-F5A7-986352583EA0}"/>
          </ac:spMkLst>
        </pc:spChg>
        <pc:spChg chg="add mod">
          <ac:chgData name="黃 敬霖" userId="16f573a368a04bbe" providerId="Windows Live" clId="Web-{2FA7E5C0-F656-42F2-9B4D-66656CD2C04F}" dt="2023-12-05T17:29:16.806" v="310" actId="20577"/>
          <ac:spMkLst>
            <pc:docMk/>
            <pc:sldMk cId="2159839041" sldId="259"/>
            <ac:spMk id="13" creationId="{12BA05C1-9CAD-6171-5DB8-C6CA24F51B13}"/>
          </ac:spMkLst>
        </pc:spChg>
        <pc:spChg chg="add mod">
          <ac:chgData name="黃 敬霖" userId="16f573a368a04bbe" providerId="Windows Live" clId="Web-{2FA7E5C0-F656-42F2-9B4D-66656CD2C04F}" dt="2023-12-05T17:29:24.088" v="312" actId="1076"/>
          <ac:spMkLst>
            <pc:docMk/>
            <pc:sldMk cId="2159839041" sldId="259"/>
            <ac:spMk id="15" creationId="{1C108DEB-F854-54B8-D2B3-39EF8C90FCF9}"/>
          </ac:spMkLst>
        </pc:spChg>
        <pc:spChg chg="mod">
          <ac:chgData name="黃 敬霖" userId="16f573a368a04bbe" providerId="Windows Live" clId="Web-{2FA7E5C0-F656-42F2-9B4D-66656CD2C04F}" dt="2023-12-05T17:25:58.584" v="186" actId="1076"/>
          <ac:spMkLst>
            <pc:docMk/>
            <pc:sldMk cId="2159839041" sldId="259"/>
            <ac:spMk id="20" creationId="{95DD9DDA-7709-B3BF-C307-0E3165386AD2}"/>
          </ac:spMkLst>
        </pc:spChg>
        <pc:spChg chg="mod">
          <ac:chgData name="黃 敬霖" userId="16f573a368a04bbe" providerId="Windows Live" clId="Web-{2FA7E5C0-F656-42F2-9B4D-66656CD2C04F}" dt="2023-12-05T17:26:08.756" v="187" actId="1076"/>
          <ac:spMkLst>
            <pc:docMk/>
            <pc:sldMk cId="2159839041" sldId="259"/>
            <ac:spMk id="21" creationId="{EF59332B-F65A-57AD-21EE-E2818B235EB5}"/>
          </ac:spMkLst>
        </pc:spChg>
        <pc:picChg chg="add mod">
          <ac:chgData name="黃 敬霖" userId="16f573a368a04bbe" providerId="Windows Live" clId="Web-{2FA7E5C0-F656-42F2-9B4D-66656CD2C04F}" dt="2023-12-05T17:28:06.414" v="255" actId="1076"/>
          <ac:picMkLst>
            <pc:docMk/>
            <pc:sldMk cId="2159839041" sldId="259"/>
            <ac:picMk id="7" creationId="{EE4AC8BA-BAE5-3DCF-14F9-486B12AF29D0}"/>
          </ac:picMkLst>
        </pc:picChg>
        <pc:picChg chg="add del">
          <ac:chgData name="黃 敬霖" userId="16f573a368a04bbe" providerId="Windows Live" clId="Web-{2FA7E5C0-F656-42F2-9B4D-66656CD2C04F}" dt="2023-12-05T17:26:53.288" v="192"/>
          <ac:picMkLst>
            <pc:docMk/>
            <pc:sldMk cId="2159839041" sldId="259"/>
            <ac:picMk id="8" creationId="{BAD1753B-B0E9-EDF9-AE39-D4EDFCE8BBD3}"/>
          </ac:picMkLst>
        </pc:picChg>
        <pc:picChg chg="mod">
          <ac:chgData name="黃 敬霖" userId="16f573a368a04bbe" providerId="Windows Live" clId="Web-{2FA7E5C0-F656-42F2-9B4D-66656CD2C04F}" dt="2023-12-05T17:25:37.037" v="178" actId="1076"/>
          <ac:picMkLst>
            <pc:docMk/>
            <pc:sldMk cId="2159839041" sldId="259"/>
            <ac:picMk id="14" creationId="{702498BA-B109-9181-2782-E61DB06D1751}"/>
          </ac:picMkLst>
        </pc:picChg>
        <pc:picChg chg="mod">
          <ac:chgData name="黃 敬霖" userId="16f573a368a04bbe" providerId="Windows Live" clId="Web-{2FA7E5C0-F656-42F2-9B4D-66656CD2C04F}" dt="2023-12-05T17:25:44.412" v="180" actId="1076"/>
          <ac:picMkLst>
            <pc:docMk/>
            <pc:sldMk cId="2159839041" sldId="259"/>
            <ac:picMk id="17" creationId="{FF18473F-1697-F5A9-0A4B-FB2CCBB163CD}"/>
          </ac:picMkLst>
        </pc:picChg>
        <pc:picChg chg="mod">
          <ac:chgData name="黃 敬霖" userId="16f573a368a04bbe" providerId="Windows Live" clId="Web-{2FA7E5C0-F656-42F2-9B4D-66656CD2C04F}" dt="2023-12-05T17:28:02.961" v="254" actId="1076"/>
          <ac:picMkLst>
            <pc:docMk/>
            <pc:sldMk cId="2159839041" sldId="259"/>
            <ac:picMk id="23" creationId="{7967381C-FCA2-4E6D-D25B-56CEEC2A6D9F}"/>
          </ac:picMkLst>
        </pc:picChg>
      </pc:sldChg>
    </pc:docChg>
  </pc:docChgLst>
  <pc:docChgLst>
    <pc:chgData name="Li Lun Yang" userId="cd9e4155bdfeb2cf" providerId="LiveId" clId="{7D54F857-1BF0-459D-9660-CC0D5A0EED32}"/>
    <pc:docChg chg="undo custSel modSld">
      <pc:chgData name="Li Lun Yang" userId="cd9e4155bdfeb2cf" providerId="LiveId" clId="{7D54F857-1BF0-459D-9660-CC0D5A0EED32}" dt="2023-12-05T17:24:24.281" v="339" actId="1076"/>
      <pc:docMkLst>
        <pc:docMk/>
      </pc:docMkLst>
      <pc:sldChg chg="addSp modSp mod">
        <pc:chgData name="Li Lun Yang" userId="cd9e4155bdfeb2cf" providerId="LiveId" clId="{7D54F857-1BF0-459D-9660-CC0D5A0EED32}" dt="2023-12-05T17:24:24.281" v="339" actId="1076"/>
        <pc:sldMkLst>
          <pc:docMk/>
          <pc:sldMk cId="919894225" sldId="256"/>
        </pc:sldMkLst>
        <pc:spChg chg="mod">
          <ac:chgData name="Li Lun Yang" userId="cd9e4155bdfeb2cf" providerId="LiveId" clId="{7D54F857-1BF0-459D-9660-CC0D5A0EED32}" dt="2023-12-05T15:51:27.005" v="6" actId="1076"/>
          <ac:spMkLst>
            <pc:docMk/>
            <pc:sldMk cId="919894225" sldId="256"/>
            <ac:spMk id="2" creationId="{38FE2C35-CCCF-4A9D-B54E-3C63379ABBA7}"/>
          </ac:spMkLst>
        </pc:spChg>
        <pc:spChg chg="add mod">
          <ac:chgData name="Li Lun Yang" userId="cd9e4155bdfeb2cf" providerId="LiveId" clId="{7D54F857-1BF0-459D-9660-CC0D5A0EED32}" dt="2023-12-05T17:24:24.281" v="339" actId="1076"/>
          <ac:spMkLst>
            <pc:docMk/>
            <pc:sldMk cId="919894225" sldId="256"/>
            <ac:spMk id="3" creationId="{BF11DAF0-D5B0-025F-572E-1254B3E53349}"/>
          </ac:spMkLst>
        </pc:spChg>
      </pc:sldChg>
      <pc:sldChg chg="addSp delSp modSp mod">
        <pc:chgData name="Li Lun Yang" userId="cd9e4155bdfeb2cf" providerId="LiveId" clId="{7D54F857-1BF0-459D-9660-CC0D5A0EED32}" dt="2023-12-05T16:31:56.898" v="334" actId="1076"/>
        <pc:sldMkLst>
          <pc:docMk/>
          <pc:sldMk cId="2159839041" sldId="259"/>
        </pc:sldMkLst>
        <pc:spChg chg="del">
          <ac:chgData name="Li Lun Yang" userId="cd9e4155bdfeb2cf" providerId="LiveId" clId="{7D54F857-1BF0-459D-9660-CC0D5A0EED32}" dt="2023-12-05T16:01:32.947" v="202"/>
          <ac:spMkLst>
            <pc:docMk/>
            <pc:sldMk cId="2159839041" sldId="259"/>
            <ac:spMk id="3" creationId="{0DA8C217-AA04-4238-8DBE-884F06DCFEFD}"/>
          </ac:spMkLst>
        </pc:spChg>
        <pc:spChg chg="add mod">
          <ac:chgData name="Li Lun Yang" userId="cd9e4155bdfeb2cf" providerId="LiveId" clId="{7D54F857-1BF0-459D-9660-CC0D5A0EED32}" dt="2023-12-05T16:19:36.838" v="281" actId="113"/>
          <ac:spMkLst>
            <pc:docMk/>
            <pc:sldMk cId="2159839041" sldId="259"/>
            <ac:spMk id="6" creationId="{F1F01338-BFA3-8CDA-9AC8-0B973DFBE38F}"/>
          </ac:spMkLst>
        </pc:spChg>
        <pc:spChg chg="add del mod">
          <ac:chgData name="Li Lun Yang" userId="cd9e4155bdfeb2cf" providerId="LiveId" clId="{7D54F857-1BF0-459D-9660-CC0D5A0EED32}" dt="2023-12-05T16:19:01.436" v="273" actId="478"/>
          <ac:spMkLst>
            <pc:docMk/>
            <pc:sldMk cId="2159839041" sldId="259"/>
            <ac:spMk id="16" creationId="{D5F72D1E-E595-91AC-B9B8-97E6595624B9}"/>
          </ac:spMkLst>
        </pc:spChg>
        <pc:spChg chg="add mod">
          <ac:chgData name="Li Lun Yang" userId="cd9e4155bdfeb2cf" providerId="LiveId" clId="{7D54F857-1BF0-459D-9660-CC0D5A0EED32}" dt="2023-12-05T16:26:22.803" v="306" actId="1076"/>
          <ac:spMkLst>
            <pc:docMk/>
            <pc:sldMk cId="2159839041" sldId="259"/>
            <ac:spMk id="20" creationId="{95DD9DDA-7709-B3BF-C307-0E3165386AD2}"/>
          </ac:spMkLst>
        </pc:spChg>
        <pc:spChg chg="add mod">
          <ac:chgData name="Li Lun Yang" userId="cd9e4155bdfeb2cf" providerId="LiveId" clId="{7D54F857-1BF0-459D-9660-CC0D5A0EED32}" dt="2023-12-05T16:26:33.611" v="312" actId="20577"/>
          <ac:spMkLst>
            <pc:docMk/>
            <pc:sldMk cId="2159839041" sldId="259"/>
            <ac:spMk id="21" creationId="{EF59332B-F65A-57AD-21EE-E2818B235EB5}"/>
          </ac:spMkLst>
        </pc:spChg>
        <pc:picChg chg="add del mod">
          <ac:chgData name="Li Lun Yang" userId="cd9e4155bdfeb2cf" providerId="LiveId" clId="{7D54F857-1BF0-459D-9660-CC0D5A0EED32}" dt="2023-12-05T16:18:56.524" v="272" actId="478"/>
          <ac:picMkLst>
            <pc:docMk/>
            <pc:sldMk cId="2159839041" sldId="259"/>
            <ac:picMk id="5" creationId="{A28B5E0B-1EEB-880C-28A6-DAC13A972377}"/>
          </ac:picMkLst>
        </pc:picChg>
        <pc:picChg chg="add del mod">
          <ac:chgData name="Li Lun Yang" userId="cd9e4155bdfeb2cf" providerId="LiveId" clId="{7D54F857-1BF0-459D-9660-CC0D5A0EED32}" dt="2023-12-05T16:14:04.367" v="249" actId="478"/>
          <ac:picMkLst>
            <pc:docMk/>
            <pc:sldMk cId="2159839041" sldId="259"/>
            <ac:picMk id="8" creationId="{A4D101F3-A81C-2BB6-3D3A-4B90EDC190FE}"/>
          </ac:picMkLst>
        </pc:picChg>
        <pc:picChg chg="add del mod">
          <ac:chgData name="Li Lun Yang" userId="cd9e4155bdfeb2cf" providerId="LiveId" clId="{7D54F857-1BF0-459D-9660-CC0D5A0EED32}" dt="2023-12-05T16:14:13.903" v="254" actId="478"/>
          <ac:picMkLst>
            <pc:docMk/>
            <pc:sldMk cId="2159839041" sldId="259"/>
            <ac:picMk id="10" creationId="{1BC2A247-4506-0D0C-4A34-DF60BD039952}"/>
          </ac:picMkLst>
        </pc:picChg>
        <pc:picChg chg="add del mod">
          <ac:chgData name="Li Lun Yang" userId="cd9e4155bdfeb2cf" providerId="LiveId" clId="{7D54F857-1BF0-459D-9660-CC0D5A0EED32}" dt="2023-12-05T16:18:45.771" v="266" actId="478"/>
          <ac:picMkLst>
            <pc:docMk/>
            <pc:sldMk cId="2159839041" sldId="259"/>
            <ac:picMk id="12" creationId="{65264F76-EA1F-4935-B64C-60590F51B272}"/>
          </ac:picMkLst>
        </pc:picChg>
        <pc:picChg chg="add mod">
          <ac:chgData name="Li Lun Yang" userId="cd9e4155bdfeb2cf" providerId="LiveId" clId="{7D54F857-1BF0-459D-9660-CC0D5A0EED32}" dt="2023-12-05T16:19:17.684" v="277" actId="1076"/>
          <ac:picMkLst>
            <pc:docMk/>
            <pc:sldMk cId="2159839041" sldId="259"/>
            <ac:picMk id="14" creationId="{702498BA-B109-9181-2782-E61DB06D1751}"/>
          </ac:picMkLst>
        </pc:picChg>
        <pc:picChg chg="add mod">
          <ac:chgData name="Li Lun Yang" userId="cd9e4155bdfeb2cf" providerId="LiveId" clId="{7D54F857-1BF0-459D-9660-CC0D5A0EED32}" dt="2023-12-05T16:19:17.684" v="277" actId="1076"/>
          <ac:picMkLst>
            <pc:docMk/>
            <pc:sldMk cId="2159839041" sldId="259"/>
            <ac:picMk id="17" creationId="{FF18473F-1697-F5A9-0A4B-FB2CCBB163CD}"/>
          </ac:picMkLst>
        </pc:picChg>
        <pc:picChg chg="add del mod">
          <ac:chgData name="Li Lun Yang" userId="cd9e4155bdfeb2cf" providerId="LiveId" clId="{7D54F857-1BF0-459D-9660-CC0D5A0EED32}" dt="2023-12-05T16:26:52.754" v="313" actId="478"/>
          <ac:picMkLst>
            <pc:docMk/>
            <pc:sldMk cId="2159839041" sldId="259"/>
            <ac:picMk id="19" creationId="{0C181EF9-A7FA-0794-5791-30060E29ACA1}"/>
          </ac:picMkLst>
        </pc:picChg>
        <pc:picChg chg="add mod">
          <ac:chgData name="Li Lun Yang" userId="cd9e4155bdfeb2cf" providerId="LiveId" clId="{7D54F857-1BF0-459D-9660-CC0D5A0EED32}" dt="2023-12-05T16:31:56.898" v="334" actId="1076"/>
          <ac:picMkLst>
            <pc:docMk/>
            <pc:sldMk cId="2159839041" sldId="259"/>
            <ac:picMk id="23" creationId="{7967381C-FCA2-4E6D-D25B-56CEEC2A6D9F}"/>
          </ac:picMkLst>
        </pc:picChg>
      </pc:sldChg>
    </pc:docChg>
  </pc:docChgLst>
  <pc:docChgLst>
    <pc:chgData name="黃 敬霖" userId="16f573a368a04bbe" providerId="Windows Live" clId="Web-{D0212CCA-7303-4392-AA44-EFAE0578BF89}"/>
    <pc:docChg chg="modSld">
      <pc:chgData name="黃 敬霖" userId="16f573a368a04bbe" providerId="Windows Live" clId="Web-{D0212CCA-7303-4392-AA44-EFAE0578BF89}" dt="2023-12-05T15:44:22.911" v="161"/>
      <pc:docMkLst>
        <pc:docMk/>
      </pc:docMkLst>
      <pc:sldChg chg="addSp delSp modSp">
        <pc:chgData name="黃 敬霖" userId="16f573a368a04bbe" providerId="Windows Live" clId="Web-{D0212CCA-7303-4392-AA44-EFAE0578BF89}" dt="2023-12-05T15:44:22.911" v="161"/>
        <pc:sldMkLst>
          <pc:docMk/>
          <pc:sldMk cId="1816999769" sldId="257"/>
        </pc:sldMkLst>
        <pc:spChg chg="del">
          <ac:chgData name="黃 敬霖" userId="16f573a368a04bbe" providerId="Windows Live" clId="Web-{D0212CCA-7303-4392-AA44-EFAE0578BF89}" dt="2023-12-05T15:39:51.468" v="0"/>
          <ac:spMkLst>
            <pc:docMk/>
            <pc:sldMk cId="1816999769" sldId="257"/>
            <ac:spMk id="3" creationId="{0DA8C217-AA04-4238-8DBE-884F06DCFEFD}"/>
          </ac:spMkLst>
        </pc:spChg>
        <pc:spChg chg="add del mod">
          <ac:chgData name="黃 敬霖" userId="16f573a368a04bbe" providerId="Windows Live" clId="Web-{D0212CCA-7303-4392-AA44-EFAE0578BF89}" dt="2023-12-05T15:44:22.911" v="161"/>
          <ac:spMkLst>
            <pc:docMk/>
            <pc:sldMk cId="1816999769" sldId="257"/>
            <ac:spMk id="4" creationId="{1098D408-9A88-ADBE-B156-15955C04CF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76B47-F29B-4E46-B2D7-DC2072BE4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E15D8-B288-437C-9C2A-6BAA5112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0E3965-5015-4807-BD25-C51B92FC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2F3ADF-328E-4D0B-96C3-9FDE72FE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CD81BD-A8BB-4991-B5FC-EC8D1E8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05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CE4D9-937B-43EC-ACC9-976DFEAF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89654B-F6E4-4732-9E07-C59841A5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9CE8B5-84CC-4F5B-88CA-12D4039F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DD5EB1-7CE5-4F13-9A72-C8384060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7C331E-312C-4F9D-8482-A977B7F8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4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9F32A7-405A-4C74-B136-1C28BCD64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883E03-6BF7-49CE-8711-DB49B3C01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5B5CEE-13FD-4BA2-9489-FAC08B22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D66811-E558-49A8-8813-5E722CF9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7F5D6-F6AC-42AC-96CB-FF848954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7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DAF3B-888F-46C9-B97E-D573ECDC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E8748-E8B6-4124-872E-D6450E80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945BB7-45DA-478D-98DE-C6D30076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25927F-EA0B-4848-B0F8-2A0CC4C5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6AB7F2-5EB2-4FB4-9912-1293072A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04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9EB4A-D76D-45D0-B66D-6161E077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0B9DCA-E19E-497F-891F-B45C2AF3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7278D-5DB2-4680-BA3C-73A55971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4DA471-232F-49DC-BB6F-85C29386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E8A432-39B1-4782-8D87-2C4D390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AA31D-C556-4B2F-BE6A-30B0DBCB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D0388-EBB1-47F9-8925-C73376C9E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7BD092-F57A-443B-A046-AAE4A9110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767750-F963-44D7-9071-FB25DAF6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EF4C46-A340-4D02-902A-352BCCE8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9FE10B-6741-4769-BEAA-E287C33E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15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ECFDD-EA5D-4018-BC90-3EBA4138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CD80FC-FAEC-454F-833A-140FB0D3F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247034-5B82-4242-A15C-0D7B7549D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13F8D6-111B-41A6-BAA4-1E803D7EF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A8BD9F-4865-4858-A01E-D149A966D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763FFC-A7D1-4C83-BD2F-1F62B6CF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ABEA77-4E15-4DF0-9CBA-74B9D1AD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57DD3B-14D8-4FF9-8F53-A33175DF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60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1DF4E-529B-4CFA-88FF-E7798D54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88A13E-A2BD-4A15-962F-6C2E3177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C2105C-B9BE-47E3-9F55-881B2E8F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886F0E-EE6F-4AC1-B414-27C53CE8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76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853D7A-CE79-45BD-9306-2E938817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E8B26D-4FB7-43E6-ABC8-0BC7E9FD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E3A623-250C-40A1-AF03-FDE8B8FC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2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5F293-6A85-4E22-817C-F73080CE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DCA96-096B-4EE8-BBFD-BDF71610F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D4EC1A-E315-436A-B679-0F0AD2F7B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95379D-9CCB-4D32-8BED-EC26913C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3080A1-4061-4F49-9915-7C57FD71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845403-2F17-47FA-962E-28F203F7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75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4BB03-032C-4D75-BE8D-61E33A1C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3765AC-248D-4220-89CF-FBAE3464F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93B0D4-D0E9-4E50-AF39-3A09F64A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536BA1-2F6D-4340-AC76-58587B1C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31B56F-B31C-4D1B-8409-857D80D5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1F43FF-8605-4641-AEDB-C02A1646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2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E0C4EA-6630-4429-97CF-34652BAF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7AF2B3-D64A-4F3F-9245-134224021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5E9EB-AD80-4387-A624-07327FB2E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F920-F0F7-4ED5-A1AE-D5E9F9C63538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9A16F9-70A8-40D2-AA38-A2E55AD6D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391AF6-C0D9-46A1-812F-3D12E0D7C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8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E2C35-CCCF-4A9D-B54E-3C63379AB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9216"/>
            <a:ext cx="9144000" cy="1080799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迷宮解謎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F11DAF0-D5B0-025F-572E-1254B3E53349}"/>
              </a:ext>
            </a:extLst>
          </p:cNvPr>
          <p:cNvSpPr txBox="1"/>
          <p:nvPr/>
        </p:nvSpPr>
        <p:spPr>
          <a:xfrm>
            <a:off x="4367709" y="4579629"/>
            <a:ext cx="278153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 sz="2000" dirty="0">
                <a:ea typeface="新細明體"/>
              </a:rPr>
              <a:t>組員</a:t>
            </a:r>
            <a:r>
              <a:rPr lang="en-US" altLang="zh-TW" sz="2000" dirty="0">
                <a:ea typeface="新細明體"/>
              </a:rPr>
              <a:t>:</a:t>
            </a:r>
            <a:r>
              <a:rPr lang="zh-TW" altLang="en-US" sz="2000" dirty="0">
                <a:ea typeface="新細明體"/>
              </a:rPr>
              <a:t>楊禮綸 </a:t>
            </a:r>
            <a:r>
              <a:rPr lang="en-US" altLang="zh-TW" sz="2000" dirty="0">
                <a:ea typeface="新細明體"/>
              </a:rPr>
              <a:t>11103054A</a:t>
            </a:r>
          </a:p>
          <a:p>
            <a:r>
              <a:rPr lang="en-US" altLang="zh-TW" sz="2000" dirty="0">
                <a:ea typeface="新細明體"/>
                <a:cs typeface="Calibri"/>
              </a:rPr>
              <a:t>          黃敬霖 11103021A</a:t>
            </a:r>
          </a:p>
          <a:p>
            <a:r>
              <a:rPr lang="zh-TW" altLang="en-US" sz="2000" dirty="0">
                <a:cs typeface="Calibri" panose="020F0502020204030204"/>
              </a:rPr>
              <a:t>          許尚睿 </a:t>
            </a:r>
            <a:r>
              <a:rPr lang="en-US" altLang="zh-TW" sz="2000" dirty="0">
                <a:cs typeface="Calibri" panose="020F0502020204030204"/>
              </a:rPr>
              <a:t>11103050A</a:t>
            </a:r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D0D26FE0-F8C6-48E1-A0CA-D2DDBE1706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89E9D-0C52-4270-B6CB-34438B7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框架及玩法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DCFB9-1D20-4CC0-BAEE-8F0B9849E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234"/>
            <a:ext cx="10515600" cy="3749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ea typeface="新細明體"/>
              </a:rPr>
              <a:t>遊戲主軸為兩方操控角色</a:t>
            </a:r>
            <a:r>
              <a:rPr lang="zh-TW" altLang="en-US" sz="2400" dirty="0">
                <a:solidFill>
                  <a:srgbClr val="FF0000"/>
                </a:solidFill>
                <a:ea typeface="新細明體"/>
              </a:rPr>
              <a:t>通過迷宮</a:t>
            </a:r>
            <a:r>
              <a:rPr lang="zh-TW" altLang="en-US" sz="2400" dirty="0">
                <a:ea typeface="新細明體"/>
              </a:rPr>
              <a:t>，並</a:t>
            </a:r>
            <a:r>
              <a:rPr lang="zh-TW" altLang="en-US" sz="2400" dirty="0">
                <a:solidFill>
                  <a:srgbClr val="FF0000"/>
                </a:solidFill>
                <a:ea typeface="新細明體"/>
              </a:rPr>
              <a:t>幫助對方穿越限制</a:t>
            </a:r>
            <a:r>
              <a:rPr lang="zh-TW" altLang="en-US" sz="2400" dirty="0">
                <a:ea typeface="新細明體"/>
              </a:rPr>
              <a:t>抵達終點。</a:t>
            </a:r>
            <a:endParaRPr lang="en-US" altLang="zh-TW" sz="2400" dirty="0">
              <a:ea typeface="新細明體"/>
            </a:endParaRPr>
          </a:p>
          <a:p>
            <a:pPr marL="0" indent="0">
              <a:buNone/>
            </a:pPr>
            <a:r>
              <a:rPr lang="zh-TW" altLang="en-US" sz="2400" dirty="0"/>
              <a:t>其中需透過</a:t>
            </a:r>
            <a:r>
              <a:rPr lang="zh-TW" altLang="en-US" sz="2400" dirty="0">
                <a:solidFill>
                  <a:srgbClr val="FF0000"/>
                </a:solidFill>
              </a:rPr>
              <a:t>隊友互相配合</a:t>
            </a:r>
            <a:r>
              <a:rPr lang="zh-TW" altLang="en-US" sz="2400" dirty="0"/>
              <a:t>及</a:t>
            </a:r>
            <a:r>
              <a:rPr lang="zh-TW" altLang="en-US" sz="2400" dirty="0">
                <a:solidFill>
                  <a:srgbClr val="FF0000"/>
                </a:solidFill>
              </a:rPr>
              <a:t>按鈕解除陷阱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TW" altLang="en-US" sz="2400" dirty="0">
                <a:ea typeface="新細明體"/>
              </a:rPr>
              <a:t>使用tcp連線，一方作為</a:t>
            </a:r>
            <a:r>
              <a:rPr lang="en-US" altLang="zh-TW" sz="2400" dirty="0">
                <a:ea typeface="新細明體"/>
              </a:rPr>
              <a:t>server</a:t>
            </a:r>
            <a:r>
              <a:rPr lang="zh-TW" altLang="en-US" sz="2400" dirty="0">
                <a:ea typeface="新細明體"/>
              </a:rPr>
              <a:t>代表藍方，一方作為</a:t>
            </a:r>
            <a:r>
              <a:rPr lang="en-US" altLang="zh-TW" sz="2400" dirty="0">
                <a:ea typeface="新細明體"/>
              </a:rPr>
              <a:t>client</a:t>
            </a:r>
            <a:r>
              <a:rPr lang="zh-TW" altLang="en-US" sz="2400" dirty="0">
                <a:ea typeface="新細明體"/>
              </a:rPr>
              <a:t>代表紅方加入</a:t>
            </a:r>
            <a:endParaRPr lang="en-US" altLang="zh-TW" sz="2400" dirty="0">
              <a:ea typeface="新細明體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TW" altLang="en-US" sz="2400" dirty="0">
                <a:ea typeface="新細明體"/>
              </a:rPr>
              <a:t>使用</a:t>
            </a:r>
            <a:r>
              <a:rPr lang="en-US" altLang="zh-TW" sz="2400" dirty="0">
                <a:ea typeface="新細明體"/>
              </a:rPr>
              <a:t>python</a:t>
            </a:r>
            <a:r>
              <a:rPr lang="zh-TW" altLang="en-US" sz="2400" dirty="0">
                <a:ea typeface="新細明體"/>
              </a:rPr>
              <a:t>建構玩家、迷宮、地圖</a:t>
            </a:r>
            <a:endParaRPr lang="en-US" altLang="zh-TW" sz="2400" dirty="0">
              <a:ea typeface="新細明體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TW" altLang="en-US" sz="2400" dirty="0">
                <a:ea typeface="新細明體"/>
              </a:rPr>
              <a:t>使用</a:t>
            </a:r>
            <a:r>
              <a:rPr lang="en-US" altLang="zh-TW" sz="2400" dirty="0" err="1">
                <a:ea typeface="新細明體"/>
              </a:rPr>
              <a:t>pygame</a:t>
            </a:r>
            <a:r>
              <a:rPr lang="zh-TW" altLang="en-US" sz="2400" dirty="0">
                <a:ea typeface="新細明體"/>
              </a:rPr>
              <a:t>生成遊戲主體及介面</a:t>
            </a:r>
            <a:endParaRPr lang="en-US" altLang="zh-TW" sz="20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6634E43B-3826-4435-B19B-B9E988AE38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0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89E9D-0C52-4270-B6CB-34438B7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規則及注意事項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DCFB9-1D20-4CC0-BAEE-8F0B9849E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035"/>
            <a:ext cx="10515600" cy="4276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400" b="1" dirty="0"/>
              <a:t>規則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endParaRPr lang="en-US" altLang="zh-TW" sz="2400" b="1" dirty="0"/>
          </a:p>
          <a:p>
            <a:pPr marL="914400" lvl="1" indent="-457200">
              <a:buFont typeface="+mj-lt"/>
              <a:buAutoNum type="arabicPeriod"/>
            </a:pPr>
            <a:endParaRPr lang="en-US" altLang="zh-TW" sz="1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800" dirty="0"/>
              <a:t>上、下、左、右鍵移動</a:t>
            </a:r>
            <a:endParaRPr lang="en-US" altLang="zh-TW" sz="1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800" dirty="0"/>
              <a:t>按下</a:t>
            </a:r>
            <a:r>
              <a:rPr lang="en-US" altLang="zh-TW" sz="1800" dirty="0"/>
              <a:t>respawn</a:t>
            </a:r>
            <a:r>
              <a:rPr lang="zh-TW" altLang="en-US" sz="1800" dirty="0"/>
              <a:t>將會回到重生點</a:t>
            </a:r>
            <a:endParaRPr lang="en-US" altLang="zh-TW" sz="1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800" dirty="0"/>
              <a:t>按下</a:t>
            </a:r>
            <a:r>
              <a:rPr lang="en-US" altLang="zh-TW" sz="1800" dirty="0"/>
              <a:t>POP</a:t>
            </a:r>
            <a:r>
              <a:rPr lang="zh-TW" altLang="en-US" sz="1800" dirty="0"/>
              <a:t>將會改變雙方尖刺，各自操控一個顏色的尖刺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400" b="1" dirty="0"/>
              <a:t>注意事項</a:t>
            </a:r>
            <a:r>
              <a:rPr lang="en-US" altLang="zh-TW" sz="2400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sz="1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800" dirty="0"/>
              <a:t>當對方按下按鈕你人在對應的尖刺上會被插死</a:t>
            </a:r>
            <a:endParaRPr lang="en-US" altLang="zh-TW" sz="1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800" dirty="0"/>
              <a:t>兩邊都通關才算贏</a:t>
            </a:r>
            <a:endParaRPr lang="en-US" altLang="zh-TW" sz="1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800" dirty="0"/>
              <a:t>在遊戲過程中按</a:t>
            </a:r>
            <a:r>
              <a:rPr lang="en-US" altLang="zh-TW" sz="1800" dirty="0"/>
              <a:t>X</a:t>
            </a:r>
            <a:r>
              <a:rPr lang="zh-TW" altLang="en-US" sz="1800" dirty="0"/>
              <a:t>，雙方將會強制中離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6634E43B-3826-4435-B19B-B9E988AE38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9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A1C42FC2-E2D9-4CFB-924D-E659F22AE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98" y="1332822"/>
            <a:ext cx="6365603" cy="50654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7389E9D-0C52-4270-B6CB-34438B7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18DCC-DA56-D2A5-BF8E-4B10DB349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2" y="2216729"/>
            <a:ext cx="2324779" cy="28876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F0E82E-D4A6-9FFB-0A43-437AA3811A0F}"/>
              </a:ext>
            </a:extLst>
          </p:cNvPr>
          <p:cNvCxnSpPr>
            <a:cxnSpLocks/>
          </p:cNvCxnSpPr>
          <p:nvPr/>
        </p:nvCxnSpPr>
        <p:spPr>
          <a:xfrm>
            <a:off x="2772631" y="2280198"/>
            <a:ext cx="2399733" cy="3781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5D198-7B30-833D-1990-5548CE05CD24}"/>
              </a:ext>
            </a:extLst>
          </p:cNvPr>
          <p:cNvCxnSpPr>
            <a:cxnSpLocks/>
          </p:cNvCxnSpPr>
          <p:nvPr/>
        </p:nvCxnSpPr>
        <p:spPr>
          <a:xfrm flipV="1">
            <a:off x="1106689" y="2757055"/>
            <a:ext cx="4989311" cy="2195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框架 10">
            <a:extLst>
              <a:ext uri="{FF2B5EF4-FFF2-40B4-BE49-F238E27FC236}">
                <a16:creationId xmlns:a16="http://schemas.microsoft.com/office/drawing/2014/main" id="{87714AEF-3B70-4DBB-BFEF-AE6902FE42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8" name="Straight Arrow Connector 8">
            <a:extLst>
              <a:ext uri="{FF2B5EF4-FFF2-40B4-BE49-F238E27FC236}">
                <a16:creationId xmlns:a16="http://schemas.microsoft.com/office/drawing/2014/main" id="{C8A011FF-9268-40CE-AE65-661323BE5C41}"/>
              </a:ext>
            </a:extLst>
          </p:cNvPr>
          <p:cNvCxnSpPr>
            <a:cxnSpLocks/>
          </p:cNvCxnSpPr>
          <p:nvPr/>
        </p:nvCxnSpPr>
        <p:spPr>
          <a:xfrm flipV="1">
            <a:off x="5615710" y="4359564"/>
            <a:ext cx="267854" cy="6465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63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606B8CE2-E87A-460D-973C-ED16ADFF1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887" y="1706402"/>
            <a:ext cx="5098814" cy="409796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287E201-654E-4961-9FD1-0070DA53B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58" y="1690688"/>
            <a:ext cx="5098813" cy="41148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E7B39A-595F-7468-EEC0-860FD1E8C498}"/>
              </a:ext>
            </a:extLst>
          </p:cNvPr>
          <p:cNvSpPr/>
          <p:nvPr/>
        </p:nvSpPr>
        <p:spPr>
          <a:xfrm>
            <a:off x="583259" y="1693332"/>
            <a:ext cx="5098814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389E9D-0C52-4270-B6CB-34438B7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實際畫面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DD9DDA-7709-B3BF-C307-0E3165386AD2}"/>
              </a:ext>
            </a:extLst>
          </p:cNvPr>
          <p:cNvSpPr txBox="1"/>
          <p:nvPr/>
        </p:nvSpPr>
        <p:spPr>
          <a:xfrm>
            <a:off x="2206451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玩家一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F59332B-F65A-57AD-21EE-E2818B235EB5}"/>
              </a:ext>
            </a:extLst>
          </p:cNvPr>
          <p:cNvSpPr txBox="1"/>
          <p:nvPr/>
        </p:nvSpPr>
        <p:spPr>
          <a:xfrm>
            <a:off x="8669806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玩家二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B7C09-6CD2-A21D-CF84-660DDA6DF39A}"/>
              </a:ext>
            </a:extLst>
          </p:cNvPr>
          <p:cNvSpPr/>
          <p:nvPr/>
        </p:nvSpPr>
        <p:spPr>
          <a:xfrm>
            <a:off x="6462889" y="1693332"/>
            <a:ext cx="5117629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id="{886E6B23-4CE9-4A70-A003-EFAB0547F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9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3E788E0-357F-4895-B521-C4CD79F8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358" y="1699866"/>
            <a:ext cx="5113160" cy="409796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B22ABCD-05C7-493D-80D6-39ED2471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70" y="1699866"/>
            <a:ext cx="5070591" cy="40979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E7B39A-595F-7468-EEC0-860FD1E8C498}"/>
              </a:ext>
            </a:extLst>
          </p:cNvPr>
          <p:cNvSpPr/>
          <p:nvPr/>
        </p:nvSpPr>
        <p:spPr>
          <a:xfrm>
            <a:off x="583259" y="1693332"/>
            <a:ext cx="5098814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389E9D-0C52-4270-B6CB-34438B7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實際畫面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DD9DDA-7709-B3BF-C307-0E3165386AD2}"/>
              </a:ext>
            </a:extLst>
          </p:cNvPr>
          <p:cNvSpPr txBox="1"/>
          <p:nvPr/>
        </p:nvSpPr>
        <p:spPr>
          <a:xfrm>
            <a:off x="2206451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玩家一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B7C09-6CD2-A21D-CF84-660DDA6DF39A}"/>
              </a:ext>
            </a:extLst>
          </p:cNvPr>
          <p:cNvSpPr/>
          <p:nvPr/>
        </p:nvSpPr>
        <p:spPr>
          <a:xfrm>
            <a:off x="6462889" y="1693332"/>
            <a:ext cx="5117629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id="{886E6B23-4CE9-4A70-A003-EFAB0547F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048FEF-0C66-4EF4-872D-2163083CC330}"/>
              </a:ext>
            </a:extLst>
          </p:cNvPr>
          <p:cNvSpPr txBox="1"/>
          <p:nvPr/>
        </p:nvSpPr>
        <p:spPr>
          <a:xfrm>
            <a:off x="8669806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玩家二</a:t>
            </a:r>
          </a:p>
        </p:txBody>
      </p:sp>
    </p:spTree>
    <p:extLst>
      <p:ext uri="{BB962C8B-B14F-4D97-AF65-F5344CB8AC3E}">
        <p14:creationId xmlns:p14="http://schemas.microsoft.com/office/powerpoint/2010/main" val="226595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FD3A71-6DAF-4036-9F49-BDF0EF49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032" y="1704103"/>
            <a:ext cx="5104486" cy="408949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2642B08-3487-424A-B58C-FFF4F678B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70" y="1704103"/>
            <a:ext cx="5052119" cy="40894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E7B39A-595F-7468-EEC0-860FD1E8C498}"/>
              </a:ext>
            </a:extLst>
          </p:cNvPr>
          <p:cNvSpPr/>
          <p:nvPr/>
        </p:nvSpPr>
        <p:spPr>
          <a:xfrm>
            <a:off x="583259" y="1693332"/>
            <a:ext cx="5098814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389E9D-0C52-4270-B6CB-34438B7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實際畫面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DD9DDA-7709-B3BF-C307-0E3165386AD2}"/>
              </a:ext>
            </a:extLst>
          </p:cNvPr>
          <p:cNvSpPr txBox="1"/>
          <p:nvPr/>
        </p:nvSpPr>
        <p:spPr>
          <a:xfrm>
            <a:off x="2206451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玩家一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B7C09-6CD2-A21D-CF84-660DDA6DF39A}"/>
              </a:ext>
            </a:extLst>
          </p:cNvPr>
          <p:cNvSpPr/>
          <p:nvPr/>
        </p:nvSpPr>
        <p:spPr>
          <a:xfrm>
            <a:off x="6462889" y="1693332"/>
            <a:ext cx="5117629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id="{886E6B23-4CE9-4A70-A003-EFAB0547F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7EBB894-D68A-4599-B544-D82ADB830B12}"/>
              </a:ext>
            </a:extLst>
          </p:cNvPr>
          <p:cNvSpPr txBox="1"/>
          <p:nvPr/>
        </p:nvSpPr>
        <p:spPr>
          <a:xfrm>
            <a:off x="8669806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玩家二</a:t>
            </a:r>
          </a:p>
        </p:txBody>
      </p:sp>
    </p:spTree>
    <p:extLst>
      <p:ext uri="{BB962C8B-B14F-4D97-AF65-F5344CB8AC3E}">
        <p14:creationId xmlns:p14="http://schemas.microsoft.com/office/powerpoint/2010/main" val="215983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F634D7F-DC7B-4A58-AC4C-9F7DED4F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04" y="1704102"/>
            <a:ext cx="5098814" cy="408949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C3EFC9B-2232-427D-ABAC-DA202138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60" y="1704103"/>
            <a:ext cx="5098814" cy="40894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E7B39A-595F-7468-EEC0-860FD1E8C498}"/>
              </a:ext>
            </a:extLst>
          </p:cNvPr>
          <p:cNvSpPr/>
          <p:nvPr/>
        </p:nvSpPr>
        <p:spPr>
          <a:xfrm>
            <a:off x="583259" y="1693332"/>
            <a:ext cx="5098814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389E9D-0C52-4270-B6CB-34438B7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實際畫面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DD9DDA-7709-B3BF-C307-0E3165386AD2}"/>
              </a:ext>
            </a:extLst>
          </p:cNvPr>
          <p:cNvSpPr txBox="1"/>
          <p:nvPr/>
        </p:nvSpPr>
        <p:spPr>
          <a:xfrm>
            <a:off x="2206451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玩家一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B7C09-6CD2-A21D-CF84-660DDA6DF39A}"/>
              </a:ext>
            </a:extLst>
          </p:cNvPr>
          <p:cNvSpPr/>
          <p:nvPr/>
        </p:nvSpPr>
        <p:spPr>
          <a:xfrm>
            <a:off x="6462889" y="1693332"/>
            <a:ext cx="5117629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id="{886E6B23-4CE9-4A70-A003-EFAB0547F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7EBB894-D68A-4599-B544-D82ADB830B12}"/>
              </a:ext>
            </a:extLst>
          </p:cNvPr>
          <p:cNvSpPr txBox="1"/>
          <p:nvPr/>
        </p:nvSpPr>
        <p:spPr>
          <a:xfrm>
            <a:off x="8669806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玩家二</a:t>
            </a:r>
          </a:p>
        </p:txBody>
      </p:sp>
    </p:spTree>
    <p:extLst>
      <p:ext uri="{BB962C8B-B14F-4D97-AF65-F5344CB8AC3E}">
        <p14:creationId xmlns:p14="http://schemas.microsoft.com/office/powerpoint/2010/main" val="115591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200</Words>
  <Application>Microsoft Office PowerPoint</Application>
  <PresentationFormat>寬螢幕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迷宮解謎</vt:lpstr>
      <vt:lpstr>框架及玩法</vt:lpstr>
      <vt:lpstr>規則及注意事項</vt:lpstr>
      <vt:lpstr>流程圖</vt:lpstr>
      <vt:lpstr>實際畫面</vt:lpstr>
      <vt:lpstr>實際畫面</vt:lpstr>
      <vt:lpstr>實際畫面</vt:lpstr>
      <vt:lpstr>實際畫面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迷宮解謎(暫定)</dc:title>
  <dc:creator>herbe</dc:creator>
  <cp:lastModifiedBy>herbe</cp:lastModifiedBy>
  <cp:revision>9</cp:revision>
  <dcterms:created xsi:type="dcterms:W3CDTF">2023-12-05T15:29:03Z</dcterms:created>
  <dcterms:modified xsi:type="dcterms:W3CDTF">2024-01-10T16:23:09Z</dcterms:modified>
</cp:coreProperties>
</file>