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題" id="{DF21A7D1-A7E9-42BA-A908-4C249082A4B3}">
          <p14:sldIdLst>
            <p14:sldId id="256"/>
          </p14:sldIdLst>
        </p14:section>
        <p14:section name="目錄" id="{5307BACD-CFAD-478B-AD91-E7B04AD621B0}">
          <p14:sldIdLst>
            <p14:sldId id="257"/>
          </p14:sldIdLst>
        </p14:section>
        <p14:section name="一" id="{FD7E3255-15C5-409C-925F-3DC751741977}">
          <p14:sldIdLst>
            <p14:sldId id="258"/>
          </p14:sldIdLst>
        </p14:section>
        <p14:section name="二" id="{5211E208-452F-414F-8833-D9093BB454CD}">
          <p14:sldIdLst>
            <p14:sldId id="259"/>
            <p14:sldId id="260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三" id="{2B0A869B-A90D-4439-BE28-F34746E26888}">
          <p14:sldIdLst>
            <p14:sldId id="280"/>
            <p14:sldId id="281"/>
            <p14:sldId id="282"/>
            <p14:sldId id="283"/>
            <p14:sldId id="284"/>
          </p14:sldIdLst>
        </p14:section>
        <p14:section name="四" id="{91A9ED8B-A1E0-49AC-9660-B51ACB84390B}">
          <p14:sldIdLst>
            <p14:sldId id="285"/>
          </p14:sldIdLst>
        </p14:section>
        <p14:section name="五" id="{CD3C940B-D31A-47E6-9C9A-323B38A243C1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be" initials="h" lastIdx="1" clrIdx="0">
    <p:extLst>
      <p:ext uri="{19B8F6BF-5375-455C-9EA6-DF929625EA0E}">
        <p15:presenceInfo xmlns:p15="http://schemas.microsoft.com/office/powerpoint/2012/main" userId="16f573a368a04b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9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6f573a368a04bbe" providerId="LiveId" clId="{0B8C8EA1-9BFB-4AE5-8D21-6FF677DC6FEF}"/>
    <pc:docChg chg="undo redo custSel addSld delSld modSld modSection">
      <pc:chgData name="" userId="16f573a368a04bbe" providerId="LiveId" clId="{0B8C8EA1-9BFB-4AE5-8D21-6FF677DC6FEF}" dt="2024-05-27T14:43:38.349" v="2726" actId="1076"/>
      <pc:docMkLst>
        <pc:docMk/>
      </pc:docMkLst>
      <pc:sldChg chg="addSp modSp">
        <pc:chgData name="" userId="16f573a368a04bbe" providerId="LiveId" clId="{0B8C8EA1-9BFB-4AE5-8D21-6FF677DC6FEF}" dt="2024-05-27T14:38:13.746" v="2666" actId="1076"/>
        <pc:sldMkLst>
          <pc:docMk/>
          <pc:sldMk cId="2817143591" sldId="260"/>
        </pc:sldMkLst>
        <pc:picChg chg="add mod modCrop">
          <ac:chgData name="" userId="16f573a368a04bbe" providerId="LiveId" clId="{0B8C8EA1-9BFB-4AE5-8D21-6FF677DC6FEF}" dt="2024-05-27T14:38:13.746" v="2666" actId="1076"/>
          <ac:picMkLst>
            <pc:docMk/>
            <pc:sldMk cId="2817143591" sldId="260"/>
            <ac:picMk id="8" creationId="{D35AEEDB-A35A-40A9-91E1-05269E1B734E}"/>
          </ac:picMkLst>
        </pc:picChg>
      </pc:sldChg>
      <pc:sldChg chg="delSp del modAnim">
        <pc:chgData name="" userId="16f573a368a04bbe" providerId="LiveId" clId="{0B8C8EA1-9BFB-4AE5-8D21-6FF677DC6FEF}" dt="2024-05-26T16:04:01.115" v="2153" actId="2696"/>
        <pc:sldMkLst>
          <pc:docMk/>
          <pc:sldMk cId="3991575934" sldId="262"/>
        </pc:sldMkLst>
        <pc:spChg chg="del">
          <ac:chgData name="" userId="16f573a368a04bbe" providerId="LiveId" clId="{0B8C8EA1-9BFB-4AE5-8D21-6FF677DC6FEF}" dt="2024-05-26T16:03:56.141" v="2150"/>
          <ac:spMkLst>
            <pc:docMk/>
            <pc:sldMk cId="3991575934" sldId="262"/>
            <ac:spMk id="3" creationId="{6BB80F32-0734-4CE5-82FF-5B2AACF7EB53}"/>
          </ac:spMkLst>
        </pc:spChg>
        <pc:spChg chg="del">
          <ac:chgData name="" userId="16f573a368a04bbe" providerId="LiveId" clId="{0B8C8EA1-9BFB-4AE5-8D21-6FF677DC6FEF}" dt="2024-05-26T16:03:56.141" v="2150"/>
          <ac:spMkLst>
            <pc:docMk/>
            <pc:sldMk cId="3991575934" sldId="262"/>
            <ac:spMk id="13" creationId="{52F884BA-1BFA-4160-8679-75E695ACC580}"/>
          </ac:spMkLst>
        </pc:spChg>
        <pc:spChg chg="del">
          <ac:chgData name="" userId="16f573a368a04bbe" providerId="LiveId" clId="{0B8C8EA1-9BFB-4AE5-8D21-6FF677DC6FEF}" dt="2024-05-26T16:03:56.141" v="2150"/>
          <ac:spMkLst>
            <pc:docMk/>
            <pc:sldMk cId="3991575934" sldId="262"/>
            <ac:spMk id="27" creationId="{A9500FCC-901B-4D5C-A798-B9952DC23B9E}"/>
          </ac:spMkLst>
        </pc:spChg>
        <pc:grpChg chg="del">
          <ac:chgData name="" userId="16f573a368a04bbe" providerId="LiveId" clId="{0B8C8EA1-9BFB-4AE5-8D21-6FF677DC6FEF}" dt="2024-05-26T16:03:56.141" v="2150"/>
          <ac:grpSpMkLst>
            <pc:docMk/>
            <pc:sldMk cId="3991575934" sldId="262"/>
            <ac:grpSpMk id="11" creationId="{3F089F61-715E-4DA6-9447-06002B8972B4}"/>
          </ac:grpSpMkLst>
        </pc:grpChg>
      </pc:sldChg>
      <pc:sldChg chg="del modAnim">
        <pc:chgData name="" userId="16f573a368a04bbe" providerId="LiveId" clId="{0B8C8EA1-9BFB-4AE5-8D21-6FF677DC6FEF}" dt="2024-05-26T16:04:00.172" v="2152" actId="2696"/>
        <pc:sldMkLst>
          <pc:docMk/>
          <pc:sldMk cId="389621539" sldId="263"/>
        </pc:sldMkLst>
      </pc:sldChg>
      <pc:sldChg chg="addSp delSp modSp modAnim">
        <pc:chgData name="" userId="16f573a368a04bbe" providerId="LiveId" clId="{0B8C8EA1-9BFB-4AE5-8D21-6FF677DC6FEF}" dt="2024-05-27T14:43:38.349" v="2726" actId="1076"/>
        <pc:sldMkLst>
          <pc:docMk/>
          <pc:sldMk cId="3670088941" sldId="264"/>
        </pc:sldMkLst>
        <pc:spChg chg="del">
          <ac:chgData name="" userId="16f573a368a04bbe" providerId="LiveId" clId="{0B8C8EA1-9BFB-4AE5-8D21-6FF677DC6FEF}" dt="2024-05-26T16:07:35.823" v="2197" actId="478"/>
          <ac:spMkLst>
            <pc:docMk/>
            <pc:sldMk cId="3670088941" sldId="264"/>
            <ac:spMk id="3" creationId="{6BB80F32-0734-4CE5-82FF-5B2AACF7EB53}"/>
          </ac:spMkLst>
        </pc:spChg>
        <pc:spChg chg="del">
          <ac:chgData name="" userId="16f573a368a04bbe" providerId="LiveId" clId="{0B8C8EA1-9BFB-4AE5-8D21-6FF677DC6FEF}" dt="2024-05-26T16:07:44.001" v="2208" actId="478"/>
          <ac:spMkLst>
            <pc:docMk/>
            <pc:sldMk cId="3670088941" sldId="264"/>
            <ac:spMk id="13" creationId="{52F884BA-1BFA-4160-8679-75E695ACC580}"/>
          </ac:spMkLst>
        </pc:spChg>
        <pc:spChg chg="del">
          <ac:chgData name="" userId="16f573a368a04bbe" providerId="LiveId" clId="{0B8C8EA1-9BFB-4AE5-8D21-6FF677DC6FEF}" dt="2024-05-26T16:07:48.224" v="2215" actId="478"/>
          <ac:spMkLst>
            <pc:docMk/>
            <pc:sldMk cId="3670088941" sldId="264"/>
            <ac:spMk id="14" creationId="{1B06D50F-923A-4B44-A034-7EEF7A2F8D37}"/>
          </ac:spMkLst>
        </pc:spChg>
        <pc:spChg chg="add mod">
          <ac:chgData name="" userId="16f573a368a04bbe" providerId="LiveId" clId="{0B8C8EA1-9BFB-4AE5-8D21-6FF677DC6FEF}" dt="2024-05-26T13:01:01.558" v="260" actId="1076"/>
          <ac:spMkLst>
            <pc:docMk/>
            <pc:sldMk cId="3670088941" sldId="264"/>
            <ac:spMk id="22" creationId="{9AB1F2D1-8518-4AA8-BB35-BBE3C01A8AFF}"/>
          </ac:spMkLst>
        </pc:spChg>
        <pc:spChg chg="add ord">
          <ac:chgData name="" userId="16f573a368a04bbe" providerId="LiveId" clId="{0B8C8EA1-9BFB-4AE5-8D21-6FF677DC6FEF}" dt="2024-05-26T16:07:46.614" v="2214" actId="171"/>
          <ac:spMkLst>
            <pc:docMk/>
            <pc:sldMk cId="3670088941" sldId="264"/>
            <ac:spMk id="23" creationId="{EF4F3051-6B34-4F9C-91E0-7B4632D08165}"/>
          </ac:spMkLst>
        </pc:spChg>
        <pc:spChg chg="add mod ord">
          <ac:chgData name="" userId="16f573a368a04bbe" providerId="LiveId" clId="{0B8C8EA1-9BFB-4AE5-8D21-6FF677DC6FEF}" dt="2024-05-26T16:07:33.537" v="2196" actId="171"/>
          <ac:spMkLst>
            <pc:docMk/>
            <pc:sldMk cId="3670088941" sldId="264"/>
            <ac:spMk id="27" creationId="{02768E28-1FD9-42F4-B601-E8B60DB224F8}"/>
          </ac:spMkLst>
        </pc:spChg>
        <pc:spChg chg="add ord">
          <ac:chgData name="" userId="16f573a368a04bbe" providerId="LiveId" clId="{0B8C8EA1-9BFB-4AE5-8D21-6FF677DC6FEF}" dt="2024-05-26T16:07:41.121" v="2207" actId="171"/>
          <ac:spMkLst>
            <pc:docMk/>
            <pc:sldMk cId="3670088941" sldId="264"/>
            <ac:spMk id="31" creationId="{081F35CB-CE17-4774-952C-C563DB40C771}"/>
          </ac:spMkLst>
        </pc:spChg>
        <pc:spChg chg="add">
          <ac:chgData name="" userId="16f573a368a04bbe" providerId="LiveId" clId="{0B8C8EA1-9BFB-4AE5-8D21-6FF677DC6FEF}" dt="2024-05-26T16:03:58.395" v="2151"/>
          <ac:spMkLst>
            <pc:docMk/>
            <pc:sldMk cId="3670088941" sldId="264"/>
            <ac:spMk id="32" creationId="{F8D0CF5E-C387-4700-B9BE-5793D56F318E}"/>
          </ac:spMkLst>
        </pc:spChg>
        <pc:spChg chg="add mod">
          <ac:chgData name="" userId="16f573a368a04bbe" providerId="LiveId" clId="{0B8C8EA1-9BFB-4AE5-8D21-6FF677DC6FEF}" dt="2024-05-26T16:05:45.853" v="2167" actId="688"/>
          <ac:spMkLst>
            <pc:docMk/>
            <pc:sldMk cId="3670088941" sldId="264"/>
            <ac:spMk id="33" creationId="{25BA496B-774D-4058-9D3B-6A9649266750}"/>
          </ac:spMkLst>
        </pc:spChg>
        <pc:grpChg chg="add">
          <ac:chgData name="" userId="16f573a368a04bbe" providerId="LiveId" clId="{0B8C8EA1-9BFB-4AE5-8D21-6FF677DC6FEF}" dt="2024-05-26T16:03:44.238" v="2149"/>
          <ac:grpSpMkLst>
            <pc:docMk/>
            <pc:sldMk cId="3670088941" sldId="264"/>
            <ac:grpSpMk id="24" creationId="{3B6F916D-CD11-4039-9C53-D5BAF1F4FA68}"/>
          </ac:grpSpMkLst>
        </pc:grpChg>
        <pc:grpChg chg="add">
          <ac:chgData name="" userId="16f573a368a04bbe" providerId="LiveId" clId="{0B8C8EA1-9BFB-4AE5-8D21-6FF677DC6FEF}" dt="2024-05-26T16:03:58.395" v="2151"/>
          <ac:grpSpMkLst>
            <pc:docMk/>
            <pc:sldMk cId="3670088941" sldId="264"/>
            <ac:grpSpMk id="28" creationId="{1214FC9F-1CA1-4378-A8C0-1945B3593881}"/>
          </ac:grpSpMkLst>
        </pc:grpChg>
        <pc:picChg chg="add mod modCrop">
          <ac:chgData name="" userId="16f573a368a04bbe" providerId="LiveId" clId="{0B8C8EA1-9BFB-4AE5-8D21-6FF677DC6FEF}" dt="2024-05-27T14:43:38.349" v="2726" actId="1076"/>
          <ac:picMkLst>
            <pc:docMk/>
            <pc:sldMk cId="3670088941" sldId="264"/>
            <ac:picMk id="34" creationId="{3768C515-606E-4787-A686-0020468EE509}"/>
          </ac:picMkLst>
        </pc:picChg>
        <pc:picChg chg="add mod modCrop">
          <ac:chgData name="" userId="16f573a368a04bbe" providerId="LiveId" clId="{0B8C8EA1-9BFB-4AE5-8D21-6FF677DC6FEF}" dt="2024-05-27T14:43:38.349" v="2726" actId="1076"/>
          <ac:picMkLst>
            <pc:docMk/>
            <pc:sldMk cId="3670088941" sldId="264"/>
            <ac:picMk id="35" creationId="{085165CE-1E6D-456B-9ADD-574F9BEB97FE}"/>
          </ac:picMkLst>
        </pc:picChg>
        <pc:picChg chg="add mod modCrop">
          <ac:chgData name="" userId="16f573a368a04bbe" providerId="LiveId" clId="{0B8C8EA1-9BFB-4AE5-8D21-6FF677DC6FEF}" dt="2024-05-27T14:43:38.349" v="2726" actId="1076"/>
          <ac:picMkLst>
            <pc:docMk/>
            <pc:sldMk cId="3670088941" sldId="264"/>
            <ac:picMk id="36" creationId="{C987F877-ACEB-4653-BAF6-A1F3DB3A6EA1}"/>
          </ac:picMkLst>
        </pc:picChg>
        <pc:picChg chg="add mod modCrop">
          <ac:chgData name="" userId="16f573a368a04bbe" providerId="LiveId" clId="{0B8C8EA1-9BFB-4AE5-8D21-6FF677DC6FEF}" dt="2024-05-27T14:43:38.349" v="2726" actId="1076"/>
          <ac:picMkLst>
            <pc:docMk/>
            <pc:sldMk cId="3670088941" sldId="264"/>
            <ac:picMk id="37" creationId="{7254270C-43E1-42C4-88CE-7595E3D2A9E2}"/>
          </ac:picMkLst>
        </pc:picChg>
      </pc:sldChg>
      <pc:sldChg chg="addSp modSp modTransition">
        <pc:chgData name="" userId="16f573a368a04bbe" providerId="LiveId" clId="{0B8C8EA1-9BFB-4AE5-8D21-6FF677DC6FEF}" dt="2024-05-27T14:36:36.185" v="2644"/>
        <pc:sldMkLst>
          <pc:docMk/>
          <pc:sldMk cId="3674593355" sldId="266"/>
        </pc:sldMkLst>
        <pc:spChg chg="add mod">
          <ac:chgData name="" userId="16f573a368a04bbe" providerId="LiveId" clId="{0B8C8EA1-9BFB-4AE5-8D21-6FF677DC6FEF}" dt="2024-05-26T13:03:17.931" v="292" actId="1076"/>
          <ac:spMkLst>
            <pc:docMk/>
            <pc:sldMk cId="3674593355" sldId="266"/>
            <ac:spMk id="24" creationId="{BE605046-E53F-46B7-866E-691F32F7889D}"/>
          </ac:spMkLst>
        </pc:spChg>
      </pc:sldChg>
      <pc:sldChg chg="addSp modSp modTransition">
        <pc:chgData name="" userId="16f573a368a04bbe" providerId="LiveId" clId="{0B8C8EA1-9BFB-4AE5-8D21-6FF677DC6FEF}" dt="2024-05-27T14:36:37.329" v="2645"/>
        <pc:sldMkLst>
          <pc:docMk/>
          <pc:sldMk cId="2907369976" sldId="267"/>
        </pc:sldMkLst>
        <pc:spChg chg="add mod">
          <ac:chgData name="" userId="16f573a368a04bbe" providerId="LiveId" clId="{0B8C8EA1-9BFB-4AE5-8D21-6FF677DC6FEF}" dt="2024-05-26T13:03:09.474" v="290" actId="1076"/>
          <ac:spMkLst>
            <pc:docMk/>
            <pc:sldMk cId="2907369976" sldId="267"/>
            <ac:spMk id="16" creationId="{667A3370-36E2-49DC-A4EB-B0D3A6C30BA8}"/>
          </ac:spMkLst>
        </pc:spChg>
      </pc:sldChg>
      <pc:sldChg chg="addSp modSp modTransition">
        <pc:chgData name="" userId="16f573a368a04bbe" providerId="LiveId" clId="{0B8C8EA1-9BFB-4AE5-8D21-6FF677DC6FEF}" dt="2024-05-27T14:36:37.877" v="2646"/>
        <pc:sldMkLst>
          <pc:docMk/>
          <pc:sldMk cId="3000553096" sldId="268"/>
        </pc:sldMkLst>
        <pc:spChg chg="add mod">
          <ac:chgData name="" userId="16f573a368a04bbe" providerId="LiveId" clId="{0B8C8EA1-9BFB-4AE5-8D21-6FF677DC6FEF}" dt="2024-05-26T13:02:56.821" v="287" actId="1076"/>
          <ac:spMkLst>
            <pc:docMk/>
            <pc:sldMk cId="3000553096" sldId="268"/>
            <ac:spMk id="18" creationId="{47BF2899-DBC5-415D-AA38-C708C4185057}"/>
          </ac:spMkLst>
        </pc:spChg>
      </pc:sldChg>
      <pc:sldChg chg="addSp delSp modSp modTransition">
        <pc:chgData name="" userId="16f573a368a04bbe" providerId="LiveId" clId="{0B8C8EA1-9BFB-4AE5-8D21-6FF677DC6FEF}" dt="2024-05-27T14:36:38.507" v="2647"/>
        <pc:sldMkLst>
          <pc:docMk/>
          <pc:sldMk cId="1058208181" sldId="269"/>
        </pc:sldMkLst>
        <pc:spChg chg="add">
          <ac:chgData name="" userId="16f573a368a04bbe" providerId="LiveId" clId="{0B8C8EA1-9BFB-4AE5-8D21-6FF677DC6FEF}" dt="2024-05-26T12:42:04.985" v="1"/>
          <ac:spMkLst>
            <pc:docMk/>
            <pc:sldMk cId="1058208181" sldId="269"/>
            <ac:spMk id="7" creationId="{5D7A4836-6251-4605-850F-C1D2AFE1DDA2}"/>
          </ac:spMkLst>
        </pc:spChg>
        <pc:spChg chg="add mod">
          <ac:chgData name="" userId="16f573a368a04bbe" providerId="LiveId" clId="{0B8C8EA1-9BFB-4AE5-8D21-6FF677DC6FEF}" dt="2024-05-26T12:42:22.092" v="5" actId="207"/>
          <ac:spMkLst>
            <pc:docMk/>
            <pc:sldMk cId="1058208181" sldId="269"/>
            <ac:spMk id="8" creationId="{DE34CE75-006E-43E1-BC5C-7587F1D17C28}"/>
          </ac:spMkLst>
        </pc:spChg>
        <pc:spChg chg="add mod">
          <ac:chgData name="" userId="16f573a368a04bbe" providerId="LiveId" clId="{0B8C8EA1-9BFB-4AE5-8D21-6FF677DC6FEF}" dt="2024-05-26T12:42:45.945" v="7" actId="20577"/>
          <ac:spMkLst>
            <pc:docMk/>
            <pc:sldMk cId="1058208181" sldId="269"/>
            <ac:spMk id="9" creationId="{DA2C1816-5942-40E4-8179-0972FEE0F525}"/>
          </ac:spMkLst>
        </pc:spChg>
        <pc:spChg chg="add mod">
          <ac:chgData name="" userId="16f573a368a04bbe" providerId="LiveId" clId="{0B8C8EA1-9BFB-4AE5-8D21-6FF677DC6FEF}" dt="2024-05-26T13:02:47.041" v="285" actId="1076"/>
          <ac:spMkLst>
            <pc:docMk/>
            <pc:sldMk cId="1058208181" sldId="269"/>
            <ac:spMk id="10" creationId="{753BA776-2611-42EA-AE01-C9E6E31AAB95}"/>
          </ac:spMkLst>
        </pc:spChg>
        <pc:spChg chg="del">
          <ac:chgData name="" userId="16f573a368a04bbe" providerId="LiveId" clId="{0B8C8EA1-9BFB-4AE5-8D21-6FF677DC6FEF}" dt="2024-05-26T12:41:59.866" v="0" actId="478"/>
          <ac:spMkLst>
            <pc:docMk/>
            <pc:sldMk cId="1058208181" sldId="269"/>
            <ac:spMk id="16" creationId="{5167DA2E-0294-44BE-A89E-11B366DC9CB4}"/>
          </ac:spMkLst>
        </pc:spChg>
      </pc:sldChg>
      <pc:sldChg chg="addSp delSp modSp modTransition">
        <pc:chgData name="" userId="16f573a368a04bbe" providerId="LiveId" clId="{0B8C8EA1-9BFB-4AE5-8D21-6FF677DC6FEF}" dt="2024-05-27T14:36:39.066" v="2648"/>
        <pc:sldMkLst>
          <pc:docMk/>
          <pc:sldMk cId="2781688014" sldId="270"/>
        </pc:sldMkLst>
        <pc:spChg chg="add del mod">
          <ac:chgData name="" userId="16f573a368a04bbe" providerId="LiveId" clId="{0B8C8EA1-9BFB-4AE5-8D21-6FF677DC6FEF}" dt="2024-05-26T12:49:25.912" v="61" actId="478"/>
          <ac:spMkLst>
            <pc:docMk/>
            <pc:sldMk cId="2781688014" sldId="270"/>
            <ac:spMk id="7" creationId="{FC51A088-643B-4BA9-B972-0D090A102F6B}"/>
          </ac:spMkLst>
        </pc:spChg>
        <pc:spChg chg="add del mod">
          <ac:chgData name="" userId="16f573a368a04bbe" providerId="LiveId" clId="{0B8C8EA1-9BFB-4AE5-8D21-6FF677DC6FEF}" dt="2024-05-26T12:49:25.912" v="61" actId="478"/>
          <ac:spMkLst>
            <pc:docMk/>
            <pc:sldMk cId="2781688014" sldId="270"/>
            <ac:spMk id="8" creationId="{DA371BCB-C335-45C2-9BEE-EA0D40EAA004}"/>
          </ac:spMkLst>
        </pc:spChg>
        <pc:spChg chg="add del mod">
          <ac:chgData name="" userId="16f573a368a04bbe" providerId="LiveId" clId="{0B8C8EA1-9BFB-4AE5-8D21-6FF677DC6FEF}" dt="2024-05-26T12:49:25.912" v="61" actId="478"/>
          <ac:spMkLst>
            <pc:docMk/>
            <pc:sldMk cId="2781688014" sldId="270"/>
            <ac:spMk id="9" creationId="{0E29C3F6-11C2-4FF0-80D7-8D0A6CB52119}"/>
          </ac:spMkLst>
        </pc:spChg>
        <pc:spChg chg="add mod">
          <ac:chgData name="" userId="16f573a368a04bbe" providerId="LiveId" clId="{0B8C8EA1-9BFB-4AE5-8D21-6FF677DC6FEF}" dt="2024-05-26T12:46:30.913" v="47" actId="1076"/>
          <ac:spMkLst>
            <pc:docMk/>
            <pc:sldMk cId="2781688014" sldId="270"/>
            <ac:spMk id="10" creationId="{DA6340E1-2200-4886-9077-45E909C43C4E}"/>
          </ac:spMkLst>
        </pc:spChg>
        <pc:spChg chg="add del">
          <ac:chgData name="" userId="16f573a368a04bbe" providerId="LiveId" clId="{0B8C8EA1-9BFB-4AE5-8D21-6FF677DC6FEF}" dt="2024-05-26T12:46:31.295" v="48"/>
          <ac:spMkLst>
            <pc:docMk/>
            <pc:sldMk cId="2781688014" sldId="270"/>
            <ac:spMk id="11" creationId="{A3511D9D-F9CC-44EF-9414-E716EE63F497}"/>
          </ac:spMkLst>
        </pc:spChg>
        <pc:spChg chg="add mod">
          <ac:chgData name="" userId="16f573a368a04bbe" providerId="LiveId" clId="{0B8C8EA1-9BFB-4AE5-8D21-6FF677DC6FEF}" dt="2024-05-26T12:47:39.975" v="54" actId="20577"/>
          <ac:spMkLst>
            <pc:docMk/>
            <pc:sldMk cId="2781688014" sldId="270"/>
            <ac:spMk id="12" creationId="{FF7561ED-A164-4D52-B080-3F802CF5E1D3}"/>
          </ac:spMkLst>
        </pc:spChg>
        <pc:spChg chg="add mod">
          <ac:chgData name="" userId="16f573a368a04bbe" providerId="LiveId" clId="{0B8C8EA1-9BFB-4AE5-8D21-6FF677DC6FEF}" dt="2024-05-26T13:02:38.261" v="283" actId="1076"/>
          <ac:spMkLst>
            <pc:docMk/>
            <pc:sldMk cId="2781688014" sldId="270"/>
            <ac:spMk id="13" creationId="{FF718F45-813A-4CC0-844F-4813A29A29A5}"/>
          </ac:spMkLst>
        </pc:spChg>
        <pc:spChg chg="del">
          <ac:chgData name="" userId="16f573a368a04bbe" providerId="LiveId" clId="{0B8C8EA1-9BFB-4AE5-8D21-6FF677DC6FEF}" dt="2024-05-26T12:42:57.646" v="8" actId="478"/>
          <ac:spMkLst>
            <pc:docMk/>
            <pc:sldMk cId="2781688014" sldId="270"/>
            <ac:spMk id="16" creationId="{5167DA2E-0294-44BE-A89E-11B366DC9CB4}"/>
          </ac:spMkLst>
        </pc:spChg>
        <pc:spChg chg="del">
          <ac:chgData name="" userId="16f573a368a04bbe" providerId="LiveId" clId="{0B8C8EA1-9BFB-4AE5-8D21-6FF677DC6FEF}" dt="2024-05-26T12:42:58.950" v="9" actId="478"/>
          <ac:spMkLst>
            <pc:docMk/>
            <pc:sldMk cId="2781688014" sldId="270"/>
            <ac:spMk id="23" creationId="{F3BB2A91-64E4-4E62-A12D-74D87EB11544}"/>
          </ac:spMkLst>
        </pc:spChg>
        <pc:graphicFrameChg chg="modGraphic">
          <ac:chgData name="" userId="16f573a368a04bbe" providerId="LiveId" clId="{0B8C8EA1-9BFB-4AE5-8D21-6FF677DC6FEF}" dt="2024-05-26T12:43:57.601" v="21" actId="207"/>
          <ac:graphicFrameMkLst>
            <pc:docMk/>
            <pc:sldMk cId="2781688014" sldId="270"/>
            <ac:graphicFrameMk id="6" creationId="{B87B0880-FCE4-4925-BF47-9BF93E8FE033}"/>
          </ac:graphicFrameMkLst>
        </pc:graphicFrameChg>
      </pc:sldChg>
      <pc:sldChg chg="addSp modSp add modTransition">
        <pc:chgData name="" userId="16f573a368a04bbe" providerId="LiveId" clId="{0B8C8EA1-9BFB-4AE5-8D21-6FF677DC6FEF}" dt="2024-05-27T14:36:39.827" v="2649"/>
        <pc:sldMkLst>
          <pc:docMk/>
          <pc:sldMk cId="1175020979" sldId="271"/>
        </pc:sldMkLst>
        <pc:spChg chg="add">
          <ac:chgData name="" userId="16f573a368a04bbe" providerId="LiveId" clId="{0B8C8EA1-9BFB-4AE5-8D21-6FF677DC6FEF}" dt="2024-05-26T12:49:40.881" v="66"/>
          <ac:spMkLst>
            <pc:docMk/>
            <pc:sldMk cId="1175020979" sldId="271"/>
            <ac:spMk id="5" creationId="{175E3B0F-EE2F-4A74-A67F-B3BD1F49F4E2}"/>
          </ac:spMkLst>
        </pc:spChg>
        <pc:spChg chg="add mod">
          <ac:chgData name="" userId="16f573a368a04bbe" providerId="LiveId" clId="{0B8C8EA1-9BFB-4AE5-8D21-6FF677DC6FEF}" dt="2024-05-26T12:50:28.334" v="88" actId="207"/>
          <ac:spMkLst>
            <pc:docMk/>
            <pc:sldMk cId="1175020979" sldId="271"/>
            <ac:spMk id="7" creationId="{55B2DD16-813D-4323-9C32-2AEC2A89A764}"/>
          </ac:spMkLst>
        </pc:spChg>
        <pc:spChg chg="add mod">
          <ac:chgData name="" userId="16f573a368a04bbe" providerId="LiveId" clId="{0B8C8EA1-9BFB-4AE5-8D21-6FF677DC6FEF}" dt="2024-05-26T12:50:20.652" v="87" actId="20577"/>
          <ac:spMkLst>
            <pc:docMk/>
            <pc:sldMk cId="1175020979" sldId="271"/>
            <ac:spMk id="8" creationId="{5938C602-683B-4FDA-AB08-FC9C9C2920EE}"/>
          </ac:spMkLst>
        </pc:spChg>
        <pc:spChg chg="add mod">
          <ac:chgData name="" userId="16f573a368a04bbe" providerId="LiveId" clId="{0B8C8EA1-9BFB-4AE5-8D21-6FF677DC6FEF}" dt="2024-05-26T13:02:24.934" v="280" actId="1076"/>
          <ac:spMkLst>
            <pc:docMk/>
            <pc:sldMk cId="1175020979" sldId="271"/>
            <ac:spMk id="9" creationId="{9B331124-0FDB-450C-9F4E-F72B39BA3B36}"/>
          </ac:spMkLst>
        </pc:spChg>
        <pc:graphicFrameChg chg="modGraphic">
          <ac:chgData name="" userId="16f573a368a04bbe" providerId="LiveId" clId="{0B8C8EA1-9BFB-4AE5-8D21-6FF677DC6FEF}" dt="2024-05-26T12:44:11.009" v="23" actId="207"/>
          <ac:graphicFrameMkLst>
            <pc:docMk/>
            <pc:sldMk cId="1175020979" sldId="271"/>
            <ac:graphicFrameMk id="6" creationId="{B87B0880-FCE4-4925-BF47-9BF93E8FE033}"/>
          </ac:graphicFrameMkLst>
        </pc:graphicFrameChg>
      </pc:sldChg>
      <pc:sldChg chg="addSp modSp add modTransition">
        <pc:chgData name="" userId="16f573a368a04bbe" providerId="LiveId" clId="{0B8C8EA1-9BFB-4AE5-8D21-6FF677DC6FEF}" dt="2024-05-27T14:36:40.435" v="2650"/>
        <pc:sldMkLst>
          <pc:docMk/>
          <pc:sldMk cId="81006341" sldId="272"/>
        </pc:sldMkLst>
        <pc:spChg chg="add">
          <ac:chgData name="" userId="16f573a368a04bbe" providerId="LiveId" clId="{0B8C8EA1-9BFB-4AE5-8D21-6FF677DC6FEF}" dt="2024-05-26T12:50:34.840" v="89"/>
          <ac:spMkLst>
            <pc:docMk/>
            <pc:sldMk cId="81006341" sldId="272"/>
            <ac:spMk id="5" creationId="{0D163BA4-9432-4FF2-B87D-B5226FCC8059}"/>
          </ac:spMkLst>
        </pc:spChg>
        <pc:spChg chg="add">
          <ac:chgData name="" userId="16f573a368a04bbe" providerId="LiveId" clId="{0B8C8EA1-9BFB-4AE5-8D21-6FF677DC6FEF}" dt="2024-05-26T12:50:34.840" v="89"/>
          <ac:spMkLst>
            <pc:docMk/>
            <pc:sldMk cId="81006341" sldId="272"/>
            <ac:spMk id="7" creationId="{280DBBAD-6CA6-469D-A974-531B7B2B6FC0}"/>
          </ac:spMkLst>
        </pc:spChg>
        <pc:spChg chg="add mod">
          <ac:chgData name="" userId="16f573a368a04bbe" providerId="LiveId" clId="{0B8C8EA1-9BFB-4AE5-8D21-6FF677DC6FEF}" dt="2024-05-26T12:50:49.818" v="94" actId="207"/>
          <ac:spMkLst>
            <pc:docMk/>
            <pc:sldMk cId="81006341" sldId="272"/>
            <ac:spMk id="8" creationId="{5E02E769-C328-41D0-969D-D1B28BB8A113}"/>
          </ac:spMkLst>
        </pc:spChg>
        <pc:spChg chg="add mod">
          <ac:chgData name="" userId="16f573a368a04bbe" providerId="LiveId" clId="{0B8C8EA1-9BFB-4AE5-8D21-6FF677DC6FEF}" dt="2024-05-26T12:52:46.235" v="123" actId="20577"/>
          <ac:spMkLst>
            <pc:docMk/>
            <pc:sldMk cId="81006341" sldId="272"/>
            <ac:spMk id="9" creationId="{219064B0-BC8E-4C96-A079-E648F82027DE}"/>
          </ac:spMkLst>
        </pc:spChg>
        <pc:spChg chg="add mod">
          <ac:chgData name="" userId="16f573a368a04bbe" providerId="LiveId" clId="{0B8C8EA1-9BFB-4AE5-8D21-6FF677DC6FEF}" dt="2024-05-26T13:02:18.262" v="278" actId="1076"/>
          <ac:spMkLst>
            <pc:docMk/>
            <pc:sldMk cId="81006341" sldId="272"/>
            <ac:spMk id="10" creationId="{8EB4F6BB-AB7E-4D98-8E7B-336F75295A0F}"/>
          </ac:spMkLst>
        </pc:spChg>
        <pc:graphicFrameChg chg="modGraphic">
          <ac:chgData name="" userId="16f573a368a04bbe" providerId="LiveId" clId="{0B8C8EA1-9BFB-4AE5-8D21-6FF677DC6FEF}" dt="2024-05-26T12:44:37.322" v="25" actId="207"/>
          <ac:graphicFrameMkLst>
            <pc:docMk/>
            <pc:sldMk cId="81006341" sldId="272"/>
            <ac:graphicFrameMk id="6" creationId="{B87B0880-FCE4-4925-BF47-9BF93E8FE033}"/>
          </ac:graphicFrameMkLst>
        </pc:graphicFrameChg>
      </pc:sldChg>
      <pc:sldChg chg="addSp delSp modSp add modTransition">
        <pc:chgData name="" userId="16f573a368a04bbe" providerId="LiveId" clId="{0B8C8EA1-9BFB-4AE5-8D21-6FF677DC6FEF}" dt="2024-05-27T14:36:41.050" v="2651"/>
        <pc:sldMkLst>
          <pc:docMk/>
          <pc:sldMk cId="1764443486" sldId="273"/>
        </pc:sldMkLst>
        <pc:spChg chg="add del">
          <ac:chgData name="" userId="16f573a368a04bbe" providerId="LiveId" clId="{0B8C8EA1-9BFB-4AE5-8D21-6FF677DC6FEF}" dt="2024-05-27T14:35:39.075" v="2634"/>
          <ac:spMkLst>
            <pc:docMk/>
            <pc:sldMk cId="1764443486" sldId="273"/>
            <ac:spMk id="3" creationId="{51D178C9-3C1B-44CD-A9F3-83FDABB4D5E1}"/>
          </ac:spMkLst>
        </pc:spChg>
        <pc:spChg chg="add mod">
          <ac:chgData name="" userId="16f573a368a04bbe" providerId="LiveId" clId="{0B8C8EA1-9BFB-4AE5-8D21-6FF677DC6FEF}" dt="2024-05-26T12:51:20.858" v="108" actId="1076"/>
          <ac:spMkLst>
            <pc:docMk/>
            <pc:sldMk cId="1764443486" sldId="273"/>
            <ac:spMk id="5" creationId="{FFE6189E-6B44-4108-B571-5A4E7BF4EC0A}"/>
          </ac:spMkLst>
        </pc:spChg>
        <pc:spChg chg="add mod">
          <ac:chgData name="" userId="16f573a368a04bbe" providerId="LiveId" clId="{0B8C8EA1-9BFB-4AE5-8D21-6FF677DC6FEF}" dt="2024-05-26T12:51:20.858" v="108" actId="1076"/>
          <ac:spMkLst>
            <pc:docMk/>
            <pc:sldMk cId="1764443486" sldId="273"/>
            <ac:spMk id="7" creationId="{E1E26A6F-78B4-4700-886C-D24534E0D4DF}"/>
          </ac:spMkLst>
        </pc:spChg>
        <pc:spChg chg="add mod">
          <ac:chgData name="" userId="16f573a368a04bbe" providerId="LiveId" clId="{0B8C8EA1-9BFB-4AE5-8D21-6FF677DC6FEF}" dt="2024-05-26T12:51:20.858" v="108" actId="1076"/>
          <ac:spMkLst>
            <pc:docMk/>
            <pc:sldMk cId="1764443486" sldId="273"/>
            <ac:spMk id="8" creationId="{C0B97439-4ACD-4920-BEBD-F1F7C1ECA14B}"/>
          </ac:spMkLst>
        </pc:spChg>
        <pc:spChg chg="add mod">
          <ac:chgData name="" userId="16f573a368a04bbe" providerId="LiveId" clId="{0B8C8EA1-9BFB-4AE5-8D21-6FF677DC6FEF}" dt="2024-05-26T12:53:17.790" v="130" actId="207"/>
          <ac:spMkLst>
            <pc:docMk/>
            <pc:sldMk cId="1764443486" sldId="273"/>
            <ac:spMk id="9" creationId="{A8B8E1B7-5AC5-4938-A6BC-59A843B63F64}"/>
          </ac:spMkLst>
        </pc:spChg>
        <pc:spChg chg="add mod">
          <ac:chgData name="" userId="16f573a368a04bbe" providerId="LiveId" clId="{0B8C8EA1-9BFB-4AE5-8D21-6FF677DC6FEF}" dt="2024-05-26T12:53:07.362" v="129" actId="20577"/>
          <ac:spMkLst>
            <pc:docMk/>
            <pc:sldMk cId="1764443486" sldId="273"/>
            <ac:spMk id="10" creationId="{C7F778AB-0307-4A3A-A114-2B7FDA5F2BCF}"/>
          </ac:spMkLst>
        </pc:spChg>
        <pc:spChg chg="add mod">
          <ac:chgData name="" userId="16f573a368a04bbe" providerId="LiveId" clId="{0B8C8EA1-9BFB-4AE5-8D21-6FF677DC6FEF}" dt="2024-05-26T13:02:10.694" v="276" actId="1076"/>
          <ac:spMkLst>
            <pc:docMk/>
            <pc:sldMk cId="1764443486" sldId="273"/>
            <ac:spMk id="11" creationId="{90CAEE1A-8DEB-44FA-BC47-340A2A098F71}"/>
          </ac:spMkLst>
        </pc:spChg>
        <pc:graphicFrameChg chg="modGraphic">
          <ac:chgData name="" userId="16f573a368a04bbe" providerId="LiveId" clId="{0B8C8EA1-9BFB-4AE5-8D21-6FF677DC6FEF}" dt="2024-05-26T12:45:44.313" v="38" actId="207"/>
          <ac:graphicFrameMkLst>
            <pc:docMk/>
            <pc:sldMk cId="1764443486" sldId="273"/>
            <ac:graphicFrameMk id="6" creationId="{B87B0880-FCE4-4925-BF47-9BF93E8FE033}"/>
          </ac:graphicFrameMkLst>
        </pc:graphicFrameChg>
      </pc:sldChg>
      <pc:sldChg chg="addSp delSp modSp add modTransition">
        <pc:chgData name="" userId="16f573a368a04bbe" providerId="LiveId" clId="{0B8C8EA1-9BFB-4AE5-8D21-6FF677DC6FEF}" dt="2024-05-27T14:36:41.775" v="2652"/>
        <pc:sldMkLst>
          <pc:docMk/>
          <pc:sldMk cId="4273069573" sldId="274"/>
        </pc:sldMkLst>
        <pc:spChg chg="add del">
          <ac:chgData name="" userId="16f573a368a04bbe" providerId="LiveId" clId="{0B8C8EA1-9BFB-4AE5-8D21-6FF677DC6FEF}" dt="2024-05-27T14:35:44.139" v="2637"/>
          <ac:spMkLst>
            <pc:docMk/>
            <pc:sldMk cId="4273069573" sldId="274"/>
            <ac:spMk id="3" creationId="{368ACBAA-7A47-4381-901B-2B656CD01946}"/>
          </ac:spMkLst>
        </pc:spChg>
        <pc:spChg chg="add">
          <ac:chgData name="" userId="16f573a368a04bbe" providerId="LiveId" clId="{0B8C8EA1-9BFB-4AE5-8D21-6FF677DC6FEF}" dt="2024-05-26T12:53:24.432" v="131"/>
          <ac:spMkLst>
            <pc:docMk/>
            <pc:sldMk cId="4273069573" sldId="274"/>
            <ac:spMk id="5" creationId="{AE128C51-39A5-47A5-80EE-53C21105BA44}"/>
          </ac:spMkLst>
        </pc:spChg>
        <pc:spChg chg="add mod">
          <ac:chgData name="" userId="16f573a368a04bbe" providerId="LiveId" clId="{0B8C8EA1-9BFB-4AE5-8D21-6FF677DC6FEF}" dt="2024-05-26T12:53:59.637" v="143" actId="207"/>
          <ac:spMkLst>
            <pc:docMk/>
            <pc:sldMk cId="4273069573" sldId="274"/>
            <ac:spMk id="7" creationId="{75D85F67-7E20-4891-AB00-B6A2FDF2E378}"/>
          </ac:spMkLst>
        </pc:spChg>
        <pc:spChg chg="add mod">
          <ac:chgData name="" userId="16f573a368a04bbe" providerId="LiveId" clId="{0B8C8EA1-9BFB-4AE5-8D21-6FF677DC6FEF}" dt="2024-05-26T12:53:45.007" v="142" actId="20577"/>
          <ac:spMkLst>
            <pc:docMk/>
            <pc:sldMk cId="4273069573" sldId="274"/>
            <ac:spMk id="8" creationId="{FC8D4AEC-1418-4480-A8AB-C1302F32A461}"/>
          </ac:spMkLst>
        </pc:spChg>
        <pc:spChg chg="add mod">
          <ac:chgData name="" userId="16f573a368a04bbe" providerId="LiveId" clId="{0B8C8EA1-9BFB-4AE5-8D21-6FF677DC6FEF}" dt="2024-05-26T13:01:57.037" v="273" actId="1076"/>
          <ac:spMkLst>
            <pc:docMk/>
            <pc:sldMk cId="4273069573" sldId="274"/>
            <ac:spMk id="9" creationId="{301057A1-D849-4129-920F-357B7F9923F4}"/>
          </ac:spMkLst>
        </pc:spChg>
        <pc:graphicFrameChg chg="modGraphic">
          <ac:chgData name="" userId="16f573a368a04bbe" providerId="LiveId" clId="{0B8C8EA1-9BFB-4AE5-8D21-6FF677DC6FEF}" dt="2024-05-26T12:45:48.014" v="39" actId="207"/>
          <ac:graphicFrameMkLst>
            <pc:docMk/>
            <pc:sldMk cId="4273069573" sldId="274"/>
            <ac:graphicFrameMk id="6" creationId="{B87B0880-FCE4-4925-BF47-9BF93E8FE033}"/>
          </ac:graphicFrameMkLst>
        </pc:graphicFrameChg>
      </pc:sldChg>
      <pc:sldChg chg="addSp modSp add modTransition">
        <pc:chgData name="" userId="16f573a368a04bbe" providerId="LiveId" clId="{0B8C8EA1-9BFB-4AE5-8D21-6FF677DC6FEF}" dt="2024-05-27T14:36:42.468" v="2653"/>
        <pc:sldMkLst>
          <pc:docMk/>
          <pc:sldMk cId="640391055" sldId="275"/>
        </pc:sldMkLst>
        <pc:spChg chg="add">
          <ac:chgData name="" userId="16f573a368a04bbe" providerId="LiveId" clId="{0B8C8EA1-9BFB-4AE5-8D21-6FF677DC6FEF}" dt="2024-05-26T12:54:05.967" v="144"/>
          <ac:spMkLst>
            <pc:docMk/>
            <pc:sldMk cId="640391055" sldId="275"/>
            <ac:spMk id="5" creationId="{98293DC3-3765-4A97-BB4E-7504F6A445D3}"/>
          </ac:spMkLst>
        </pc:spChg>
        <pc:spChg chg="add">
          <ac:chgData name="" userId="16f573a368a04bbe" providerId="LiveId" clId="{0B8C8EA1-9BFB-4AE5-8D21-6FF677DC6FEF}" dt="2024-05-26T12:54:05.967" v="144"/>
          <ac:spMkLst>
            <pc:docMk/>
            <pc:sldMk cId="640391055" sldId="275"/>
            <ac:spMk id="7" creationId="{32108AFE-3772-462A-B785-E2AF92A11122}"/>
          </ac:spMkLst>
        </pc:spChg>
        <pc:spChg chg="add mod">
          <ac:chgData name="" userId="16f573a368a04bbe" providerId="LiveId" clId="{0B8C8EA1-9BFB-4AE5-8D21-6FF677DC6FEF}" dt="2024-05-26T12:54:50.339" v="164" actId="207"/>
          <ac:spMkLst>
            <pc:docMk/>
            <pc:sldMk cId="640391055" sldId="275"/>
            <ac:spMk id="8" creationId="{E4B3D8FF-41FE-4F53-9CB7-53C9D93BF2FA}"/>
          </ac:spMkLst>
        </pc:spChg>
        <pc:spChg chg="add mod">
          <ac:chgData name="" userId="16f573a368a04bbe" providerId="LiveId" clId="{0B8C8EA1-9BFB-4AE5-8D21-6FF677DC6FEF}" dt="2024-05-26T12:54:46.975" v="163" actId="20577"/>
          <ac:spMkLst>
            <pc:docMk/>
            <pc:sldMk cId="640391055" sldId="275"/>
            <ac:spMk id="9" creationId="{A35F4EAA-B3C6-494A-865A-C003CA40ED5E}"/>
          </ac:spMkLst>
        </pc:spChg>
        <pc:spChg chg="add mod">
          <ac:chgData name="" userId="16f573a368a04bbe" providerId="LiveId" clId="{0B8C8EA1-9BFB-4AE5-8D21-6FF677DC6FEF}" dt="2024-05-26T13:01:50.337" v="271" actId="1076"/>
          <ac:spMkLst>
            <pc:docMk/>
            <pc:sldMk cId="640391055" sldId="275"/>
            <ac:spMk id="10" creationId="{C40992DF-0079-4FD8-BB72-C3E1DF441790}"/>
          </ac:spMkLst>
        </pc:spChg>
        <pc:graphicFrameChg chg="modGraphic">
          <ac:chgData name="" userId="16f573a368a04bbe" providerId="LiveId" clId="{0B8C8EA1-9BFB-4AE5-8D21-6FF677DC6FEF}" dt="2024-05-26T12:45:52.635" v="40" actId="207"/>
          <ac:graphicFrameMkLst>
            <pc:docMk/>
            <pc:sldMk cId="640391055" sldId="275"/>
            <ac:graphicFrameMk id="6" creationId="{B87B0880-FCE4-4925-BF47-9BF93E8FE033}"/>
          </ac:graphicFrameMkLst>
        </pc:graphicFrameChg>
      </pc:sldChg>
      <pc:sldChg chg="addSp modSp add modTransition">
        <pc:chgData name="" userId="16f573a368a04bbe" providerId="LiveId" clId="{0B8C8EA1-9BFB-4AE5-8D21-6FF677DC6FEF}" dt="2024-05-27T14:36:43.161" v="2654"/>
        <pc:sldMkLst>
          <pc:docMk/>
          <pc:sldMk cId="1198476917" sldId="276"/>
        </pc:sldMkLst>
        <pc:spChg chg="add mod">
          <ac:chgData name="" userId="16f573a368a04bbe" providerId="LiveId" clId="{0B8C8EA1-9BFB-4AE5-8D21-6FF677DC6FEF}" dt="2024-05-26T12:55:10.094" v="167" actId="1076"/>
          <ac:spMkLst>
            <pc:docMk/>
            <pc:sldMk cId="1198476917" sldId="276"/>
            <ac:spMk id="5" creationId="{718D9BC6-2D7A-4DF2-9DD3-49D587970618}"/>
          </ac:spMkLst>
        </pc:spChg>
        <pc:spChg chg="add mod">
          <ac:chgData name="" userId="16f573a368a04bbe" providerId="LiveId" clId="{0B8C8EA1-9BFB-4AE5-8D21-6FF677DC6FEF}" dt="2024-05-26T12:55:10.094" v="167" actId="1076"/>
          <ac:spMkLst>
            <pc:docMk/>
            <pc:sldMk cId="1198476917" sldId="276"/>
            <ac:spMk id="7" creationId="{8888BEC8-9162-4479-B960-B24F7AC42AD0}"/>
          </ac:spMkLst>
        </pc:spChg>
        <pc:spChg chg="add mod">
          <ac:chgData name="" userId="16f573a368a04bbe" providerId="LiveId" clId="{0B8C8EA1-9BFB-4AE5-8D21-6FF677DC6FEF}" dt="2024-05-26T12:55:10.094" v="167" actId="1076"/>
          <ac:spMkLst>
            <pc:docMk/>
            <pc:sldMk cId="1198476917" sldId="276"/>
            <ac:spMk id="8" creationId="{B21DD91B-3353-4C2A-BCE1-B9A10545CB24}"/>
          </ac:spMkLst>
        </pc:spChg>
        <pc:spChg chg="add mod">
          <ac:chgData name="" userId="16f573a368a04bbe" providerId="LiveId" clId="{0B8C8EA1-9BFB-4AE5-8D21-6FF677DC6FEF}" dt="2024-05-26T12:55:48.949" v="171" actId="207"/>
          <ac:spMkLst>
            <pc:docMk/>
            <pc:sldMk cId="1198476917" sldId="276"/>
            <ac:spMk id="9" creationId="{0985F5D6-C0B3-4248-86C2-CB764B12BF51}"/>
          </ac:spMkLst>
        </pc:spChg>
        <pc:spChg chg="add mod">
          <ac:chgData name="" userId="16f573a368a04bbe" providerId="LiveId" clId="{0B8C8EA1-9BFB-4AE5-8D21-6FF677DC6FEF}" dt="2024-05-26T12:56:00.225" v="180" actId="20577"/>
          <ac:spMkLst>
            <pc:docMk/>
            <pc:sldMk cId="1198476917" sldId="276"/>
            <ac:spMk id="10" creationId="{C7352881-0ABB-4F1C-A31B-2F89B53CBEDF}"/>
          </ac:spMkLst>
        </pc:spChg>
        <pc:spChg chg="add mod">
          <ac:chgData name="" userId="16f573a368a04bbe" providerId="LiveId" clId="{0B8C8EA1-9BFB-4AE5-8D21-6FF677DC6FEF}" dt="2024-05-26T13:01:40.557" v="269" actId="1076"/>
          <ac:spMkLst>
            <pc:docMk/>
            <pc:sldMk cId="1198476917" sldId="276"/>
            <ac:spMk id="11" creationId="{CA6DF141-E037-4B55-9454-7E3B5672A3A5}"/>
          </ac:spMkLst>
        </pc:spChg>
        <pc:graphicFrameChg chg="modGraphic">
          <ac:chgData name="" userId="16f573a368a04bbe" providerId="LiveId" clId="{0B8C8EA1-9BFB-4AE5-8D21-6FF677DC6FEF}" dt="2024-05-26T12:45:57.004" v="41" actId="207"/>
          <ac:graphicFrameMkLst>
            <pc:docMk/>
            <pc:sldMk cId="1198476917" sldId="276"/>
            <ac:graphicFrameMk id="6" creationId="{B87B0880-FCE4-4925-BF47-9BF93E8FE033}"/>
          </ac:graphicFrameMkLst>
        </pc:graphicFrameChg>
      </pc:sldChg>
      <pc:sldChg chg="addSp modSp add modTransition">
        <pc:chgData name="" userId="16f573a368a04bbe" providerId="LiveId" clId="{0B8C8EA1-9BFB-4AE5-8D21-6FF677DC6FEF}" dt="2024-05-27T14:36:43.845" v="2655"/>
        <pc:sldMkLst>
          <pc:docMk/>
          <pc:sldMk cId="3840661819" sldId="277"/>
        </pc:sldMkLst>
        <pc:spChg chg="add">
          <ac:chgData name="" userId="16f573a368a04bbe" providerId="LiveId" clId="{0B8C8EA1-9BFB-4AE5-8D21-6FF677DC6FEF}" dt="2024-05-26T12:56:09.153" v="181"/>
          <ac:spMkLst>
            <pc:docMk/>
            <pc:sldMk cId="3840661819" sldId="277"/>
            <ac:spMk id="5" creationId="{AAE4BFC2-2D57-40F2-9A66-C641BFA1414F}"/>
          </ac:spMkLst>
        </pc:spChg>
        <pc:spChg chg="add mod">
          <ac:chgData name="" userId="16f573a368a04bbe" providerId="LiveId" clId="{0B8C8EA1-9BFB-4AE5-8D21-6FF677DC6FEF}" dt="2024-05-26T12:56:20.093" v="185" actId="207"/>
          <ac:spMkLst>
            <pc:docMk/>
            <pc:sldMk cId="3840661819" sldId="277"/>
            <ac:spMk id="7" creationId="{B661F9AB-74C1-4D94-863F-6868D3C75FFC}"/>
          </ac:spMkLst>
        </pc:spChg>
        <pc:spChg chg="add mod">
          <ac:chgData name="" userId="16f573a368a04bbe" providerId="LiveId" clId="{0B8C8EA1-9BFB-4AE5-8D21-6FF677DC6FEF}" dt="2024-05-26T12:56:28.979" v="199" actId="20577"/>
          <ac:spMkLst>
            <pc:docMk/>
            <pc:sldMk cId="3840661819" sldId="277"/>
            <ac:spMk id="8" creationId="{0B675164-D837-4F1D-868F-0BF73412D6B4}"/>
          </ac:spMkLst>
        </pc:spChg>
        <pc:spChg chg="add mod">
          <ac:chgData name="" userId="16f573a368a04bbe" providerId="LiveId" clId="{0B8C8EA1-9BFB-4AE5-8D21-6FF677DC6FEF}" dt="2024-05-26T13:01:24.280" v="264" actId="1076"/>
          <ac:spMkLst>
            <pc:docMk/>
            <pc:sldMk cId="3840661819" sldId="277"/>
            <ac:spMk id="9" creationId="{ED77CE7E-5027-4700-B374-C4C176493A9A}"/>
          </ac:spMkLst>
        </pc:spChg>
        <pc:graphicFrameChg chg="modGraphic">
          <ac:chgData name="" userId="16f573a368a04bbe" providerId="LiveId" clId="{0B8C8EA1-9BFB-4AE5-8D21-6FF677DC6FEF}" dt="2024-05-26T12:46:06.145" v="42" actId="207"/>
          <ac:graphicFrameMkLst>
            <pc:docMk/>
            <pc:sldMk cId="3840661819" sldId="277"/>
            <ac:graphicFrameMk id="6" creationId="{B87B0880-FCE4-4925-BF47-9BF93E8FE033}"/>
          </ac:graphicFrameMkLst>
        </pc:graphicFrameChg>
      </pc:sldChg>
      <pc:sldChg chg="addSp modSp add modTransition">
        <pc:chgData name="" userId="16f573a368a04bbe" providerId="LiveId" clId="{0B8C8EA1-9BFB-4AE5-8D21-6FF677DC6FEF}" dt="2024-05-27T14:36:44.559" v="2656"/>
        <pc:sldMkLst>
          <pc:docMk/>
          <pc:sldMk cId="1920182607" sldId="278"/>
        </pc:sldMkLst>
        <pc:spChg chg="add">
          <ac:chgData name="" userId="16f573a368a04bbe" providerId="LiveId" clId="{0B8C8EA1-9BFB-4AE5-8D21-6FF677DC6FEF}" dt="2024-05-26T12:56:38.104" v="200"/>
          <ac:spMkLst>
            <pc:docMk/>
            <pc:sldMk cId="1920182607" sldId="278"/>
            <ac:spMk id="5" creationId="{19219B1B-ABA2-4BA1-9F8E-8DA69CBB3702}"/>
          </ac:spMkLst>
        </pc:spChg>
        <pc:spChg chg="add">
          <ac:chgData name="" userId="16f573a368a04bbe" providerId="LiveId" clId="{0B8C8EA1-9BFB-4AE5-8D21-6FF677DC6FEF}" dt="2024-05-26T12:56:38.104" v="200"/>
          <ac:spMkLst>
            <pc:docMk/>
            <pc:sldMk cId="1920182607" sldId="278"/>
            <ac:spMk id="7" creationId="{A4F5C5FE-E7A0-417D-B206-9A420D4CB4AA}"/>
          </ac:spMkLst>
        </pc:spChg>
        <pc:spChg chg="add mod">
          <ac:chgData name="" userId="16f573a368a04bbe" providerId="LiveId" clId="{0B8C8EA1-9BFB-4AE5-8D21-6FF677DC6FEF}" dt="2024-05-26T12:56:49.175" v="204" actId="207"/>
          <ac:spMkLst>
            <pc:docMk/>
            <pc:sldMk cId="1920182607" sldId="278"/>
            <ac:spMk id="8" creationId="{39632C83-15BE-4D6C-9DCB-4102FAE692EB}"/>
          </ac:spMkLst>
        </pc:spChg>
        <pc:spChg chg="add mod">
          <ac:chgData name="" userId="16f573a368a04bbe" providerId="LiveId" clId="{0B8C8EA1-9BFB-4AE5-8D21-6FF677DC6FEF}" dt="2024-05-26T12:56:52.224" v="206" actId="20577"/>
          <ac:spMkLst>
            <pc:docMk/>
            <pc:sldMk cId="1920182607" sldId="278"/>
            <ac:spMk id="9" creationId="{5A9AD180-AB19-4898-AC94-3DC4DAD7F451}"/>
          </ac:spMkLst>
        </pc:spChg>
        <pc:spChg chg="add mod">
          <ac:chgData name="" userId="16f573a368a04bbe" providerId="LiveId" clId="{0B8C8EA1-9BFB-4AE5-8D21-6FF677DC6FEF}" dt="2024-05-26T13:01:17.021" v="262" actId="1076"/>
          <ac:spMkLst>
            <pc:docMk/>
            <pc:sldMk cId="1920182607" sldId="278"/>
            <ac:spMk id="10" creationId="{6A23436B-FC26-47EA-B6CD-BFBDB6CD0805}"/>
          </ac:spMkLst>
        </pc:spChg>
        <pc:graphicFrameChg chg="modGraphic">
          <ac:chgData name="" userId="16f573a368a04bbe" providerId="LiveId" clId="{0B8C8EA1-9BFB-4AE5-8D21-6FF677DC6FEF}" dt="2024-05-26T12:46:13.453" v="43" actId="207"/>
          <ac:graphicFrameMkLst>
            <pc:docMk/>
            <pc:sldMk cId="1920182607" sldId="278"/>
            <ac:graphicFrameMk id="6" creationId="{B87B0880-FCE4-4925-BF47-9BF93E8FE033}"/>
          </ac:graphicFrameMkLst>
        </pc:graphicFrameChg>
      </pc:sldChg>
      <pc:sldChg chg="addSp delSp modSp add modTransition">
        <pc:chgData name="" userId="16f573a368a04bbe" providerId="LiveId" clId="{0B8C8EA1-9BFB-4AE5-8D21-6FF677DC6FEF}" dt="2024-05-27T14:36:45.200" v="2657"/>
        <pc:sldMkLst>
          <pc:docMk/>
          <pc:sldMk cId="1112585399" sldId="279"/>
        </pc:sldMkLst>
        <pc:spChg chg="add del">
          <ac:chgData name="" userId="16f573a368a04bbe" providerId="LiveId" clId="{0B8C8EA1-9BFB-4AE5-8D21-6FF677DC6FEF}" dt="2024-05-26T12:57:01.306" v="208"/>
          <ac:spMkLst>
            <pc:docMk/>
            <pc:sldMk cId="1112585399" sldId="279"/>
            <ac:spMk id="5" creationId="{A5266ABB-117E-478C-93F1-F449CEB48A11}"/>
          </ac:spMkLst>
        </pc:spChg>
        <pc:spChg chg="add mod">
          <ac:chgData name="" userId="16f573a368a04bbe" providerId="LiveId" clId="{0B8C8EA1-9BFB-4AE5-8D21-6FF677DC6FEF}" dt="2024-05-26T12:57:14.078" v="211" actId="1076"/>
          <ac:spMkLst>
            <pc:docMk/>
            <pc:sldMk cId="1112585399" sldId="279"/>
            <ac:spMk id="7" creationId="{8322693C-4638-437A-8039-A06BD3233D20}"/>
          </ac:spMkLst>
        </pc:spChg>
        <pc:spChg chg="add mod">
          <ac:chgData name="" userId="16f573a368a04bbe" providerId="LiveId" clId="{0B8C8EA1-9BFB-4AE5-8D21-6FF677DC6FEF}" dt="2024-05-26T12:57:14.078" v="211" actId="1076"/>
          <ac:spMkLst>
            <pc:docMk/>
            <pc:sldMk cId="1112585399" sldId="279"/>
            <ac:spMk id="8" creationId="{178A26F6-E7C3-47DC-8534-020B3737A7D8}"/>
          </ac:spMkLst>
        </pc:spChg>
        <pc:spChg chg="add mod">
          <ac:chgData name="" userId="16f573a368a04bbe" providerId="LiveId" clId="{0B8C8EA1-9BFB-4AE5-8D21-6FF677DC6FEF}" dt="2024-05-26T12:57:14.078" v="211" actId="1076"/>
          <ac:spMkLst>
            <pc:docMk/>
            <pc:sldMk cId="1112585399" sldId="279"/>
            <ac:spMk id="9" creationId="{DB50DADD-8D31-4EB5-A8A9-8D962A462898}"/>
          </ac:spMkLst>
        </pc:spChg>
        <pc:spChg chg="add mod">
          <ac:chgData name="" userId="16f573a368a04bbe" providerId="LiveId" clId="{0B8C8EA1-9BFB-4AE5-8D21-6FF677DC6FEF}" dt="2024-05-26T12:58:09.776" v="228" actId="1076"/>
          <ac:spMkLst>
            <pc:docMk/>
            <pc:sldMk cId="1112585399" sldId="279"/>
            <ac:spMk id="10" creationId="{C867D547-0C69-4CBE-AB16-D1DBC03EEF8A}"/>
          </ac:spMkLst>
        </pc:spChg>
        <pc:spChg chg="add mod">
          <ac:chgData name="" userId="16f573a368a04bbe" providerId="LiveId" clId="{0B8C8EA1-9BFB-4AE5-8D21-6FF677DC6FEF}" dt="2024-05-26T12:58:06.681" v="227" actId="1076"/>
          <ac:spMkLst>
            <pc:docMk/>
            <pc:sldMk cId="1112585399" sldId="279"/>
            <ac:spMk id="11" creationId="{7ADB0FB3-5FFB-44AF-A751-3B9A095EC854}"/>
          </ac:spMkLst>
        </pc:spChg>
        <pc:graphicFrameChg chg="modGraphic">
          <ac:chgData name="" userId="16f573a368a04bbe" providerId="LiveId" clId="{0B8C8EA1-9BFB-4AE5-8D21-6FF677DC6FEF}" dt="2024-05-26T16:09:55.804" v="2221" actId="14734"/>
          <ac:graphicFrameMkLst>
            <pc:docMk/>
            <pc:sldMk cId="1112585399" sldId="279"/>
            <ac:graphicFrameMk id="6" creationId="{B87B0880-FCE4-4925-BF47-9BF93E8FE033}"/>
          </ac:graphicFrameMkLst>
        </pc:graphicFrameChg>
      </pc:sldChg>
      <pc:sldChg chg="add del">
        <pc:chgData name="" userId="16f573a368a04bbe" providerId="LiveId" clId="{0B8C8EA1-9BFB-4AE5-8D21-6FF677DC6FEF}" dt="2024-05-26T14:35:51.383" v="298"/>
        <pc:sldMkLst>
          <pc:docMk/>
          <pc:sldMk cId="514174302" sldId="280"/>
        </pc:sldMkLst>
      </pc:sldChg>
      <pc:sldChg chg="addSp delSp modSp add delAnim modAnim">
        <pc:chgData name="" userId="16f573a368a04bbe" providerId="LiveId" clId="{0B8C8EA1-9BFB-4AE5-8D21-6FF677DC6FEF}" dt="2024-05-26T15:57:05.650" v="2101" actId="1076"/>
        <pc:sldMkLst>
          <pc:docMk/>
          <pc:sldMk cId="1704188551" sldId="280"/>
        </pc:sldMkLst>
        <pc:spChg chg="add mod topLvl">
          <ac:chgData name="" userId="16f573a368a04bbe" providerId="LiveId" clId="{0B8C8EA1-9BFB-4AE5-8D21-6FF677DC6FEF}" dt="2024-05-26T15:42:24.925" v="1839" actId="1076"/>
          <ac:spMkLst>
            <pc:docMk/>
            <pc:sldMk cId="1704188551" sldId="280"/>
            <ac:spMk id="3" creationId="{6C3ADED6-39D5-4C7B-BB02-7BB5186E6D53}"/>
          </ac:spMkLst>
        </pc:spChg>
        <pc:spChg chg="mod ord">
          <ac:chgData name="" userId="16f573a368a04bbe" providerId="LiveId" clId="{0B8C8EA1-9BFB-4AE5-8D21-6FF677DC6FEF}" dt="2024-05-26T15:30:13.553" v="1493" actId="167"/>
          <ac:spMkLst>
            <pc:docMk/>
            <pc:sldMk cId="1704188551" sldId="280"/>
            <ac:spMk id="4" creationId="{959C953B-1B54-4BC3-943A-D8D1AC9BB21C}"/>
          </ac:spMkLst>
        </pc:spChg>
        <pc:spChg chg="add del mod">
          <ac:chgData name="" userId="16f573a368a04bbe" providerId="LiveId" clId="{0B8C8EA1-9BFB-4AE5-8D21-6FF677DC6FEF}" dt="2024-05-26T14:45:44.954" v="444" actId="478"/>
          <ac:spMkLst>
            <pc:docMk/>
            <pc:sldMk cId="1704188551" sldId="280"/>
            <ac:spMk id="6" creationId="{442C1388-2734-4160-9193-6D343F3203FC}"/>
          </ac:spMkLst>
        </pc:spChg>
        <pc:spChg chg="mod ord">
          <ac:chgData name="" userId="16f573a368a04bbe" providerId="LiveId" clId="{0B8C8EA1-9BFB-4AE5-8D21-6FF677DC6FEF}" dt="2024-05-26T15:30:13.553" v="1493" actId="167"/>
          <ac:spMkLst>
            <pc:docMk/>
            <pc:sldMk cId="1704188551" sldId="280"/>
            <ac:spMk id="10" creationId="{27B2CB68-2BD4-458B-B97F-4B425043804D}"/>
          </ac:spMkLst>
        </pc:spChg>
        <pc:spChg chg="add del mod topLvl">
          <ac:chgData name="" userId="16f573a368a04bbe" providerId="LiveId" clId="{0B8C8EA1-9BFB-4AE5-8D21-6FF677DC6FEF}" dt="2024-05-26T15:42:13.971" v="1834" actId="478"/>
          <ac:spMkLst>
            <pc:docMk/>
            <pc:sldMk cId="1704188551" sldId="280"/>
            <ac:spMk id="12" creationId="{BEF3891A-D330-44A6-97B6-3EE5CF148D6A}"/>
          </ac:spMkLst>
        </pc:spChg>
        <pc:spChg chg="del">
          <ac:chgData name="" userId="16f573a368a04bbe" providerId="LiveId" clId="{0B8C8EA1-9BFB-4AE5-8D21-6FF677DC6FEF}" dt="2024-05-26T14:37:01.131" v="312" actId="478"/>
          <ac:spMkLst>
            <pc:docMk/>
            <pc:sldMk cId="1704188551" sldId="280"/>
            <ac:spMk id="14" creationId="{6206E61E-0288-48AB-91A2-07CC5F5EEBFF}"/>
          </ac:spMkLst>
        </pc:spChg>
        <pc:spChg chg="del">
          <ac:chgData name="" userId="16f573a368a04bbe" providerId="LiveId" clId="{0B8C8EA1-9BFB-4AE5-8D21-6FF677DC6FEF}" dt="2024-05-26T14:37:01.131" v="312" actId="478"/>
          <ac:spMkLst>
            <pc:docMk/>
            <pc:sldMk cId="1704188551" sldId="280"/>
            <ac:spMk id="15" creationId="{0EF63949-ABBC-430A-85E5-8FAECD1D2A67}"/>
          </ac:spMkLst>
        </pc:spChg>
        <pc:spChg chg="add del">
          <ac:chgData name="" userId="16f573a368a04bbe" providerId="LiveId" clId="{0B8C8EA1-9BFB-4AE5-8D21-6FF677DC6FEF}" dt="2024-05-26T14:38:42.669" v="362"/>
          <ac:spMkLst>
            <pc:docMk/>
            <pc:sldMk cId="1704188551" sldId="280"/>
            <ac:spMk id="16" creationId="{79400DE0-16F0-461F-8460-2EFB99F21D54}"/>
          </ac:spMkLst>
        </pc:spChg>
        <pc:spChg chg="add del mod">
          <ac:chgData name="" userId="16f573a368a04bbe" providerId="LiveId" clId="{0B8C8EA1-9BFB-4AE5-8D21-6FF677DC6FEF}" dt="2024-05-26T14:42:23.792" v="414" actId="478"/>
          <ac:spMkLst>
            <pc:docMk/>
            <pc:sldMk cId="1704188551" sldId="280"/>
            <ac:spMk id="22" creationId="{8C8CB936-F887-44BA-B8CF-BB10FA42BDB2}"/>
          </ac:spMkLst>
        </pc:spChg>
        <pc:spChg chg="add del mod">
          <ac:chgData name="" userId="16f573a368a04bbe" providerId="LiveId" clId="{0B8C8EA1-9BFB-4AE5-8D21-6FF677DC6FEF}" dt="2024-05-26T14:45:24.079" v="443" actId="478"/>
          <ac:spMkLst>
            <pc:docMk/>
            <pc:sldMk cId="1704188551" sldId="280"/>
            <ac:spMk id="23" creationId="{5CFA69F6-2FB1-4C19-B91C-B6049F9D4B29}"/>
          </ac:spMkLst>
        </pc:spChg>
        <pc:spChg chg="add del mod">
          <ac:chgData name="" userId="16f573a368a04bbe" providerId="LiveId" clId="{0B8C8EA1-9BFB-4AE5-8D21-6FF677DC6FEF}" dt="2024-05-26T14:55:28.870" v="613" actId="478"/>
          <ac:spMkLst>
            <pc:docMk/>
            <pc:sldMk cId="1704188551" sldId="280"/>
            <ac:spMk id="25" creationId="{5A3388AF-D93E-47E5-A57C-0F7C07CB129E}"/>
          </ac:spMkLst>
        </pc:spChg>
        <pc:spChg chg="add mod">
          <ac:chgData name="" userId="16f573a368a04bbe" providerId="LiveId" clId="{0B8C8EA1-9BFB-4AE5-8D21-6FF677DC6FEF}" dt="2024-05-26T15:57:05.650" v="2101" actId="1076"/>
          <ac:spMkLst>
            <pc:docMk/>
            <pc:sldMk cId="1704188551" sldId="280"/>
            <ac:spMk id="26" creationId="{C8271E7C-9343-425A-919E-389827DCFB11}"/>
          </ac:spMkLst>
        </pc:spChg>
        <pc:spChg chg="add mod">
          <ac:chgData name="" userId="16f573a368a04bbe" providerId="LiveId" clId="{0B8C8EA1-9BFB-4AE5-8D21-6FF677DC6FEF}" dt="2024-05-26T15:57:05.650" v="2101" actId="1076"/>
          <ac:spMkLst>
            <pc:docMk/>
            <pc:sldMk cId="1704188551" sldId="280"/>
            <ac:spMk id="27" creationId="{BC3D7432-48BE-4D9E-8CD8-B58BB2716F6E}"/>
          </ac:spMkLst>
        </pc:spChg>
        <pc:spChg chg="add mod">
          <ac:chgData name="" userId="16f573a368a04bbe" providerId="LiveId" clId="{0B8C8EA1-9BFB-4AE5-8D21-6FF677DC6FEF}" dt="2024-05-26T15:57:05.650" v="2101" actId="1076"/>
          <ac:spMkLst>
            <pc:docMk/>
            <pc:sldMk cId="1704188551" sldId="280"/>
            <ac:spMk id="28" creationId="{D45E0D9F-416E-4EBC-8E55-2E769796190D}"/>
          </ac:spMkLst>
        </pc:spChg>
        <pc:grpChg chg="add del mod">
          <ac:chgData name="" userId="16f573a368a04bbe" providerId="LiveId" clId="{0B8C8EA1-9BFB-4AE5-8D21-6FF677DC6FEF}" dt="2024-05-26T14:46:33.354" v="454" actId="165"/>
          <ac:grpSpMkLst>
            <pc:docMk/>
            <pc:sldMk cId="1704188551" sldId="280"/>
            <ac:grpSpMk id="5" creationId="{25B99EC1-6FF0-4DB1-AF9F-B1DC1DFCC489}"/>
          </ac:grpSpMkLst>
        </pc:grpChg>
        <pc:graphicFrameChg chg="del">
          <ac:chgData name="" userId="16f573a368a04bbe" providerId="LiveId" clId="{0B8C8EA1-9BFB-4AE5-8D21-6FF677DC6FEF}" dt="2024-05-26T14:37:01.131" v="312" actId="478"/>
          <ac:graphicFrameMkLst>
            <pc:docMk/>
            <pc:sldMk cId="1704188551" sldId="280"/>
            <ac:graphicFrameMk id="11" creationId="{E6B7E5A4-B135-4916-9666-04AA7998ED5C}"/>
          </ac:graphicFrameMkLst>
        </pc:graphicFrameChg>
        <pc:graphicFrameChg chg="del">
          <ac:chgData name="" userId="16f573a368a04bbe" providerId="LiveId" clId="{0B8C8EA1-9BFB-4AE5-8D21-6FF677DC6FEF}" dt="2024-05-26T14:37:01.131" v="312" actId="478"/>
          <ac:graphicFrameMkLst>
            <pc:docMk/>
            <pc:sldMk cId="1704188551" sldId="280"/>
            <ac:graphicFrameMk id="13" creationId="{EA329340-C017-4EA7-B61C-D6D934BC0567}"/>
          </ac:graphicFrameMkLst>
        </pc:graphicFrameChg>
        <pc:cxnChg chg="add del mod">
          <ac:chgData name="" userId="16f573a368a04bbe" providerId="LiveId" clId="{0B8C8EA1-9BFB-4AE5-8D21-6FF677DC6FEF}" dt="2024-05-26T14:40:57.816" v="399" actId="11529"/>
          <ac:cxnSpMkLst>
            <pc:docMk/>
            <pc:sldMk cId="1704188551" sldId="280"/>
            <ac:cxnSpMk id="8" creationId="{3B02CD75-0400-45E2-A499-978226290164}"/>
          </ac:cxnSpMkLst>
        </pc:cxnChg>
        <pc:cxnChg chg="add del mod">
          <ac:chgData name="" userId="16f573a368a04bbe" providerId="LiveId" clId="{0B8C8EA1-9BFB-4AE5-8D21-6FF677DC6FEF}" dt="2024-05-26T14:41:06.785" v="401" actId="11529"/>
          <ac:cxnSpMkLst>
            <pc:docMk/>
            <pc:sldMk cId="1704188551" sldId="280"/>
            <ac:cxnSpMk id="17" creationId="{59B3FF5A-1FB7-4D6C-89F6-6E731582743D}"/>
          </ac:cxnSpMkLst>
        </pc:cxnChg>
        <pc:cxnChg chg="add del mod">
          <ac:chgData name="" userId="16f573a368a04bbe" providerId="LiveId" clId="{0B8C8EA1-9BFB-4AE5-8D21-6FF677DC6FEF}" dt="2024-05-26T14:41:15.350" v="403" actId="11529"/>
          <ac:cxnSpMkLst>
            <pc:docMk/>
            <pc:sldMk cId="1704188551" sldId="280"/>
            <ac:cxnSpMk id="19" creationId="{F895B8CD-C776-4934-B72D-6289E3C5F7F0}"/>
          </ac:cxnSpMkLst>
        </pc:cxnChg>
        <pc:cxnChg chg="add del mod">
          <ac:chgData name="" userId="16f573a368a04bbe" providerId="LiveId" clId="{0B8C8EA1-9BFB-4AE5-8D21-6FF677DC6FEF}" dt="2024-05-26T14:45:12.859" v="440" actId="478"/>
          <ac:cxnSpMkLst>
            <pc:docMk/>
            <pc:sldMk cId="1704188551" sldId="280"/>
            <ac:cxnSpMk id="21" creationId="{3EB894D1-BE12-4DAF-965A-EAC559B4A73A}"/>
          </ac:cxnSpMkLst>
        </pc:cxnChg>
        <pc:cxnChg chg="add del mod">
          <ac:chgData name="" userId="16f573a368a04bbe" providerId="LiveId" clId="{0B8C8EA1-9BFB-4AE5-8D21-6FF677DC6FEF}" dt="2024-05-26T14:45:12.076" v="439" actId="478"/>
          <ac:cxnSpMkLst>
            <pc:docMk/>
            <pc:sldMk cId="1704188551" sldId="280"/>
            <ac:cxnSpMk id="24" creationId="{52E57DBC-AE63-4A78-9BA9-12FA83F501FD}"/>
          </ac:cxnSpMkLst>
        </pc:cxnChg>
      </pc:sldChg>
      <pc:sldChg chg="addSp delSp modSp add del">
        <pc:chgData name="" userId="16f573a368a04bbe" providerId="LiveId" clId="{0B8C8EA1-9BFB-4AE5-8D21-6FF677DC6FEF}" dt="2024-05-26T12:49:30.887" v="65"/>
        <pc:sldMkLst>
          <pc:docMk/>
          <pc:sldMk cId="3863242333" sldId="280"/>
        </pc:sldMkLst>
        <pc:spChg chg="mod">
          <ac:chgData name="" userId="16f573a368a04bbe" providerId="LiveId" clId="{0B8C8EA1-9BFB-4AE5-8D21-6FF677DC6FEF}" dt="2024-05-26T12:48:35.165" v="59" actId="207"/>
          <ac:spMkLst>
            <pc:docMk/>
            <pc:sldMk cId="3863242333" sldId="280"/>
            <ac:spMk id="10" creationId="{DA6340E1-2200-4886-9077-45E909C43C4E}"/>
          </ac:spMkLst>
        </pc:spChg>
        <pc:spChg chg="add del">
          <ac:chgData name="" userId="16f573a368a04bbe" providerId="LiveId" clId="{0B8C8EA1-9BFB-4AE5-8D21-6FF677DC6FEF}" dt="2024-05-26T12:49:28.616" v="62" actId="478"/>
          <ac:spMkLst>
            <pc:docMk/>
            <pc:sldMk cId="3863242333" sldId="280"/>
            <ac:spMk id="12" creationId="{FF7561ED-A164-4D52-B080-3F802CF5E1D3}"/>
          </ac:spMkLst>
        </pc:spChg>
        <pc:graphicFrameChg chg="add del">
          <ac:chgData name="" userId="16f573a368a04bbe" providerId="LiveId" clId="{0B8C8EA1-9BFB-4AE5-8D21-6FF677DC6FEF}" dt="2024-05-26T12:49:30.298" v="64" actId="478"/>
          <ac:graphicFrameMkLst>
            <pc:docMk/>
            <pc:sldMk cId="3863242333" sldId="280"/>
            <ac:graphicFrameMk id="6" creationId="{B87B0880-FCE4-4925-BF47-9BF93E8FE033}"/>
          </ac:graphicFrameMkLst>
        </pc:graphicFrameChg>
        <pc:graphicFrameChg chg="add del">
          <ac:chgData name="" userId="16f573a368a04bbe" providerId="LiveId" clId="{0B8C8EA1-9BFB-4AE5-8D21-6FF677DC6FEF}" dt="2024-05-26T12:49:29.387" v="63"/>
          <ac:graphicFrameMkLst>
            <pc:docMk/>
            <pc:sldMk cId="3863242333" sldId="280"/>
            <ac:graphicFrameMk id="11" creationId="{5EF69F11-7B6C-406D-B0BE-F4B4AF8B639A}"/>
          </ac:graphicFrameMkLst>
        </pc:graphicFrameChg>
      </pc:sldChg>
      <pc:sldChg chg="addSp delSp modSp add modTransition">
        <pc:chgData name="" userId="16f573a368a04bbe" providerId="LiveId" clId="{0B8C8EA1-9BFB-4AE5-8D21-6FF677DC6FEF}" dt="2024-05-26T15:58:50.279" v="2118" actId="171"/>
        <pc:sldMkLst>
          <pc:docMk/>
          <pc:sldMk cId="2978486191" sldId="281"/>
        </pc:sldMkLst>
        <pc:spChg chg="add del mod topLvl">
          <ac:chgData name="" userId="16f573a368a04bbe" providerId="LiveId" clId="{0B8C8EA1-9BFB-4AE5-8D21-6FF677DC6FEF}" dt="2024-05-26T15:39:23.125" v="1589" actId="207"/>
          <ac:spMkLst>
            <pc:docMk/>
            <pc:sldMk cId="2978486191" sldId="281"/>
            <ac:spMk id="3" creationId="{6C3ADED6-39D5-4C7B-BB02-7BB5186E6D53}"/>
          </ac:spMkLst>
        </pc:spChg>
        <pc:spChg chg="add del mod">
          <ac:chgData name="" userId="16f573a368a04bbe" providerId="LiveId" clId="{0B8C8EA1-9BFB-4AE5-8D21-6FF677DC6FEF}" dt="2024-05-26T15:09:10.412" v="855" actId="478"/>
          <ac:spMkLst>
            <pc:docMk/>
            <pc:sldMk cId="2978486191" sldId="281"/>
            <ac:spMk id="4" creationId="{959C953B-1B54-4BC3-943A-D8D1AC9BB21C}"/>
          </ac:spMkLst>
        </pc:spChg>
        <pc:spChg chg="del mod">
          <ac:chgData name="" userId="16f573a368a04bbe" providerId="LiveId" clId="{0B8C8EA1-9BFB-4AE5-8D21-6FF677DC6FEF}" dt="2024-05-26T14:47:59.577" v="485" actId="478"/>
          <ac:spMkLst>
            <pc:docMk/>
            <pc:sldMk cId="2978486191" sldId="281"/>
            <ac:spMk id="6" creationId="{442C1388-2734-4160-9193-6D343F3203FC}"/>
          </ac:spMkLst>
        </pc:spChg>
        <pc:spChg chg="add mod">
          <ac:chgData name="" userId="16f573a368a04bbe" providerId="LiveId" clId="{0B8C8EA1-9BFB-4AE5-8D21-6FF677DC6FEF}" dt="2024-05-26T15:56:27.315" v="2093" actId="207"/>
          <ac:spMkLst>
            <pc:docMk/>
            <pc:sldMk cId="2978486191" sldId="281"/>
            <ac:spMk id="7" creationId="{5F5B00BE-015F-477F-A1E2-570D44EDDC62}"/>
          </ac:spMkLst>
        </pc:spChg>
        <pc:spChg chg="add del mod">
          <ac:chgData name="" userId="16f573a368a04bbe" providerId="LiveId" clId="{0B8C8EA1-9BFB-4AE5-8D21-6FF677DC6FEF}" dt="2024-05-26T14:53:18.435" v="582" actId="478"/>
          <ac:spMkLst>
            <pc:docMk/>
            <pc:sldMk cId="2978486191" sldId="281"/>
            <ac:spMk id="8" creationId="{C1D9ECD0-D1C6-4288-9CCA-990093CBAF74}"/>
          </ac:spMkLst>
        </pc:spChg>
        <pc:spChg chg="add mod ord">
          <ac:chgData name="" userId="16f573a368a04bbe" providerId="LiveId" clId="{0B8C8EA1-9BFB-4AE5-8D21-6FF677DC6FEF}" dt="2024-05-26T15:37:38.247" v="1558" actId="167"/>
          <ac:spMkLst>
            <pc:docMk/>
            <pc:sldMk cId="2978486191" sldId="281"/>
            <ac:spMk id="9" creationId="{0DE4ED92-A285-4118-9724-CB7CD8E7D64A}"/>
          </ac:spMkLst>
        </pc:spChg>
        <pc:spChg chg="add del mod">
          <ac:chgData name="" userId="16f573a368a04bbe" providerId="LiveId" clId="{0B8C8EA1-9BFB-4AE5-8D21-6FF677DC6FEF}" dt="2024-05-26T15:01:07.267" v="670" actId="478"/>
          <ac:spMkLst>
            <pc:docMk/>
            <pc:sldMk cId="2978486191" sldId="281"/>
            <ac:spMk id="10" creationId="{27B2CB68-2BD4-458B-B97F-4B425043804D}"/>
          </ac:spMkLst>
        </pc:spChg>
        <pc:spChg chg="add del">
          <ac:chgData name="" userId="16f573a368a04bbe" providerId="LiveId" clId="{0B8C8EA1-9BFB-4AE5-8D21-6FF677DC6FEF}" dt="2024-05-26T15:53:33.766" v="2011"/>
          <ac:spMkLst>
            <pc:docMk/>
            <pc:sldMk cId="2978486191" sldId="281"/>
            <ac:spMk id="11" creationId="{74B67A10-7FBD-4EFE-8F36-FA75526DC2AA}"/>
          </ac:spMkLst>
        </pc:spChg>
        <pc:spChg chg="add del mod topLvl">
          <ac:chgData name="" userId="16f573a368a04bbe" providerId="LiveId" clId="{0B8C8EA1-9BFB-4AE5-8D21-6FF677DC6FEF}" dt="2024-05-26T15:06:24.920" v="803" actId="478"/>
          <ac:spMkLst>
            <pc:docMk/>
            <pc:sldMk cId="2978486191" sldId="281"/>
            <ac:spMk id="12" creationId="{BEF3891A-D330-44A6-97B6-3EE5CF148D6A}"/>
          </ac:spMkLst>
        </pc:spChg>
        <pc:spChg chg="add del mod">
          <ac:chgData name="" userId="16f573a368a04bbe" providerId="LiveId" clId="{0B8C8EA1-9BFB-4AE5-8D21-6FF677DC6FEF}" dt="2024-05-26T14:54:42.883" v="610" actId="478"/>
          <ac:spMkLst>
            <pc:docMk/>
            <pc:sldMk cId="2978486191" sldId="281"/>
            <ac:spMk id="13" creationId="{EEE756DD-87BA-419E-98E0-7BC98D321E5A}"/>
          </ac:spMkLst>
        </pc:spChg>
        <pc:spChg chg="add del mod">
          <ac:chgData name="" userId="16f573a368a04bbe" providerId="LiveId" clId="{0B8C8EA1-9BFB-4AE5-8D21-6FF677DC6FEF}" dt="2024-05-26T15:09:10.412" v="855" actId="478"/>
          <ac:spMkLst>
            <pc:docMk/>
            <pc:sldMk cId="2978486191" sldId="281"/>
            <ac:spMk id="14" creationId="{E1E0DF36-631C-4D8C-974A-9814B4D19071}"/>
          </ac:spMkLst>
        </pc:spChg>
        <pc:spChg chg="add mod">
          <ac:chgData name="" userId="16f573a368a04bbe" providerId="LiveId" clId="{0B8C8EA1-9BFB-4AE5-8D21-6FF677DC6FEF}" dt="2024-05-26T15:02:52.396" v="702" actId="571"/>
          <ac:spMkLst>
            <pc:docMk/>
            <pc:sldMk cId="2978486191" sldId="281"/>
            <ac:spMk id="15" creationId="{49F6801E-E208-49C1-9952-CE319C42C95F}"/>
          </ac:spMkLst>
        </pc:spChg>
        <pc:spChg chg="add del mod">
          <ac:chgData name="" userId="16f573a368a04bbe" providerId="LiveId" clId="{0B8C8EA1-9BFB-4AE5-8D21-6FF677DC6FEF}" dt="2024-05-26T15:50:00.551" v="1891" actId="478"/>
          <ac:spMkLst>
            <pc:docMk/>
            <pc:sldMk cId="2978486191" sldId="281"/>
            <ac:spMk id="16" creationId="{673DFC02-2F7C-479B-A0F9-98496FC8D83C}"/>
          </ac:spMkLst>
        </pc:spChg>
        <pc:spChg chg="add del">
          <ac:chgData name="" userId="16f573a368a04bbe" providerId="LiveId" clId="{0B8C8EA1-9BFB-4AE5-8D21-6FF677DC6FEF}" dt="2024-05-26T15:21:17.664" v="1201" actId="478"/>
          <ac:spMkLst>
            <pc:docMk/>
            <pc:sldMk cId="2978486191" sldId="281"/>
            <ac:spMk id="17" creationId="{D1EA4934-9E58-4789-8291-4B3F5E633FCE}"/>
          </ac:spMkLst>
        </pc:spChg>
        <pc:spChg chg="add del">
          <ac:chgData name="" userId="16f573a368a04bbe" providerId="LiveId" clId="{0B8C8EA1-9BFB-4AE5-8D21-6FF677DC6FEF}" dt="2024-05-26T15:21:18.227" v="1202" actId="478"/>
          <ac:spMkLst>
            <pc:docMk/>
            <pc:sldMk cId="2978486191" sldId="281"/>
            <ac:spMk id="18" creationId="{4D2457E9-60E5-4E60-8C9C-C4D36937F0FC}"/>
          </ac:spMkLst>
        </pc:spChg>
        <pc:spChg chg="add del mod">
          <ac:chgData name="" userId="16f573a368a04bbe" providerId="LiveId" clId="{0B8C8EA1-9BFB-4AE5-8D21-6FF677DC6FEF}" dt="2024-05-26T15:49:47.831" v="1889" actId="478"/>
          <ac:spMkLst>
            <pc:docMk/>
            <pc:sldMk cId="2978486191" sldId="281"/>
            <ac:spMk id="19" creationId="{E651791E-66CA-4971-96E9-063185783742}"/>
          </ac:spMkLst>
        </pc:spChg>
        <pc:spChg chg="add del mod">
          <ac:chgData name="" userId="16f573a368a04bbe" providerId="LiveId" clId="{0B8C8EA1-9BFB-4AE5-8D21-6FF677DC6FEF}" dt="2024-05-26T15:17:15.792" v="1082"/>
          <ac:spMkLst>
            <pc:docMk/>
            <pc:sldMk cId="2978486191" sldId="281"/>
            <ac:spMk id="20" creationId="{6FD75A5C-C2F4-4F73-8219-54B013C94D2A}"/>
          </ac:spMkLst>
        </pc:spChg>
        <pc:spChg chg="add del mod ord">
          <ac:chgData name="" userId="16f573a368a04bbe" providerId="LiveId" clId="{0B8C8EA1-9BFB-4AE5-8D21-6FF677DC6FEF}" dt="2024-05-26T15:41:58.032" v="1830" actId="478"/>
          <ac:spMkLst>
            <pc:docMk/>
            <pc:sldMk cId="2978486191" sldId="281"/>
            <ac:spMk id="21" creationId="{D199B8D5-3FF1-471F-AC82-BF37C3A32928}"/>
          </ac:spMkLst>
        </pc:spChg>
        <pc:spChg chg="add del mod ord">
          <ac:chgData name="" userId="16f573a368a04bbe" providerId="LiveId" clId="{0B8C8EA1-9BFB-4AE5-8D21-6FF677DC6FEF}" dt="2024-05-26T15:41:58.032" v="1830" actId="478"/>
          <ac:spMkLst>
            <pc:docMk/>
            <pc:sldMk cId="2978486191" sldId="281"/>
            <ac:spMk id="22" creationId="{69148892-DC0C-47B4-8029-19E7BBDEDDBE}"/>
          </ac:spMkLst>
        </pc:spChg>
        <pc:spChg chg="mod">
          <ac:chgData name="" userId="16f573a368a04bbe" providerId="LiveId" clId="{0B8C8EA1-9BFB-4AE5-8D21-6FF677DC6FEF}" dt="2024-05-26T15:39:23.125" v="1589" actId="207"/>
          <ac:spMkLst>
            <pc:docMk/>
            <pc:sldMk cId="2978486191" sldId="281"/>
            <ac:spMk id="23" creationId="{5CFA69F6-2FB1-4C19-B91C-B6049F9D4B29}"/>
          </ac:spMkLst>
        </pc:spChg>
        <pc:spChg chg="add mod">
          <ac:chgData name="" userId="16f573a368a04bbe" providerId="LiveId" clId="{0B8C8EA1-9BFB-4AE5-8D21-6FF677DC6FEF}" dt="2024-05-26T15:56:04.337" v="2083" actId="404"/>
          <ac:spMkLst>
            <pc:docMk/>
            <pc:sldMk cId="2978486191" sldId="281"/>
            <ac:spMk id="24" creationId="{66BD92AB-857F-4241-B64B-46A1B42336A8}"/>
          </ac:spMkLst>
        </pc:spChg>
        <pc:spChg chg="add del mod">
          <ac:chgData name="" userId="16f573a368a04bbe" providerId="LiveId" clId="{0B8C8EA1-9BFB-4AE5-8D21-6FF677DC6FEF}" dt="2024-05-26T15:53:38.985" v="2015"/>
          <ac:spMkLst>
            <pc:docMk/>
            <pc:sldMk cId="2978486191" sldId="281"/>
            <ac:spMk id="25" creationId="{08E2879B-3592-4023-9535-1D0212713F38}"/>
          </ac:spMkLst>
        </pc:spChg>
        <pc:spChg chg="add del mod">
          <ac:chgData name="" userId="16f573a368a04bbe" providerId="LiveId" clId="{0B8C8EA1-9BFB-4AE5-8D21-6FF677DC6FEF}" dt="2024-05-26T15:56:10.619" v="2087" actId="20577"/>
          <ac:spMkLst>
            <pc:docMk/>
            <pc:sldMk cId="2978486191" sldId="281"/>
            <ac:spMk id="26" creationId="{841E1E45-CD9D-4FF1-9C3B-E131CEC17E69}"/>
          </ac:spMkLst>
        </pc:spChg>
        <pc:spChg chg="add mod">
          <ac:chgData name="" userId="16f573a368a04bbe" providerId="LiveId" clId="{0B8C8EA1-9BFB-4AE5-8D21-6FF677DC6FEF}" dt="2024-05-26T15:56:12.322" v="2089" actId="20577"/>
          <ac:spMkLst>
            <pc:docMk/>
            <pc:sldMk cId="2978486191" sldId="281"/>
            <ac:spMk id="27" creationId="{D676C21B-7B17-44B4-AC33-1240CF27A3C7}"/>
          </ac:spMkLst>
        </pc:spChg>
        <pc:spChg chg="add mod ord">
          <ac:chgData name="" userId="16f573a368a04bbe" providerId="LiveId" clId="{0B8C8EA1-9BFB-4AE5-8D21-6FF677DC6FEF}" dt="2024-05-26T15:58:50.279" v="2118" actId="171"/>
          <ac:spMkLst>
            <pc:docMk/>
            <pc:sldMk cId="2978486191" sldId="281"/>
            <ac:spMk id="28" creationId="{9739D850-E51B-444A-85DE-1AE187A97B1E}"/>
          </ac:spMkLst>
        </pc:spChg>
        <pc:grpChg chg="del">
          <ac:chgData name="" userId="16f573a368a04bbe" providerId="LiveId" clId="{0B8C8EA1-9BFB-4AE5-8D21-6FF677DC6FEF}" dt="2024-05-26T14:46:40.975" v="455" actId="165"/>
          <ac:grpSpMkLst>
            <pc:docMk/>
            <pc:sldMk cId="2978486191" sldId="281"/>
            <ac:grpSpMk id="5" creationId="{25B99EC1-6FF0-4DB1-AF9F-B1DC1DFCC489}"/>
          </ac:grpSpMkLst>
        </pc:grpChg>
      </pc:sldChg>
      <pc:sldChg chg="addSp delSp modSp add del">
        <pc:chgData name="" userId="16f573a368a04bbe" providerId="LiveId" clId="{0B8C8EA1-9BFB-4AE5-8D21-6FF677DC6FEF}" dt="2024-05-26T15:02:11.802" v="697" actId="2696"/>
        <pc:sldMkLst>
          <pc:docMk/>
          <pc:sldMk cId="1200926213" sldId="282"/>
        </pc:sldMkLst>
        <pc:spChg chg="add del">
          <ac:chgData name="" userId="16f573a368a04bbe" providerId="LiveId" clId="{0B8C8EA1-9BFB-4AE5-8D21-6FF677DC6FEF}" dt="2024-05-26T15:02:09.052" v="694" actId="478"/>
          <ac:spMkLst>
            <pc:docMk/>
            <pc:sldMk cId="1200926213" sldId="282"/>
            <ac:spMk id="4" creationId="{959C953B-1B54-4BC3-943A-D8D1AC9BB21C}"/>
          </ac:spMkLst>
        </pc:spChg>
        <pc:spChg chg="add del mod">
          <ac:chgData name="" userId="16f573a368a04bbe" providerId="LiveId" clId="{0B8C8EA1-9BFB-4AE5-8D21-6FF677DC6FEF}" dt="2024-05-26T15:02:03.817" v="686"/>
          <ac:spMkLst>
            <pc:docMk/>
            <pc:sldMk cId="1200926213" sldId="282"/>
            <ac:spMk id="9" creationId="{F2AC2C43-613D-4126-874F-67193E0AA6BB}"/>
          </ac:spMkLst>
        </pc:spChg>
      </pc:sldChg>
      <pc:sldChg chg="addSp delSp modSp add modTransition">
        <pc:chgData name="" userId="16f573a368a04bbe" providerId="LiveId" clId="{0B8C8EA1-9BFB-4AE5-8D21-6FF677DC6FEF}" dt="2024-05-26T15:59:19.983" v="2131" actId="171"/>
        <pc:sldMkLst>
          <pc:docMk/>
          <pc:sldMk cId="1258406812" sldId="282"/>
        </pc:sldMkLst>
        <pc:spChg chg="mod">
          <ac:chgData name="" userId="16f573a368a04bbe" providerId="LiveId" clId="{0B8C8EA1-9BFB-4AE5-8D21-6FF677DC6FEF}" dt="2024-05-26T15:18:16.605" v="1089" actId="14100"/>
          <ac:spMkLst>
            <pc:docMk/>
            <pc:sldMk cId="1258406812" sldId="282"/>
            <ac:spMk id="2" creationId="{B7B20C0A-9F4D-425F-B641-51E564AC0223}"/>
          </ac:spMkLst>
        </pc:spChg>
        <pc:spChg chg="mod">
          <ac:chgData name="" userId="16f573a368a04bbe" providerId="LiveId" clId="{0B8C8EA1-9BFB-4AE5-8D21-6FF677DC6FEF}" dt="2024-05-26T15:39:20.452" v="1588" actId="207"/>
          <ac:spMkLst>
            <pc:docMk/>
            <pc:sldMk cId="1258406812" sldId="282"/>
            <ac:spMk id="3" creationId="{6C3ADED6-39D5-4C7B-BB02-7BB5186E6D53}"/>
          </ac:spMkLst>
        </pc:spChg>
        <pc:spChg chg="del">
          <ac:chgData name="" userId="16f573a368a04bbe" providerId="LiveId" clId="{0B8C8EA1-9BFB-4AE5-8D21-6FF677DC6FEF}" dt="2024-05-26T15:03:06.053" v="707" actId="478"/>
          <ac:spMkLst>
            <pc:docMk/>
            <pc:sldMk cId="1258406812" sldId="282"/>
            <ac:spMk id="4" creationId="{959C953B-1B54-4BC3-943A-D8D1AC9BB21C}"/>
          </ac:spMkLst>
        </pc:spChg>
        <pc:spChg chg="del">
          <ac:chgData name="" userId="16f573a368a04bbe" providerId="LiveId" clId="{0B8C8EA1-9BFB-4AE5-8D21-6FF677DC6FEF}" dt="2024-05-26T15:03:27.274" v="713" actId="478"/>
          <ac:spMkLst>
            <pc:docMk/>
            <pc:sldMk cId="1258406812" sldId="282"/>
            <ac:spMk id="7" creationId="{5F5B00BE-015F-477F-A1E2-570D44EDDC62}"/>
          </ac:spMkLst>
        </pc:spChg>
        <pc:spChg chg="add del mod">
          <ac:chgData name="" userId="16f573a368a04bbe" providerId="LiveId" clId="{0B8C8EA1-9BFB-4AE5-8D21-6FF677DC6FEF}" dt="2024-05-26T15:52:21.638" v="1983" actId="478"/>
          <ac:spMkLst>
            <pc:docMk/>
            <pc:sldMk cId="1258406812" sldId="282"/>
            <ac:spMk id="9" creationId="{286C54A4-73DB-4F9F-8151-E536496A8151}"/>
          </ac:spMkLst>
        </pc:spChg>
        <pc:spChg chg="add del mod">
          <ac:chgData name="" userId="16f573a368a04bbe" providerId="LiveId" clId="{0B8C8EA1-9BFB-4AE5-8D21-6FF677DC6FEF}" dt="2024-05-26T15:21:22.383" v="1203" actId="478"/>
          <ac:spMkLst>
            <pc:docMk/>
            <pc:sldMk cId="1258406812" sldId="282"/>
            <ac:spMk id="10" creationId="{FE7826FD-AB04-4470-A28B-8DCE832374D7}"/>
          </ac:spMkLst>
        </pc:spChg>
        <pc:spChg chg="add del">
          <ac:chgData name="" userId="16f573a368a04bbe" providerId="LiveId" clId="{0B8C8EA1-9BFB-4AE5-8D21-6FF677DC6FEF}" dt="2024-05-26T15:21:23.243" v="1204" actId="478"/>
          <ac:spMkLst>
            <pc:docMk/>
            <pc:sldMk cId="1258406812" sldId="282"/>
            <ac:spMk id="11" creationId="{B195A924-85D6-48FD-A07E-4373667869B6}"/>
          </ac:spMkLst>
        </pc:spChg>
        <pc:spChg chg="del">
          <ac:chgData name="" userId="16f573a368a04bbe" providerId="LiveId" clId="{0B8C8EA1-9BFB-4AE5-8D21-6FF677DC6FEF}" dt="2024-05-26T15:06:33.640" v="804" actId="478"/>
          <ac:spMkLst>
            <pc:docMk/>
            <pc:sldMk cId="1258406812" sldId="282"/>
            <ac:spMk id="12" creationId="{BEF3891A-D330-44A6-97B6-3EE5CF148D6A}"/>
          </ac:spMkLst>
        </pc:spChg>
        <pc:spChg chg="add del mod">
          <ac:chgData name="" userId="16f573a368a04bbe" providerId="LiveId" clId="{0B8C8EA1-9BFB-4AE5-8D21-6FF677DC6FEF}" dt="2024-05-26T15:52:22.528" v="1984" actId="478"/>
          <ac:spMkLst>
            <pc:docMk/>
            <pc:sldMk cId="1258406812" sldId="282"/>
            <ac:spMk id="13" creationId="{991DEA89-6851-4D96-97AF-2E74697F28C7}"/>
          </ac:spMkLst>
        </pc:spChg>
        <pc:spChg chg="del">
          <ac:chgData name="" userId="16f573a368a04bbe" providerId="LiveId" clId="{0B8C8EA1-9BFB-4AE5-8D21-6FF677DC6FEF}" dt="2024-05-26T15:09:19.287" v="858" actId="478"/>
          <ac:spMkLst>
            <pc:docMk/>
            <pc:sldMk cId="1258406812" sldId="282"/>
            <ac:spMk id="14" creationId="{E1E0DF36-631C-4D8C-974A-9814B4D19071}"/>
          </ac:spMkLst>
        </pc:spChg>
        <pc:spChg chg="add del mod">
          <ac:chgData name="" userId="16f573a368a04bbe" providerId="LiveId" clId="{0B8C8EA1-9BFB-4AE5-8D21-6FF677DC6FEF}" dt="2024-05-26T15:12:18.977" v="967" actId="478"/>
          <ac:spMkLst>
            <pc:docMk/>
            <pc:sldMk cId="1258406812" sldId="282"/>
            <ac:spMk id="15" creationId="{289A37EB-9EBD-4B99-83D1-3224A79E8C7F}"/>
          </ac:spMkLst>
        </pc:spChg>
        <pc:spChg chg="add del mod">
          <ac:chgData name="" userId="16f573a368a04bbe" providerId="LiveId" clId="{0B8C8EA1-9BFB-4AE5-8D21-6FF677DC6FEF}" dt="2024-05-26T15:14:27.747" v="1034" actId="478"/>
          <ac:spMkLst>
            <pc:docMk/>
            <pc:sldMk cId="1258406812" sldId="282"/>
            <ac:spMk id="16" creationId="{387222C9-CBC9-43D9-90D0-C78573C734C6}"/>
          </ac:spMkLst>
        </pc:spChg>
        <pc:spChg chg="add del mod ord">
          <ac:chgData name="" userId="16f573a368a04bbe" providerId="LiveId" clId="{0B8C8EA1-9BFB-4AE5-8D21-6FF677DC6FEF}" dt="2024-05-26T15:49:44.846" v="1887" actId="478"/>
          <ac:spMkLst>
            <pc:docMk/>
            <pc:sldMk cId="1258406812" sldId="282"/>
            <ac:spMk id="17" creationId="{4748D610-349B-474E-B063-08E09E58AF27}"/>
          </ac:spMkLst>
        </pc:spChg>
        <pc:spChg chg="add del mod ord">
          <ac:chgData name="" userId="16f573a368a04bbe" providerId="LiveId" clId="{0B8C8EA1-9BFB-4AE5-8D21-6FF677DC6FEF}" dt="2024-05-26T15:49:46.080" v="1888" actId="478"/>
          <ac:spMkLst>
            <pc:docMk/>
            <pc:sldMk cId="1258406812" sldId="282"/>
            <ac:spMk id="18" creationId="{D9B85919-79B7-475E-9091-46C078292D9D}"/>
          </ac:spMkLst>
        </pc:spChg>
        <pc:spChg chg="add mod ord">
          <ac:chgData name="" userId="16f573a368a04bbe" providerId="LiveId" clId="{0B8C8EA1-9BFB-4AE5-8D21-6FF677DC6FEF}" dt="2024-05-26T15:38:12.783" v="1571" actId="1076"/>
          <ac:spMkLst>
            <pc:docMk/>
            <pc:sldMk cId="1258406812" sldId="282"/>
            <ac:spMk id="19" creationId="{90C2412A-6D52-4885-949F-A8656590CFF2}"/>
          </ac:spMkLst>
        </pc:spChg>
        <pc:spChg chg="add">
          <ac:chgData name="" userId="16f573a368a04bbe" providerId="LiveId" clId="{0B8C8EA1-9BFB-4AE5-8D21-6FF677DC6FEF}" dt="2024-05-26T15:56:21.026" v="2090"/>
          <ac:spMkLst>
            <pc:docMk/>
            <pc:sldMk cId="1258406812" sldId="282"/>
            <ac:spMk id="20" creationId="{71738A41-3C3F-4F9F-988D-1B7C48818293}"/>
          </ac:spMkLst>
        </pc:spChg>
        <pc:spChg chg="add mod">
          <ac:chgData name="" userId="16f573a368a04bbe" providerId="LiveId" clId="{0B8C8EA1-9BFB-4AE5-8D21-6FF677DC6FEF}" dt="2024-05-26T15:56:30.826" v="2094" actId="207"/>
          <ac:spMkLst>
            <pc:docMk/>
            <pc:sldMk cId="1258406812" sldId="282"/>
            <ac:spMk id="21" creationId="{F680CD8D-B139-4571-AD1B-ABE097D3826D}"/>
          </ac:spMkLst>
        </pc:spChg>
        <pc:spChg chg="add">
          <ac:chgData name="" userId="16f573a368a04bbe" providerId="LiveId" clId="{0B8C8EA1-9BFB-4AE5-8D21-6FF677DC6FEF}" dt="2024-05-26T15:56:21.026" v="2090"/>
          <ac:spMkLst>
            <pc:docMk/>
            <pc:sldMk cId="1258406812" sldId="282"/>
            <ac:spMk id="22" creationId="{338913E0-80BC-42F1-9E84-34BBEE4AFF6B}"/>
          </ac:spMkLst>
        </pc:spChg>
        <pc:spChg chg="mod">
          <ac:chgData name="" userId="16f573a368a04bbe" providerId="LiveId" clId="{0B8C8EA1-9BFB-4AE5-8D21-6FF677DC6FEF}" dt="2024-05-26T15:39:20.452" v="1588" actId="207"/>
          <ac:spMkLst>
            <pc:docMk/>
            <pc:sldMk cId="1258406812" sldId="282"/>
            <ac:spMk id="23" creationId="{5CFA69F6-2FB1-4C19-B91C-B6049F9D4B29}"/>
          </ac:spMkLst>
        </pc:spChg>
        <pc:spChg chg="add">
          <ac:chgData name="" userId="16f573a368a04bbe" providerId="LiveId" clId="{0B8C8EA1-9BFB-4AE5-8D21-6FF677DC6FEF}" dt="2024-05-26T15:56:21.026" v="2090"/>
          <ac:spMkLst>
            <pc:docMk/>
            <pc:sldMk cId="1258406812" sldId="282"/>
            <ac:spMk id="24" creationId="{9B221F04-B406-4C11-84E5-797622E3834A}"/>
          </ac:spMkLst>
        </pc:spChg>
        <pc:spChg chg="add mod">
          <ac:chgData name="" userId="16f573a368a04bbe" providerId="LiveId" clId="{0B8C8EA1-9BFB-4AE5-8D21-6FF677DC6FEF}" dt="2024-05-26T15:58:28.293" v="2107" actId="1076"/>
          <ac:spMkLst>
            <pc:docMk/>
            <pc:sldMk cId="1258406812" sldId="282"/>
            <ac:spMk id="25" creationId="{CF760FF0-7D37-45CE-A398-3B2CCCE5509C}"/>
          </ac:spMkLst>
        </pc:spChg>
        <pc:spChg chg="add mod ord">
          <ac:chgData name="" userId="16f573a368a04bbe" providerId="LiveId" clId="{0B8C8EA1-9BFB-4AE5-8D21-6FF677DC6FEF}" dt="2024-05-26T15:59:19.983" v="2131" actId="171"/>
          <ac:spMkLst>
            <pc:docMk/>
            <pc:sldMk cId="1258406812" sldId="282"/>
            <ac:spMk id="26" creationId="{40F266B5-6C08-4DDE-8598-3EB5F70CD877}"/>
          </ac:spMkLst>
        </pc:spChg>
      </pc:sldChg>
      <pc:sldChg chg="addSp delSp modSp add del">
        <pc:chgData name="" userId="16f573a368a04bbe" providerId="LiveId" clId="{0B8C8EA1-9BFB-4AE5-8D21-6FF677DC6FEF}" dt="2024-05-26T14:59:21.471" v="659" actId="2696"/>
        <pc:sldMkLst>
          <pc:docMk/>
          <pc:sldMk cId="3526925016" sldId="282"/>
        </pc:sldMkLst>
        <pc:spChg chg="del">
          <ac:chgData name="" userId="16f573a368a04bbe" providerId="LiveId" clId="{0B8C8EA1-9BFB-4AE5-8D21-6FF677DC6FEF}" dt="2024-05-26T14:56:22.216" v="628" actId="478"/>
          <ac:spMkLst>
            <pc:docMk/>
            <pc:sldMk cId="3526925016" sldId="282"/>
            <ac:spMk id="7" creationId="{5F5B00BE-015F-477F-A1E2-570D44EDDC62}"/>
          </ac:spMkLst>
        </pc:spChg>
        <pc:spChg chg="add mod">
          <ac:chgData name="" userId="16f573a368a04bbe" providerId="LiveId" clId="{0B8C8EA1-9BFB-4AE5-8D21-6FF677DC6FEF}" dt="2024-05-26T14:56:35.063" v="630" actId="207"/>
          <ac:spMkLst>
            <pc:docMk/>
            <pc:sldMk cId="3526925016" sldId="282"/>
            <ac:spMk id="9" creationId="{12587ADA-C42F-4501-B31E-CB51ED160E2F}"/>
          </ac:spMkLst>
        </pc:spChg>
      </pc:sldChg>
      <pc:sldChg chg="addSp delSp modSp add">
        <pc:chgData name="" userId="16f573a368a04bbe" providerId="LiveId" clId="{0B8C8EA1-9BFB-4AE5-8D21-6FF677DC6FEF}" dt="2024-05-26T15:59:41.189" v="2144" actId="171"/>
        <pc:sldMkLst>
          <pc:docMk/>
          <pc:sldMk cId="1032355440" sldId="283"/>
        </pc:sldMkLst>
        <pc:spChg chg="mod">
          <ac:chgData name="" userId="16f573a368a04bbe" providerId="LiveId" clId="{0B8C8EA1-9BFB-4AE5-8D21-6FF677DC6FEF}" dt="2024-05-26T15:38:52.857" v="1577" actId="1076"/>
          <ac:spMkLst>
            <pc:docMk/>
            <pc:sldMk cId="1032355440" sldId="283"/>
            <ac:spMk id="2" creationId="{B7B20C0A-9F4D-425F-B641-51E564AC0223}"/>
          </ac:spMkLst>
        </pc:spChg>
        <pc:spChg chg="mod">
          <ac:chgData name="" userId="16f573a368a04bbe" providerId="LiveId" clId="{0B8C8EA1-9BFB-4AE5-8D21-6FF677DC6FEF}" dt="2024-05-26T15:39:17.702" v="1587" actId="207"/>
          <ac:spMkLst>
            <pc:docMk/>
            <pc:sldMk cId="1032355440" sldId="283"/>
            <ac:spMk id="3" creationId="{6C3ADED6-39D5-4C7B-BB02-7BB5186E6D53}"/>
          </ac:spMkLst>
        </pc:spChg>
        <pc:spChg chg="del">
          <ac:chgData name="" userId="16f573a368a04bbe" providerId="LiveId" clId="{0B8C8EA1-9BFB-4AE5-8D21-6FF677DC6FEF}" dt="2024-05-26T15:03:52.495" v="722" actId="478"/>
          <ac:spMkLst>
            <pc:docMk/>
            <pc:sldMk cId="1032355440" sldId="283"/>
            <ac:spMk id="7" creationId="{5F5B00BE-015F-477F-A1E2-570D44EDDC62}"/>
          </ac:spMkLst>
        </pc:spChg>
        <pc:spChg chg="add del mod">
          <ac:chgData name="" userId="16f573a368a04bbe" providerId="LiveId" clId="{0B8C8EA1-9BFB-4AE5-8D21-6FF677DC6FEF}" dt="2024-05-26T15:52:25.169" v="1986" actId="478"/>
          <ac:spMkLst>
            <pc:docMk/>
            <pc:sldMk cId="1032355440" sldId="283"/>
            <ac:spMk id="8" creationId="{5161C52F-5453-4C29-BB86-F69F2505E727}"/>
          </ac:spMkLst>
        </pc:spChg>
        <pc:spChg chg="add del">
          <ac:chgData name="" userId="16f573a368a04bbe" providerId="LiveId" clId="{0B8C8EA1-9BFB-4AE5-8D21-6FF677DC6FEF}" dt="2024-05-26T15:21:25.993" v="1205" actId="478"/>
          <ac:spMkLst>
            <pc:docMk/>
            <pc:sldMk cId="1032355440" sldId="283"/>
            <ac:spMk id="9" creationId="{6978ED62-0FF4-4957-ABAC-82B2F50FB450}"/>
          </ac:spMkLst>
        </pc:spChg>
        <pc:spChg chg="add del">
          <ac:chgData name="" userId="16f573a368a04bbe" providerId="LiveId" clId="{0B8C8EA1-9BFB-4AE5-8D21-6FF677DC6FEF}" dt="2024-05-26T15:21:26.821" v="1206" actId="478"/>
          <ac:spMkLst>
            <pc:docMk/>
            <pc:sldMk cId="1032355440" sldId="283"/>
            <ac:spMk id="10" creationId="{08E7E689-CDBE-4C3F-864C-615093B6C40B}"/>
          </ac:spMkLst>
        </pc:spChg>
        <pc:spChg chg="add del mod">
          <ac:chgData name="" userId="16f573a368a04bbe" providerId="LiveId" clId="{0B8C8EA1-9BFB-4AE5-8D21-6FF677DC6FEF}" dt="2024-05-26T15:52:24.388" v="1985" actId="478"/>
          <ac:spMkLst>
            <pc:docMk/>
            <pc:sldMk cId="1032355440" sldId="283"/>
            <ac:spMk id="11" creationId="{DD86BE19-F1D2-41C0-93BA-DB91539BC9C7}"/>
          </ac:spMkLst>
        </pc:spChg>
        <pc:spChg chg="del">
          <ac:chgData name="" userId="16f573a368a04bbe" providerId="LiveId" clId="{0B8C8EA1-9BFB-4AE5-8D21-6FF677DC6FEF}" dt="2024-05-26T15:06:36.515" v="805" actId="478"/>
          <ac:spMkLst>
            <pc:docMk/>
            <pc:sldMk cId="1032355440" sldId="283"/>
            <ac:spMk id="12" creationId="{BEF3891A-D330-44A6-97B6-3EE5CF148D6A}"/>
          </ac:spMkLst>
        </pc:spChg>
        <pc:spChg chg="add del mod ord">
          <ac:chgData name="" userId="16f573a368a04bbe" providerId="LiveId" clId="{0B8C8EA1-9BFB-4AE5-8D21-6FF677DC6FEF}" dt="2024-05-26T15:49:43.065" v="1886" actId="478"/>
          <ac:spMkLst>
            <pc:docMk/>
            <pc:sldMk cId="1032355440" sldId="283"/>
            <ac:spMk id="13" creationId="{1C53E515-D5CF-4CBE-B572-476A709AB897}"/>
          </ac:spMkLst>
        </pc:spChg>
        <pc:spChg chg="del">
          <ac:chgData name="" userId="16f573a368a04bbe" providerId="LiveId" clId="{0B8C8EA1-9BFB-4AE5-8D21-6FF677DC6FEF}" dt="2024-05-26T15:09:22.272" v="859" actId="478"/>
          <ac:spMkLst>
            <pc:docMk/>
            <pc:sldMk cId="1032355440" sldId="283"/>
            <ac:spMk id="14" creationId="{E1E0DF36-631C-4D8C-974A-9814B4D19071}"/>
          </ac:spMkLst>
        </pc:spChg>
        <pc:spChg chg="add del">
          <ac:chgData name="" userId="16f573a368a04bbe" providerId="LiveId" clId="{0B8C8EA1-9BFB-4AE5-8D21-6FF677DC6FEF}" dt="2024-05-26T15:27:00.355" v="1457"/>
          <ac:spMkLst>
            <pc:docMk/>
            <pc:sldMk cId="1032355440" sldId="283"/>
            <ac:spMk id="15" creationId="{AD371463-69E2-471E-9FE7-B2353D0210AD}"/>
          </ac:spMkLst>
        </pc:spChg>
        <pc:spChg chg="add del mod ord">
          <ac:chgData name="" userId="16f573a368a04bbe" providerId="LiveId" clId="{0B8C8EA1-9BFB-4AE5-8D21-6FF677DC6FEF}" dt="2024-05-26T15:49:40.611" v="1885" actId="478"/>
          <ac:spMkLst>
            <pc:docMk/>
            <pc:sldMk cId="1032355440" sldId="283"/>
            <ac:spMk id="16" creationId="{2A87264B-8E9C-4997-8B02-B96DC7C7EBF7}"/>
          </ac:spMkLst>
        </pc:spChg>
        <pc:spChg chg="add ord">
          <ac:chgData name="" userId="16f573a368a04bbe" providerId="LiveId" clId="{0B8C8EA1-9BFB-4AE5-8D21-6FF677DC6FEF}" dt="2024-05-26T15:38:03.626" v="1566" actId="167"/>
          <ac:spMkLst>
            <pc:docMk/>
            <pc:sldMk cId="1032355440" sldId="283"/>
            <ac:spMk id="17" creationId="{3DE6554D-3BC0-4A14-945C-CD1F2C55E75E}"/>
          </ac:spMkLst>
        </pc:spChg>
        <pc:spChg chg="add">
          <ac:chgData name="" userId="16f573a368a04bbe" providerId="LiveId" clId="{0B8C8EA1-9BFB-4AE5-8D21-6FF677DC6FEF}" dt="2024-05-26T15:56:21.589" v="2091"/>
          <ac:spMkLst>
            <pc:docMk/>
            <pc:sldMk cId="1032355440" sldId="283"/>
            <ac:spMk id="18" creationId="{E2BA308C-F11E-4BCC-8A67-A730C42E9DE0}"/>
          </ac:spMkLst>
        </pc:spChg>
        <pc:spChg chg="add">
          <ac:chgData name="" userId="16f573a368a04bbe" providerId="LiveId" clId="{0B8C8EA1-9BFB-4AE5-8D21-6FF677DC6FEF}" dt="2024-05-26T15:56:21.589" v="2091"/>
          <ac:spMkLst>
            <pc:docMk/>
            <pc:sldMk cId="1032355440" sldId="283"/>
            <ac:spMk id="19" creationId="{2670FF3B-F54B-4AE4-B110-2DECE6467EBC}"/>
          </ac:spMkLst>
        </pc:spChg>
        <pc:spChg chg="add mod">
          <ac:chgData name="" userId="16f573a368a04bbe" providerId="LiveId" clId="{0B8C8EA1-9BFB-4AE5-8D21-6FF677DC6FEF}" dt="2024-05-26T15:56:33.069" v="2095" actId="207"/>
          <ac:spMkLst>
            <pc:docMk/>
            <pc:sldMk cId="1032355440" sldId="283"/>
            <ac:spMk id="20" creationId="{F3324366-E54A-4952-820E-514E8DAA7804}"/>
          </ac:spMkLst>
        </pc:spChg>
        <pc:spChg chg="add">
          <ac:chgData name="" userId="16f573a368a04bbe" providerId="LiveId" clId="{0B8C8EA1-9BFB-4AE5-8D21-6FF677DC6FEF}" dt="2024-05-26T15:56:21.589" v="2091"/>
          <ac:spMkLst>
            <pc:docMk/>
            <pc:sldMk cId="1032355440" sldId="283"/>
            <ac:spMk id="21" creationId="{8684D193-D675-488F-8E52-5B6D91A9D06D}"/>
          </ac:spMkLst>
        </pc:spChg>
        <pc:spChg chg="add mod">
          <ac:chgData name="" userId="16f573a368a04bbe" providerId="LiveId" clId="{0B8C8EA1-9BFB-4AE5-8D21-6FF677DC6FEF}" dt="2024-05-26T15:59:03.420" v="2120" actId="1076"/>
          <ac:spMkLst>
            <pc:docMk/>
            <pc:sldMk cId="1032355440" sldId="283"/>
            <ac:spMk id="22" creationId="{10867C2A-2576-4664-948F-A93098172397}"/>
          </ac:spMkLst>
        </pc:spChg>
        <pc:spChg chg="mod">
          <ac:chgData name="" userId="16f573a368a04bbe" providerId="LiveId" clId="{0B8C8EA1-9BFB-4AE5-8D21-6FF677DC6FEF}" dt="2024-05-26T15:39:17.702" v="1587" actId="207"/>
          <ac:spMkLst>
            <pc:docMk/>
            <pc:sldMk cId="1032355440" sldId="283"/>
            <ac:spMk id="23" creationId="{5CFA69F6-2FB1-4C19-B91C-B6049F9D4B29}"/>
          </ac:spMkLst>
        </pc:spChg>
        <pc:spChg chg="add mod ord">
          <ac:chgData name="" userId="16f573a368a04bbe" providerId="LiveId" clId="{0B8C8EA1-9BFB-4AE5-8D21-6FF677DC6FEF}" dt="2024-05-26T15:59:41.189" v="2144" actId="171"/>
          <ac:spMkLst>
            <pc:docMk/>
            <pc:sldMk cId="1032355440" sldId="283"/>
            <ac:spMk id="24" creationId="{6443DCDC-7DEB-45E6-B431-4C200757B0B3}"/>
          </ac:spMkLst>
        </pc:spChg>
      </pc:sldChg>
      <pc:sldChg chg="add del">
        <pc:chgData name="" userId="16f573a368a04bbe" providerId="LiveId" clId="{0B8C8EA1-9BFB-4AE5-8D21-6FF677DC6FEF}" dt="2024-05-26T15:02:10.146" v="696"/>
        <pc:sldMkLst>
          <pc:docMk/>
          <pc:sldMk cId="1098623812" sldId="283"/>
        </pc:sldMkLst>
      </pc:sldChg>
      <pc:sldChg chg="add del">
        <pc:chgData name="" userId="16f573a368a04bbe" providerId="LiveId" clId="{0B8C8EA1-9BFB-4AE5-8D21-6FF677DC6FEF}" dt="2024-05-26T15:02:08.630" v="693" actId="2696"/>
        <pc:sldMkLst>
          <pc:docMk/>
          <pc:sldMk cId="1370339872" sldId="283"/>
        </pc:sldMkLst>
      </pc:sldChg>
      <pc:sldChg chg="addSp delSp modSp add del">
        <pc:chgData name="" userId="16f573a368a04bbe" providerId="LiveId" clId="{0B8C8EA1-9BFB-4AE5-8D21-6FF677DC6FEF}" dt="2024-05-26T14:59:20.830" v="658" actId="2696"/>
        <pc:sldMkLst>
          <pc:docMk/>
          <pc:sldMk cId="2446318569" sldId="283"/>
        </pc:sldMkLst>
        <pc:spChg chg="del mod">
          <ac:chgData name="" userId="16f573a368a04bbe" providerId="LiveId" clId="{0B8C8EA1-9BFB-4AE5-8D21-6FF677DC6FEF}" dt="2024-05-26T14:57:08.718" v="635" actId="478"/>
          <ac:spMkLst>
            <pc:docMk/>
            <pc:sldMk cId="2446318569" sldId="283"/>
            <ac:spMk id="7" creationId="{5F5B00BE-015F-477F-A1E2-570D44EDDC62}"/>
          </ac:spMkLst>
        </pc:spChg>
        <pc:spChg chg="add mod">
          <ac:chgData name="" userId="16f573a368a04bbe" providerId="LiveId" clId="{0B8C8EA1-9BFB-4AE5-8D21-6FF677DC6FEF}" dt="2024-05-26T14:57:17.644" v="637" actId="207"/>
          <ac:spMkLst>
            <pc:docMk/>
            <pc:sldMk cId="2446318569" sldId="283"/>
            <ac:spMk id="9" creationId="{1840D17E-B4D2-4985-A4FD-CA2CD66493D8}"/>
          </ac:spMkLst>
        </pc:spChg>
      </pc:sldChg>
      <pc:sldChg chg="add del">
        <pc:chgData name="" userId="16f573a368a04bbe" providerId="LiveId" clId="{0B8C8EA1-9BFB-4AE5-8D21-6FF677DC6FEF}" dt="2024-05-26T15:03:01.335" v="706"/>
        <pc:sldMkLst>
          <pc:docMk/>
          <pc:sldMk cId="3070683213" sldId="283"/>
        </pc:sldMkLst>
      </pc:sldChg>
      <pc:sldChg chg="addSp delSp modSp add del">
        <pc:chgData name="" userId="16f573a368a04bbe" providerId="LiveId" clId="{0B8C8EA1-9BFB-4AE5-8D21-6FF677DC6FEF}" dt="2024-05-26T14:59:20.018" v="657" actId="2696"/>
        <pc:sldMkLst>
          <pc:docMk/>
          <pc:sldMk cId="2186893757" sldId="284"/>
        </pc:sldMkLst>
        <pc:spChg chg="del">
          <ac:chgData name="" userId="16f573a368a04bbe" providerId="LiveId" clId="{0B8C8EA1-9BFB-4AE5-8D21-6FF677DC6FEF}" dt="2024-05-26T14:57:33.411" v="641" actId="478"/>
          <ac:spMkLst>
            <pc:docMk/>
            <pc:sldMk cId="2186893757" sldId="284"/>
            <ac:spMk id="7" creationId="{5F5B00BE-015F-477F-A1E2-570D44EDDC62}"/>
          </ac:spMkLst>
        </pc:spChg>
        <pc:spChg chg="add mod">
          <ac:chgData name="" userId="16f573a368a04bbe" providerId="LiveId" clId="{0B8C8EA1-9BFB-4AE5-8D21-6FF677DC6FEF}" dt="2024-05-26T14:57:53.336" v="644" actId="207"/>
          <ac:spMkLst>
            <pc:docMk/>
            <pc:sldMk cId="2186893757" sldId="284"/>
            <ac:spMk id="9" creationId="{5EDE73B2-7E2D-4D1F-B1D7-2B84AFFDA7D6}"/>
          </ac:spMkLst>
        </pc:spChg>
      </pc:sldChg>
      <pc:sldChg chg="add del">
        <pc:chgData name="" userId="16f573a368a04bbe" providerId="LiveId" clId="{0B8C8EA1-9BFB-4AE5-8D21-6FF677DC6FEF}" dt="2024-05-26T15:02:04.021" v="687"/>
        <pc:sldMkLst>
          <pc:docMk/>
          <pc:sldMk cId="2899253817" sldId="284"/>
        </pc:sldMkLst>
      </pc:sldChg>
      <pc:sldChg chg="addSp delSp modSp add">
        <pc:chgData name="" userId="16f573a368a04bbe" providerId="LiveId" clId="{0B8C8EA1-9BFB-4AE5-8D21-6FF677DC6FEF}" dt="2024-05-26T16:00:21.002" v="2147" actId="1076"/>
        <pc:sldMkLst>
          <pc:docMk/>
          <pc:sldMk cId="3759812125" sldId="284"/>
        </pc:sldMkLst>
        <pc:spChg chg="add del mod">
          <ac:chgData name="" userId="16f573a368a04bbe" providerId="LiveId" clId="{0B8C8EA1-9BFB-4AE5-8D21-6FF677DC6FEF}" dt="2024-05-26T15:39:15.202" v="1586" actId="207"/>
          <ac:spMkLst>
            <pc:docMk/>
            <pc:sldMk cId="3759812125" sldId="284"/>
            <ac:spMk id="3" creationId="{6C3ADED6-39D5-4C7B-BB02-7BB5186E6D53}"/>
          </ac:spMkLst>
        </pc:spChg>
        <pc:spChg chg="del">
          <ac:chgData name="" userId="16f573a368a04bbe" providerId="LiveId" clId="{0B8C8EA1-9BFB-4AE5-8D21-6FF677DC6FEF}" dt="2024-05-26T15:04:19.763" v="732" actId="478"/>
          <ac:spMkLst>
            <pc:docMk/>
            <pc:sldMk cId="3759812125" sldId="284"/>
            <ac:spMk id="7" creationId="{5F5B00BE-015F-477F-A1E2-570D44EDDC62}"/>
          </ac:spMkLst>
        </pc:spChg>
        <pc:spChg chg="add del mod">
          <ac:chgData name="" userId="16f573a368a04bbe" providerId="LiveId" clId="{0B8C8EA1-9BFB-4AE5-8D21-6FF677DC6FEF}" dt="2024-05-26T15:52:28.481" v="1988" actId="478"/>
          <ac:spMkLst>
            <pc:docMk/>
            <pc:sldMk cId="3759812125" sldId="284"/>
            <ac:spMk id="8" creationId="{03AEE052-92BE-48EC-A680-B44FCC0979C0}"/>
          </ac:spMkLst>
        </pc:spChg>
        <pc:spChg chg="add del">
          <ac:chgData name="" userId="16f573a368a04bbe" providerId="LiveId" clId="{0B8C8EA1-9BFB-4AE5-8D21-6FF677DC6FEF}" dt="2024-05-26T15:21:30.555" v="1207" actId="478"/>
          <ac:spMkLst>
            <pc:docMk/>
            <pc:sldMk cId="3759812125" sldId="284"/>
            <ac:spMk id="9" creationId="{64BECF0D-0A50-49E0-BE73-DA648B63D00D}"/>
          </ac:spMkLst>
        </pc:spChg>
        <pc:spChg chg="add del">
          <ac:chgData name="" userId="16f573a368a04bbe" providerId="LiveId" clId="{0B8C8EA1-9BFB-4AE5-8D21-6FF677DC6FEF}" dt="2024-05-26T15:21:31.774" v="1208" actId="478"/>
          <ac:spMkLst>
            <pc:docMk/>
            <pc:sldMk cId="3759812125" sldId="284"/>
            <ac:spMk id="10" creationId="{E3B2F1B2-4971-4EA3-A54C-93E42E2EC8A6}"/>
          </ac:spMkLst>
        </pc:spChg>
        <pc:spChg chg="add del mod">
          <ac:chgData name="" userId="16f573a368a04bbe" providerId="LiveId" clId="{0B8C8EA1-9BFB-4AE5-8D21-6FF677DC6FEF}" dt="2024-05-26T15:49:36.626" v="1884" actId="478"/>
          <ac:spMkLst>
            <pc:docMk/>
            <pc:sldMk cId="3759812125" sldId="284"/>
            <ac:spMk id="11" creationId="{8D17AF36-6094-4102-9A36-A3F9A9649765}"/>
          </ac:spMkLst>
        </pc:spChg>
        <pc:spChg chg="del">
          <ac:chgData name="" userId="16f573a368a04bbe" providerId="LiveId" clId="{0B8C8EA1-9BFB-4AE5-8D21-6FF677DC6FEF}" dt="2024-05-26T15:17:46.140" v="1085" actId="478"/>
          <ac:spMkLst>
            <pc:docMk/>
            <pc:sldMk cId="3759812125" sldId="284"/>
            <ac:spMk id="12" creationId="{BEF3891A-D330-44A6-97B6-3EE5CF148D6A}"/>
          </ac:spMkLst>
        </pc:spChg>
        <pc:spChg chg="add del mod">
          <ac:chgData name="" userId="16f573a368a04bbe" providerId="LiveId" clId="{0B8C8EA1-9BFB-4AE5-8D21-6FF677DC6FEF}" dt="2024-05-26T15:52:26.966" v="1987" actId="478"/>
          <ac:spMkLst>
            <pc:docMk/>
            <pc:sldMk cId="3759812125" sldId="284"/>
            <ac:spMk id="13" creationId="{27A0C55E-E44F-449F-9B0E-B14689AB9643}"/>
          </ac:spMkLst>
        </pc:spChg>
        <pc:spChg chg="del">
          <ac:chgData name="" userId="16f573a368a04bbe" providerId="LiveId" clId="{0B8C8EA1-9BFB-4AE5-8D21-6FF677DC6FEF}" dt="2024-05-26T15:17:37.513" v="1084" actId="478"/>
          <ac:spMkLst>
            <pc:docMk/>
            <pc:sldMk cId="3759812125" sldId="284"/>
            <ac:spMk id="14" creationId="{E1E0DF36-631C-4D8C-974A-9814B4D19071}"/>
          </ac:spMkLst>
        </pc:spChg>
        <pc:spChg chg="add del ord">
          <ac:chgData name="" userId="16f573a368a04bbe" providerId="LiveId" clId="{0B8C8EA1-9BFB-4AE5-8D21-6FF677DC6FEF}" dt="2024-05-26T15:39:11.905" v="1585"/>
          <ac:spMkLst>
            <pc:docMk/>
            <pc:sldMk cId="3759812125" sldId="284"/>
            <ac:spMk id="15" creationId="{0FCAD471-B361-4A08-85BB-469EC58F43D7}"/>
          </ac:spMkLst>
        </pc:spChg>
        <pc:spChg chg="mod">
          <ac:chgData name="" userId="16f573a368a04bbe" providerId="LiveId" clId="{0B8C8EA1-9BFB-4AE5-8D21-6FF677DC6FEF}" dt="2024-05-26T15:39:11.905" v="1585"/>
          <ac:spMkLst>
            <pc:docMk/>
            <pc:sldMk cId="3759812125" sldId="284"/>
            <ac:spMk id="16" creationId="{4DD6645E-412D-4FFE-83D4-57781F8E97EE}"/>
          </ac:spMkLst>
        </pc:spChg>
        <pc:spChg chg="add">
          <ac:chgData name="" userId="16f573a368a04bbe" providerId="LiveId" clId="{0B8C8EA1-9BFB-4AE5-8D21-6FF677DC6FEF}" dt="2024-05-26T15:56:22.417" v="2092"/>
          <ac:spMkLst>
            <pc:docMk/>
            <pc:sldMk cId="3759812125" sldId="284"/>
            <ac:spMk id="17" creationId="{744CD0E6-87A0-4F3A-ADC9-9E58902225C4}"/>
          </ac:spMkLst>
        </pc:spChg>
        <pc:spChg chg="add">
          <ac:chgData name="" userId="16f573a368a04bbe" providerId="LiveId" clId="{0B8C8EA1-9BFB-4AE5-8D21-6FF677DC6FEF}" dt="2024-05-26T15:56:22.417" v="2092"/>
          <ac:spMkLst>
            <pc:docMk/>
            <pc:sldMk cId="3759812125" sldId="284"/>
            <ac:spMk id="18" creationId="{0E8B3650-2806-4857-9535-14AE0AEEC52E}"/>
          </ac:spMkLst>
        </pc:spChg>
        <pc:spChg chg="add">
          <ac:chgData name="" userId="16f573a368a04bbe" providerId="LiveId" clId="{0B8C8EA1-9BFB-4AE5-8D21-6FF677DC6FEF}" dt="2024-05-26T15:56:22.417" v="2092"/>
          <ac:spMkLst>
            <pc:docMk/>
            <pc:sldMk cId="3759812125" sldId="284"/>
            <ac:spMk id="19" creationId="{EBD17A37-9CFE-4FB3-80CE-C20DF5326DED}"/>
          </ac:spMkLst>
        </pc:spChg>
        <pc:spChg chg="add mod">
          <ac:chgData name="" userId="16f573a368a04bbe" providerId="LiveId" clId="{0B8C8EA1-9BFB-4AE5-8D21-6FF677DC6FEF}" dt="2024-05-26T15:56:36.335" v="2096" actId="207"/>
          <ac:spMkLst>
            <pc:docMk/>
            <pc:sldMk cId="3759812125" sldId="284"/>
            <ac:spMk id="20" creationId="{C88F01B3-6662-4C72-909B-D6A331731F65}"/>
          </ac:spMkLst>
        </pc:spChg>
        <pc:spChg chg="add del mod">
          <ac:chgData name="" userId="16f573a368a04bbe" providerId="LiveId" clId="{0B8C8EA1-9BFB-4AE5-8D21-6FF677DC6FEF}" dt="2024-05-26T16:00:17.189" v="2146" actId="478"/>
          <ac:spMkLst>
            <pc:docMk/>
            <pc:sldMk cId="3759812125" sldId="284"/>
            <ac:spMk id="21" creationId="{22DFC7F9-A439-4E2C-A47B-1FABBBC74C03}"/>
          </ac:spMkLst>
        </pc:spChg>
        <pc:spChg chg="add mod">
          <ac:chgData name="" userId="16f573a368a04bbe" providerId="LiveId" clId="{0B8C8EA1-9BFB-4AE5-8D21-6FF677DC6FEF}" dt="2024-05-26T16:00:21.002" v="2147" actId="1076"/>
          <ac:spMkLst>
            <pc:docMk/>
            <pc:sldMk cId="3759812125" sldId="284"/>
            <ac:spMk id="22" creationId="{21A088C5-56C3-4C14-9AA9-6AF3CE9D97A0}"/>
          </ac:spMkLst>
        </pc:spChg>
        <pc:spChg chg="add del mod">
          <ac:chgData name="" userId="16f573a368a04bbe" providerId="LiveId" clId="{0B8C8EA1-9BFB-4AE5-8D21-6FF677DC6FEF}" dt="2024-05-26T15:39:15.202" v="1586" actId="207"/>
          <ac:spMkLst>
            <pc:docMk/>
            <pc:sldMk cId="3759812125" sldId="284"/>
            <ac:spMk id="23" creationId="{5CFA69F6-2FB1-4C19-B91C-B6049F9D4B29}"/>
          </ac:spMkLst>
        </pc:spChg>
      </pc:sldChg>
      <pc:sldChg chg="add del">
        <pc:chgData name="" userId="16f573a368a04bbe" providerId="LiveId" clId="{0B8C8EA1-9BFB-4AE5-8D21-6FF677DC6FEF}" dt="2024-05-26T15:02:08.052" v="692" actId="2696"/>
        <pc:sldMkLst>
          <pc:docMk/>
          <pc:sldMk cId="3920673390" sldId="284"/>
        </pc:sldMkLst>
      </pc:sldChg>
      <pc:sldChg chg="addSp delSp modSp add delAnim addCm modCm">
        <pc:chgData name="" userId="16f573a368a04bbe" providerId="LiveId" clId="{0B8C8EA1-9BFB-4AE5-8D21-6FF677DC6FEF}" dt="2024-05-26T16:26:07.358" v="2618"/>
        <pc:sldMkLst>
          <pc:docMk/>
          <pc:sldMk cId="1327317457" sldId="285"/>
        </pc:sldMkLst>
        <pc:spChg chg="add del mod">
          <ac:chgData name="" userId="16f573a368a04bbe" providerId="LiveId" clId="{0B8C8EA1-9BFB-4AE5-8D21-6FF677DC6FEF}" dt="2024-05-26T16:25:40.393" v="2615" actId="1076"/>
          <ac:spMkLst>
            <pc:docMk/>
            <pc:sldMk cId="1327317457" sldId="285"/>
            <ac:spMk id="3" creationId="{1A198B83-F5CA-460C-A42A-C5D422F0AF05}"/>
          </ac:spMkLst>
        </pc:spChg>
        <pc:spChg chg="mod">
          <ac:chgData name="" userId="16f573a368a04bbe" providerId="LiveId" clId="{0B8C8EA1-9BFB-4AE5-8D21-6FF677DC6FEF}" dt="2024-05-26T16:10:54.312" v="2255" actId="1076"/>
          <ac:spMkLst>
            <pc:docMk/>
            <pc:sldMk cId="1327317457" sldId="285"/>
            <ac:spMk id="4" creationId="{959C953B-1B54-4BC3-943A-D8D1AC9BB21C}"/>
          </ac:spMkLst>
        </pc:spChg>
        <pc:spChg chg="add del mod">
          <ac:chgData name="" userId="16f573a368a04bbe" providerId="LiveId" clId="{0B8C8EA1-9BFB-4AE5-8D21-6FF677DC6FEF}" dt="2024-05-26T16:10:48.869" v="2252" actId="478"/>
          <ac:spMkLst>
            <pc:docMk/>
            <pc:sldMk cId="1327317457" sldId="285"/>
            <ac:spMk id="9" creationId="{F615612A-187B-40D5-9FDC-6DAFF4D8AFFC}"/>
          </ac:spMkLst>
        </pc:spChg>
        <pc:spChg chg="del">
          <ac:chgData name="" userId="16f573a368a04bbe" providerId="LiveId" clId="{0B8C8EA1-9BFB-4AE5-8D21-6FF677DC6FEF}" dt="2024-05-26T15:44:13.979" v="1841" actId="478"/>
          <ac:spMkLst>
            <pc:docMk/>
            <pc:sldMk cId="1327317457" sldId="285"/>
            <ac:spMk id="10" creationId="{27B2CB68-2BD4-458B-B97F-4B425043804D}"/>
          </ac:spMkLst>
        </pc:spChg>
        <pc:spChg chg="del">
          <ac:chgData name="" userId="16f573a368a04bbe" providerId="LiveId" clId="{0B8C8EA1-9BFB-4AE5-8D21-6FF677DC6FEF}" dt="2024-05-26T15:44:13.979" v="1841" actId="478"/>
          <ac:spMkLst>
            <pc:docMk/>
            <pc:sldMk cId="1327317457" sldId="285"/>
            <ac:spMk id="14" creationId="{6206E61E-0288-48AB-91A2-07CC5F5EEBFF}"/>
          </ac:spMkLst>
        </pc:spChg>
        <pc:spChg chg="del">
          <ac:chgData name="" userId="16f573a368a04bbe" providerId="LiveId" clId="{0B8C8EA1-9BFB-4AE5-8D21-6FF677DC6FEF}" dt="2024-05-26T15:44:13.979" v="1841" actId="478"/>
          <ac:spMkLst>
            <pc:docMk/>
            <pc:sldMk cId="1327317457" sldId="285"/>
            <ac:spMk id="15" creationId="{0EF63949-ABBC-430A-85E5-8FAECD1D2A67}"/>
          </ac:spMkLst>
        </pc:spChg>
        <pc:spChg chg="add mod">
          <ac:chgData name="" userId="16f573a368a04bbe" providerId="LiveId" clId="{0B8C8EA1-9BFB-4AE5-8D21-6FF677DC6FEF}" dt="2024-05-26T16:25:40.393" v="2615" actId="1076"/>
          <ac:spMkLst>
            <pc:docMk/>
            <pc:sldMk cId="1327317457" sldId="285"/>
            <ac:spMk id="16" creationId="{3978919C-EB86-4C02-933B-B3E18C7A8ECE}"/>
          </ac:spMkLst>
        </pc:spChg>
        <pc:spChg chg="add del">
          <ac:chgData name="" userId="16f573a368a04bbe" providerId="LiveId" clId="{0B8C8EA1-9BFB-4AE5-8D21-6FF677DC6FEF}" dt="2024-05-26T16:17:26.382" v="2360"/>
          <ac:spMkLst>
            <pc:docMk/>
            <pc:sldMk cId="1327317457" sldId="285"/>
            <ac:spMk id="17" creationId="{88931A62-E0D8-47B5-B282-8BBBE1160678}"/>
          </ac:spMkLst>
        </pc:spChg>
        <pc:spChg chg="add mod">
          <ac:chgData name="" userId="16f573a368a04bbe" providerId="LiveId" clId="{0B8C8EA1-9BFB-4AE5-8D21-6FF677DC6FEF}" dt="2024-05-26T16:25:37.766" v="2614" actId="1076"/>
          <ac:spMkLst>
            <pc:docMk/>
            <pc:sldMk cId="1327317457" sldId="285"/>
            <ac:spMk id="18" creationId="{A1E2DF08-9CA7-4F10-9088-273DB31BD9A1}"/>
          </ac:spMkLst>
        </pc:spChg>
        <pc:spChg chg="add del mod">
          <ac:chgData name="" userId="16f573a368a04bbe" providerId="LiveId" clId="{0B8C8EA1-9BFB-4AE5-8D21-6FF677DC6FEF}" dt="2024-05-26T16:24:18.134" v="2576" actId="478"/>
          <ac:spMkLst>
            <pc:docMk/>
            <pc:sldMk cId="1327317457" sldId="285"/>
            <ac:spMk id="19" creationId="{6360B9D9-A3B4-493C-9E15-77D5219943F5}"/>
          </ac:spMkLst>
        </pc:spChg>
        <pc:spChg chg="add mod">
          <ac:chgData name="" userId="16f573a368a04bbe" providerId="LiveId" clId="{0B8C8EA1-9BFB-4AE5-8D21-6FF677DC6FEF}" dt="2024-05-26T16:25:45.894" v="2616" actId="1076"/>
          <ac:spMkLst>
            <pc:docMk/>
            <pc:sldMk cId="1327317457" sldId="285"/>
            <ac:spMk id="20" creationId="{B07DE4B5-FA57-4319-A859-FF63807FDE54}"/>
          </ac:spMkLst>
        </pc:spChg>
        <pc:spChg chg="add del">
          <ac:chgData name="" userId="16f573a368a04bbe" providerId="LiveId" clId="{0B8C8EA1-9BFB-4AE5-8D21-6FF677DC6FEF}" dt="2024-05-26T16:24:20.851" v="2578" actId="478"/>
          <ac:spMkLst>
            <pc:docMk/>
            <pc:sldMk cId="1327317457" sldId="285"/>
            <ac:spMk id="21" creationId="{C73A887C-07E3-40F5-BFEA-0B0FB5B22156}"/>
          </ac:spMkLst>
        </pc:spChg>
        <pc:graphicFrameChg chg="del">
          <ac:chgData name="" userId="16f573a368a04bbe" providerId="LiveId" clId="{0B8C8EA1-9BFB-4AE5-8D21-6FF677DC6FEF}" dt="2024-05-26T15:44:13.979" v="1841" actId="478"/>
          <ac:graphicFrameMkLst>
            <pc:docMk/>
            <pc:sldMk cId="1327317457" sldId="285"/>
            <ac:graphicFrameMk id="11" creationId="{E6B7E5A4-B135-4916-9666-04AA7998ED5C}"/>
          </ac:graphicFrameMkLst>
        </pc:graphicFrameChg>
        <pc:graphicFrameChg chg="add mod modGraphic">
          <ac:chgData name="" userId="16f573a368a04bbe" providerId="LiveId" clId="{0B8C8EA1-9BFB-4AE5-8D21-6FF677DC6FEF}" dt="2024-05-26T16:25:26.089" v="2611" actId="1076"/>
          <ac:graphicFrameMkLst>
            <pc:docMk/>
            <pc:sldMk cId="1327317457" sldId="285"/>
            <ac:graphicFrameMk id="12" creationId="{26541C4B-D814-4EF3-BBD4-6F5C4D1FE2BA}"/>
          </ac:graphicFrameMkLst>
        </pc:graphicFrameChg>
        <pc:graphicFrameChg chg="del">
          <ac:chgData name="" userId="16f573a368a04bbe" providerId="LiveId" clId="{0B8C8EA1-9BFB-4AE5-8D21-6FF677DC6FEF}" dt="2024-05-26T15:44:13.979" v="1841" actId="478"/>
          <ac:graphicFrameMkLst>
            <pc:docMk/>
            <pc:sldMk cId="1327317457" sldId="285"/>
            <ac:graphicFrameMk id="13" creationId="{EA329340-C017-4EA7-B61C-D6D934BC0567}"/>
          </ac:graphicFrameMkLst>
        </pc:graphicFrameChg>
        <pc:graphicFrameChg chg="add mod modGraphic">
          <ac:chgData name="" userId="16f573a368a04bbe" providerId="LiveId" clId="{0B8C8EA1-9BFB-4AE5-8D21-6FF677DC6FEF}" dt="2024-05-26T16:25:29.208" v="2612" actId="1076"/>
          <ac:graphicFrameMkLst>
            <pc:docMk/>
            <pc:sldMk cId="1327317457" sldId="285"/>
            <ac:graphicFrameMk id="22" creationId="{F11ABE55-DE7F-4601-B229-84306A84B260}"/>
          </ac:graphicFrameMkLst>
        </pc:graphicFrameChg>
      </pc:sldChg>
      <pc:sldChg chg="modSp add">
        <pc:chgData name="" userId="16f573a368a04bbe" providerId="LiveId" clId="{0B8C8EA1-9BFB-4AE5-8D21-6FF677DC6FEF}" dt="2024-05-26T16:09:07.295" v="2217" actId="1076"/>
        <pc:sldMkLst>
          <pc:docMk/>
          <pc:sldMk cId="905436990" sldId="286"/>
        </pc:sldMkLst>
        <pc:spChg chg="mod">
          <ac:chgData name="" userId="16f573a368a04bbe" providerId="LiveId" clId="{0B8C8EA1-9BFB-4AE5-8D21-6FF677DC6FEF}" dt="2024-05-26T16:09:07.295" v="2217" actId="1076"/>
          <ac:spMkLst>
            <pc:docMk/>
            <pc:sldMk cId="905436990" sldId="286"/>
            <ac:spMk id="4" creationId="{959C953B-1B54-4BC3-943A-D8D1AC9BB21C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27T00:25:59.205" idx="1">
    <p:pos x="10" y="10"/>
    <p:text>524287 2 524268 3 42 0 0 5 6 524256 16 28 1 1 0 524238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DA7EE9-9B8D-40FA-86E3-98F79FB9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BDDAD7-3B65-4C1E-8BC3-8AD62D607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3C188-F7F8-49AE-A067-C9C0C1CA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0696-092A-4054-A1D4-177F0AD7F463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FBAEB8-558C-4342-83DC-C6EB760A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870D13-86C1-4859-A99C-20EEFE9E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64C5-3B89-4919-A26C-871DA1895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6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11023-665E-492A-B9E9-FDDBC1CF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5BA646-A22C-4502-902B-88A3A9359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BD585B-1D36-44AB-8CEF-6704649D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0696-092A-4054-A1D4-177F0AD7F463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91C377-D788-4D11-8A63-DE5555F2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E5F3E6-83A4-43C7-B60B-77E489ED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64C5-3B89-4919-A26C-871DA1895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02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DD812A-658C-4D98-A496-4F6C69037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81175B-2D88-44ED-8EF7-C61E6A8A8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BFD50E-DE97-4024-B641-7240F390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0696-092A-4054-A1D4-177F0AD7F463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4736DA-77B4-4EC3-B6F9-66957718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E44B5A-9EEB-4D4A-AA8D-134EFAE3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64C5-3B89-4919-A26C-871DA1895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4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FFECC-3165-4FC1-B750-D4B8248E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93684D-671F-4628-87B5-6FB0E2EC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42522C-FCAE-4E9B-B407-413FCF75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0696-092A-4054-A1D4-177F0AD7F463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65B990-7049-4AA4-AE4A-D14864B2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660FEB-68F3-48D6-992D-CC7723B1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64C5-3B89-4919-A26C-871DA1895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42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B27A08-D211-40F0-848F-8E1F0323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B9E302-8E32-48C4-BB4E-1C6677A4E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09B9E7-B01F-49BE-AA16-8D763C8B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0696-092A-4054-A1D4-177F0AD7F463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396791-4EB0-4D01-82A7-E99FAF58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ACAA6E-DFE4-4738-BD54-01B0CF58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64C5-3B89-4919-A26C-871DA1895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5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A1CAB-87A7-4057-97B8-7B523BEC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699055-BA05-4615-B3F5-82F2B5222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075E18-A554-4889-AB93-0E6DDB1CB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BEE6A8-98CE-4940-AFFD-FEC6C2E2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0696-092A-4054-A1D4-177F0AD7F463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0F80C2-4C3C-45F3-B071-A927861F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436C10-1514-46D1-82F6-D668DF6F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64C5-3B89-4919-A26C-871DA1895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27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300EA-13F8-4A34-8E5F-B902FAC7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5908C1-422D-4159-91C3-D024FCB68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4BC41B-2DCF-4C51-9D56-470EFBE2C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96D5CC-F305-4D4F-8C96-D52C6E1EB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F9AF06-E408-4123-BBD0-4636D9B03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CB79BDF-7159-466D-BD5B-02299178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0696-092A-4054-A1D4-177F0AD7F463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30C3F4-0BC3-41CF-93E2-69F6BC44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CA3310-4308-4672-ADCE-0BCC116A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64C5-3B89-4919-A26C-871DA1895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55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B993B-7F2B-41A7-84A1-67A625A1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684D78-0D15-4991-892F-0E8A4454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0696-092A-4054-A1D4-177F0AD7F463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DBF578-960E-42AA-9906-51C6A65D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3BA3438-5BD5-43FF-984D-EEF77EEC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64C5-3B89-4919-A26C-871DA1895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26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E6A7AEE-E4A6-45A1-AF94-7118B955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0696-092A-4054-A1D4-177F0AD7F463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867B368-52A8-4FCC-8AB4-BB11F446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0AAA1A-362D-4D1B-B0B2-F70F9E8F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64C5-3B89-4919-A26C-871DA1895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24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AC583-B4D8-4B35-B7A0-EB067DCF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786C8A-89B1-4A09-A71F-794AFB498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8DD8BA-7189-4A87-98CD-EFDB50EE0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1891DB-3DB4-43C2-9FEA-65A69196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0696-092A-4054-A1D4-177F0AD7F463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95D6FE-6E43-41F9-97EE-AF3532BA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CD25F4-356C-4254-8D2F-46881CC2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64C5-3B89-4919-A26C-871DA1895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94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00664-6AC7-4FCE-B4A2-4838B859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23E8CDA-4A04-4C09-87B1-543A1638F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C31544-DC38-4DB5-BF25-062326611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2939CE-85A6-4C39-A8BC-05D3BE52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0696-092A-4054-A1D4-177F0AD7F463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A5C629-84D6-4B3C-8127-1B0095FF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B73B8E-17C1-47A2-984A-6EE433EE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64C5-3B89-4919-A26C-871DA1895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62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D935A67-2447-4437-B699-1106CBA3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C47476-7080-4A6C-8770-E497DE1F4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DAAD27-C5CD-4C22-BA12-D7A12EDB1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E0696-092A-4054-A1D4-177F0AD7F463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FF05EB-F5D3-48E5-8DDA-8D9D302FD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E41703-21EC-4D72-A2F6-583307366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64C5-3B89-4919-A26C-871DA1895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38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0BAEC-2047-4BAB-AAAA-7EDC45B37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663" y="1398336"/>
            <a:ext cx="9422674" cy="2387600"/>
          </a:xfrm>
        </p:spPr>
        <p:txBody>
          <a:bodyPr>
            <a:normAutofit/>
          </a:bodyPr>
          <a:lstStyle/>
          <a:p>
            <a:r>
              <a:rPr lang="zh-TW" altLang="en-US" sz="7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計算機組織 </a:t>
            </a:r>
            <a:r>
              <a:rPr lang="en-US" altLang="zh-TW" sz="7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 </a:t>
            </a:r>
            <a:r>
              <a:rPr lang="zh-TW" altLang="en-US" sz="7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期末專題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57CEEC-EE1B-4D26-8900-2B58398FB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6555"/>
            <a:ext cx="9144000" cy="1590826"/>
          </a:xfrm>
        </p:spPr>
        <p:txBody>
          <a:bodyPr>
            <a:normAutofit/>
          </a:bodyPr>
          <a:lstStyle/>
          <a:p>
            <a:r>
              <a:rPr lang="zh-TW" altLang="en-US" dirty="0"/>
              <a:t>第九組 </a:t>
            </a:r>
            <a:r>
              <a:rPr lang="en-US" altLang="zh-TW" dirty="0"/>
              <a:t>:</a:t>
            </a:r>
          </a:p>
          <a:p>
            <a:r>
              <a:rPr lang="en-US" altLang="zh-TW" sz="2000" dirty="0"/>
              <a:t>11103021A</a:t>
            </a:r>
            <a:r>
              <a:rPr lang="zh-TW" altLang="en-US" sz="2000" dirty="0"/>
              <a:t>  黃敬霖</a:t>
            </a:r>
            <a:endParaRPr lang="en-US" altLang="zh-TW" sz="2000" dirty="0"/>
          </a:p>
          <a:p>
            <a:r>
              <a:rPr lang="en-US" altLang="zh-TW" sz="2000" dirty="0"/>
              <a:t>11103045A</a:t>
            </a:r>
            <a:r>
              <a:rPr lang="zh-TW" altLang="en-US" sz="2000" dirty="0"/>
              <a:t>  黃子睿</a:t>
            </a:r>
          </a:p>
        </p:txBody>
      </p:sp>
      <p:sp>
        <p:nvSpPr>
          <p:cNvPr id="4" name="框架 3">
            <a:extLst>
              <a:ext uri="{FF2B5EF4-FFF2-40B4-BE49-F238E27FC236}">
                <a16:creationId xmlns:a16="http://schemas.microsoft.com/office/drawing/2014/main" id="{77125C4A-80C8-4938-9FED-A472A45100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5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副標題 2">
            <a:extLst>
              <a:ext uri="{FF2B5EF4-FFF2-40B4-BE49-F238E27FC236}">
                <a16:creationId xmlns:a16="http://schemas.microsoft.com/office/drawing/2014/main" id="{F3BB2A91-64E4-4E62-A12D-74D87EB11544}"/>
              </a:ext>
            </a:extLst>
          </p:cNvPr>
          <p:cNvSpPr txBox="1">
            <a:spLocks/>
          </p:cNvSpPr>
          <p:nvPr/>
        </p:nvSpPr>
        <p:spPr>
          <a:xfrm>
            <a:off x="985996" y="3403689"/>
            <a:ext cx="2488791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-18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-18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2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-235131" y="0"/>
            <a:ext cx="12427131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9C953B-1B54-4BC3-943A-D8D1AC9BB21C}"/>
              </a:ext>
            </a:extLst>
          </p:cNvPr>
          <p:cNvSpPr/>
          <p:nvPr/>
        </p:nvSpPr>
        <p:spPr>
          <a:xfrm>
            <a:off x="3765875" y="611550"/>
            <a:ext cx="46602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DP(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動態規劃</a:t>
            </a:r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解釋</a:t>
            </a:r>
            <a:endParaRPr lang="en-US" altLang="zh-TW" sz="4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7B0880-FCE4-4925-BF47-9BF93E8F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88146"/>
              </p:ext>
            </p:extLst>
          </p:nvPr>
        </p:nvGraphicFramePr>
        <p:xfrm>
          <a:off x="2032000" y="19925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26015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24824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7338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204193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5079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7771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78630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1517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162353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6254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97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5087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591922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2388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8806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4313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1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-20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25782"/>
                  </a:ext>
                </a:extLst>
              </a:tr>
            </a:tbl>
          </a:graphicData>
        </a:graphic>
      </p:graphicFrame>
      <p:sp>
        <p:nvSpPr>
          <p:cNvPr id="7" name="副標題 2">
            <a:extLst>
              <a:ext uri="{FF2B5EF4-FFF2-40B4-BE49-F238E27FC236}">
                <a16:creationId xmlns:a16="http://schemas.microsoft.com/office/drawing/2014/main" id="{5D7A4836-6251-4605-850F-C1D2AFE1DDA2}"/>
              </a:ext>
            </a:extLst>
          </p:cNvPr>
          <p:cNvSpPr txBox="1">
            <a:spLocks/>
          </p:cNvSpPr>
          <p:nvPr/>
        </p:nvSpPr>
        <p:spPr>
          <a:xfrm>
            <a:off x="3474787" y="3403689"/>
            <a:ext cx="2488791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-15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E34CE75-006E-43E1-BC5C-7587F1D17C28}"/>
              </a:ext>
            </a:extLst>
          </p:cNvPr>
          <p:cNvSpPr txBox="1">
            <a:spLocks/>
          </p:cNvSpPr>
          <p:nvPr/>
        </p:nvSpPr>
        <p:spPr>
          <a:xfrm>
            <a:off x="5963578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DA2C1816-5942-40E4-8179-0972FEE0F525}"/>
              </a:ext>
            </a:extLst>
          </p:cNvPr>
          <p:cNvSpPr txBox="1">
            <a:spLocks/>
          </p:cNvSpPr>
          <p:nvPr/>
        </p:nvSpPr>
        <p:spPr>
          <a:xfrm>
            <a:off x="8452369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45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753BA776-2611-42EA-AE01-C9E6E31AAB95}"/>
              </a:ext>
            </a:extLst>
          </p:cNvPr>
          <p:cNvSpPr txBox="1">
            <a:spLocks/>
          </p:cNvSpPr>
          <p:nvPr/>
        </p:nvSpPr>
        <p:spPr>
          <a:xfrm>
            <a:off x="12278958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45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8208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-235131" y="0"/>
            <a:ext cx="12427131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9C953B-1B54-4BC3-943A-D8D1AC9BB21C}"/>
              </a:ext>
            </a:extLst>
          </p:cNvPr>
          <p:cNvSpPr/>
          <p:nvPr/>
        </p:nvSpPr>
        <p:spPr>
          <a:xfrm>
            <a:off x="3765875" y="611550"/>
            <a:ext cx="46602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DP(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動態規劃</a:t>
            </a:r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解釋</a:t>
            </a:r>
            <a:endParaRPr lang="en-US" altLang="zh-TW" sz="4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7B0880-FCE4-4925-BF47-9BF93E8F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03007"/>
              </p:ext>
            </p:extLst>
          </p:nvPr>
        </p:nvGraphicFramePr>
        <p:xfrm>
          <a:off x="2032000" y="19925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26015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24824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7338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204193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5079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7771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78630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1517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162353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6254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97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5087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591922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2388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8806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4313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1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-20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25782"/>
                  </a:ext>
                </a:extLst>
              </a:tr>
            </a:tbl>
          </a:graphicData>
        </a:graphic>
      </p:graphicFrame>
      <p:sp>
        <p:nvSpPr>
          <p:cNvPr id="7" name="副標題 2">
            <a:extLst>
              <a:ext uri="{FF2B5EF4-FFF2-40B4-BE49-F238E27FC236}">
                <a16:creationId xmlns:a16="http://schemas.microsoft.com/office/drawing/2014/main" id="{FC51A088-643B-4BA9-B972-0D090A102F6B}"/>
              </a:ext>
            </a:extLst>
          </p:cNvPr>
          <p:cNvSpPr txBox="1">
            <a:spLocks/>
          </p:cNvSpPr>
          <p:nvPr/>
        </p:nvSpPr>
        <p:spPr>
          <a:xfrm>
            <a:off x="-7653179" y="3403689"/>
            <a:ext cx="2488791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-18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-18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2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A371BCB-C335-45C2-9BEE-EA0D40EAA004}"/>
              </a:ext>
            </a:extLst>
          </p:cNvPr>
          <p:cNvSpPr txBox="1">
            <a:spLocks/>
          </p:cNvSpPr>
          <p:nvPr/>
        </p:nvSpPr>
        <p:spPr>
          <a:xfrm>
            <a:off x="-5164388" y="3403689"/>
            <a:ext cx="2488791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-15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0E29C3F6-11C2-4FF0-80D7-8D0A6CB52119}"/>
              </a:ext>
            </a:extLst>
          </p:cNvPr>
          <p:cNvSpPr txBox="1">
            <a:spLocks/>
          </p:cNvSpPr>
          <p:nvPr/>
        </p:nvSpPr>
        <p:spPr>
          <a:xfrm>
            <a:off x="-2675597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DA6340E1-2200-4886-9077-45E909C43C4E}"/>
              </a:ext>
            </a:extLst>
          </p:cNvPr>
          <p:cNvSpPr txBox="1">
            <a:spLocks/>
          </p:cNvSpPr>
          <p:nvPr/>
        </p:nvSpPr>
        <p:spPr>
          <a:xfrm>
            <a:off x="956194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FF7561ED-A164-4D52-B080-3F802CF5E1D3}"/>
              </a:ext>
            </a:extLst>
          </p:cNvPr>
          <p:cNvSpPr txBox="1">
            <a:spLocks/>
          </p:cNvSpPr>
          <p:nvPr/>
        </p:nvSpPr>
        <p:spPr>
          <a:xfrm>
            <a:off x="3396660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45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FF718F45-813A-4CC0-844F-4813A29A29A5}"/>
              </a:ext>
            </a:extLst>
          </p:cNvPr>
          <p:cNvSpPr txBox="1">
            <a:spLocks/>
          </p:cNvSpPr>
          <p:nvPr/>
        </p:nvSpPr>
        <p:spPr>
          <a:xfrm>
            <a:off x="12399851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50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50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7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1688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-235131" y="0"/>
            <a:ext cx="12427131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9C953B-1B54-4BC3-943A-D8D1AC9BB21C}"/>
              </a:ext>
            </a:extLst>
          </p:cNvPr>
          <p:cNvSpPr/>
          <p:nvPr/>
        </p:nvSpPr>
        <p:spPr>
          <a:xfrm>
            <a:off x="3765875" y="611550"/>
            <a:ext cx="46602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DP(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動態規劃</a:t>
            </a:r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解釋</a:t>
            </a:r>
            <a:endParaRPr lang="en-US" altLang="zh-TW" sz="4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7B0880-FCE4-4925-BF47-9BF93E8F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70340"/>
              </p:ext>
            </p:extLst>
          </p:nvPr>
        </p:nvGraphicFramePr>
        <p:xfrm>
          <a:off x="2032000" y="19925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26015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24824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7338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204193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5079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7771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78630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1517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162353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6254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97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5087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591922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2388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8806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4313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1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-20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25782"/>
                  </a:ext>
                </a:extLst>
              </a:tr>
            </a:tbl>
          </a:graphicData>
        </a:graphic>
      </p:graphicFrame>
      <p:sp>
        <p:nvSpPr>
          <p:cNvPr id="5" name="副標題 2">
            <a:extLst>
              <a:ext uri="{FF2B5EF4-FFF2-40B4-BE49-F238E27FC236}">
                <a16:creationId xmlns:a16="http://schemas.microsoft.com/office/drawing/2014/main" id="{175E3B0F-EE2F-4A74-A67F-B3BD1F49F4E2}"/>
              </a:ext>
            </a:extLst>
          </p:cNvPr>
          <p:cNvSpPr txBox="1">
            <a:spLocks/>
          </p:cNvSpPr>
          <p:nvPr/>
        </p:nvSpPr>
        <p:spPr>
          <a:xfrm>
            <a:off x="956194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55B2DD16-813D-4323-9C32-2AEC2A89A764}"/>
              </a:ext>
            </a:extLst>
          </p:cNvPr>
          <p:cNvSpPr txBox="1">
            <a:spLocks/>
          </p:cNvSpPr>
          <p:nvPr/>
        </p:nvSpPr>
        <p:spPr>
          <a:xfrm>
            <a:off x="3396660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5938C602-683B-4FDA-AB08-FC9C9C2920EE}"/>
              </a:ext>
            </a:extLst>
          </p:cNvPr>
          <p:cNvSpPr txBox="1">
            <a:spLocks/>
          </p:cNvSpPr>
          <p:nvPr/>
        </p:nvSpPr>
        <p:spPr>
          <a:xfrm>
            <a:off x="5837126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50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50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7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9B331124-0FDB-450C-9F4E-F72B39BA3B36}"/>
              </a:ext>
            </a:extLst>
          </p:cNvPr>
          <p:cNvSpPr txBox="1">
            <a:spLocks/>
          </p:cNvSpPr>
          <p:nvPr/>
        </p:nvSpPr>
        <p:spPr>
          <a:xfrm>
            <a:off x="12325717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56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56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56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8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020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-235131" y="0"/>
            <a:ext cx="12427131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9C953B-1B54-4BC3-943A-D8D1AC9BB21C}"/>
              </a:ext>
            </a:extLst>
          </p:cNvPr>
          <p:cNvSpPr/>
          <p:nvPr/>
        </p:nvSpPr>
        <p:spPr>
          <a:xfrm>
            <a:off x="3765875" y="611550"/>
            <a:ext cx="46602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DP(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動態規劃</a:t>
            </a:r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解釋</a:t>
            </a:r>
            <a:endParaRPr lang="en-US" altLang="zh-TW" sz="4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7B0880-FCE4-4925-BF47-9BF93E8F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993917"/>
              </p:ext>
            </p:extLst>
          </p:nvPr>
        </p:nvGraphicFramePr>
        <p:xfrm>
          <a:off x="2032000" y="19925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26015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24824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7338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204193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5079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7771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78630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1517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162353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6254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97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5087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591922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2388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8806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4313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1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-20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25782"/>
                  </a:ext>
                </a:extLst>
              </a:tr>
            </a:tbl>
          </a:graphicData>
        </a:graphic>
      </p:graphicFrame>
      <p:sp>
        <p:nvSpPr>
          <p:cNvPr id="5" name="副標題 2">
            <a:extLst>
              <a:ext uri="{FF2B5EF4-FFF2-40B4-BE49-F238E27FC236}">
                <a16:creationId xmlns:a16="http://schemas.microsoft.com/office/drawing/2014/main" id="{0D163BA4-9432-4FF2-B87D-B5226FCC8059}"/>
              </a:ext>
            </a:extLst>
          </p:cNvPr>
          <p:cNvSpPr txBox="1">
            <a:spLocks/>
          </p:cNvSpPr>
          <p:nvPr/>
        </p:nvSpPr>
        <p:spPr>
          <a:xfrm>
            <a:off x="956194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280DBBAD-6CA6-469D-A974-531B7B2B6FC0}"/>
              </a:ext>
            </a:extLst>
          </p:cNvPr>
          <p:cNvSpPr txBox="1">
            <a:spLocks/>
          </p:cNvSpPr>
          <p:nvPr/>
        </p:nvSpPr>
        <p:spPr>
          <a:xfrm>
            <a:off x="3396660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5E02E769-C328-41D0-969D-D1B28BB8A113}"/>
              </a:ext>
            </a:extLst>
          </p:cNvPr>
          <p:cNvSpPr txBox="1">
            <a:spLocks/>
          </p:cNvSpPr>
          <p:nvPr/>
        </p:nvSpPr>
        <p:spPr>
          <a:xfrm>
            <a:off x="5837126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50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50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7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219064B0-BC8E-4C96-A079-E648F82027DE}"/>
              </a:ext>
            </a:extLst>
          </p:cNvPr>
          <p:cNvSpPr txBox="1">
            <a:spLocks/>
          </p:cNvSpPr>
          <p:nvPr/>
        </p:nvSpPr>
        <p:spPr>
          <a:xfrm>
            <a:off x="8277592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56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56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56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8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EB4F6BB-AB7E-4D98-8E7B-336F75295A0F}"/>
              </a:ext>
            </a:extLst>
          </p:cNvPr>
          <p:cNvSpPr txBox="1">
            <a:spLocks/>
          </p:cNvSpPr>
          <p:nvPr/>
        </p:nvSpPr>
        <p:spPr>
          <a:xfrm>
            <a:off x="12319454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24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24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56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8	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006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-235131" y="0"/>
            <a:ext cx="12427131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9C953B-1B54-4BC3-943A-D8D1AC9BB21C}"/>
              </a:ext>
            </a:extLst>
          </p:cNvPr>
          <p:cNvSpPr/>
          <p:nvPr/>
        </p:nvSpPr>
        <p:spPr>
          <a:xfrm>
            <a:off x="3765875" y="611550"/>
            <a:ext cx="46602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DP(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動態規劃</a:t>
            </a:r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解釋</a:t>
            </a:r>
            <a:endParaRPr lang="en-US" altLang="zh-TW" sz="4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7B0880-FCE4-4925-BF47-9BF93E8F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17364"/>
              </p:ext>
            </p:extLst>
          </p:nvPr>
        </p:nvGraphicFramePr>
        <p:xfrm>
          <a:off x="2032000" y="19925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26015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24824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7338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204193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5079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7771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78630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1517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162353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6254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97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5087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591922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2388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8806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4313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1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-20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-32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25782"/>
                  </a:ext>
                </a:extLst>
              </a:tr>
            </a:tbl>
          </a:graphicData>
        </a:graphic>
      </p:graphicFrame>
      <p:sp>
        <p:nvSpPr>
          <p:cNvPr id="5" name="副標題 2">
            <a:extLst>
              <a:ext uri="{FF2B5EF4-FFF2-40B4-BE49-F238E27FC236}">
                <a16:creationId xmlns:a16="http://schemas.microsoft.com/office/drawing/2014/main" id="{FFE6189E-6B44-4108-B571-5A4E7BF4EC0A}"/>
              </a:ext>
            </a:extLst>
          </p:cNvPr>
          <p:cNvSpPr txBox="1">
            <a:spLocks/>
          </p:cNvSpPr>
          <p:nvPr/>
        </p:nvSpPr>
        <p:spPr>
          <a:xfrm>
            <a:off x="-7556529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1E26A6F-78B4-4700-886C-D24534E0D4DF}"/>
              </a:ext>
            </a:extLst>
          </p:cNvPr>
          <p:cNvSpPr txBox="1">
            <a:spLocks/>
          </p:cNvSpPr>
          <p:nvPr/>
        </p:nvSpPr>
        <p:spPr>
          <a:xfrm>
            <a:off x="-5116063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C0B97439-4ACD-4920-BEBD-F1F7C1ECA14B}"/>
              </a:ext>
            </a:extLst>
          </p:cNvPr>
          <p:cNvSpPr txBox="1">
            <a:spLocks/>
          </p:cNvSpPr>
          <p:nvPr/>
        </p:nvSpPr>
        <p:spPr>
          <a:xfrm>
            <a:off x="-2675597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50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50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7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A8B8E1B7-5AC5-4938-A6BC-59A843B63F64}"/>
              </a:ext>
            </a:extLst>
          </p:cNvPr>
          <p:cNvSpPr txBox="1">
            <a:spLocks/>
          </p:cNvSpPr>
          <p:nvPr/>
        </p:nvSpPr>
        <p:spPr>
          <a:xfrm>
            <a:off x="1090278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56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56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56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8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C7F778AB-0307-4A3A-A114-2B7FDA5F2BCF}"/>
              </a:ext>
            </a:extLst>
          </p:cNvPr>
          <p:cNvSpPr txBox="1">
            <a:spLocks/>
          </p:cNvSpPr>
          <p:nvPr/>
        </p:nvSpPr>
        <p:spPr>
          <a:xfrm>
            <a:off x="3518354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24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24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56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8	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0CAEE1A-8DEB-44FA-BC47-340A2A098F71}"/>
              </a:ext>
            </a:extLst>
          </p:cNvPr>
          <p:cNvSpPr txBox="1">
            <a:spLocks/>
          </p:cNvSpPr>
          <p:nvPr/>
        </p:nvSpPr>
        <p:spPr>
          <a:xfrm>
            <a:off x="12318591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40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56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8	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4443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-235131" y="0"/>
            <a:ext cx="12427131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9C953B-1B54-4BC3-943A-D8D1AC9BB21C}"/>
              </a:ext>
            </a:extLst>
          </p:cNvPr>
          <p:cNvSpPr/>
          <p:nvPr/>
        </p:nvSpPr>
        <p:spPr>
          <a:xfrm>
            <a:off x="3765875" y="611550"/>
            <a:ext cx="46602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DP(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動態規劃</a:t>
            </a:r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解釋</a:t>
            </a:r>
            <a:endParaRPr lang="en-US" altLang="zh-TW" sz="4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7B0880-FCE4-4925-BF47-9BF93E8F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960255"/>
              </p:ext>
            </p:extLst>
          </p:nvPr>
        </p:nvGraphicFramePr>
        <p:xfrm>
          <a:off x="2032000" y="19925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26015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24824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7338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204193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5079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7771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78630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1517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162353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6254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97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5087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591922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2388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8806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4313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1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-20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25782"/>
                  </a:ext>
                </a:extLst>
              </a:tr>
            </a:tbl>
          </a:graphicData>
        </a:graphic>
      </p:graphicFrame>
      <p:sp>
        <p:nvSpPr>
          <p:cNvPr id="5" name="副標題 2">
            <a:extLst>
              <a:ext uri="{FF2B5EF4-FFF2-40B4-BE49-F238E27FC236}">
                <a16:creationId xmlns:a16="http://schemas.microsoft.com/office/drawing/2014/main" id="{AE128C51-39A5-47A5-80EE-53C21105BA44}"/>
              </a:ext>
            </a:extLst>
          </p:cNvPr>
          <p:cNvSpPr txBox="1">
            <a:spLocks/>
          </p:cNvSpPr>
          <p:nvPr/>
        </p:nvSpPr>
        <p:spPr>
          <a:xfrm>
            <a:off x="1090278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56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56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56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8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5D85F67-7E20-4891-AB00-B6A2FDF2E378}"/>
              </a:ext>
            </a:extLst>
          </p:cNvPr>
          <p:cNvSpPr txBox="1">
            <a:spLocks/>
          </p:cNvSpPr>
          <p:nvPr/>
        </p:nvSpPr>
        <p:spPr>
          <a:xfrm>
            <a:off x="3518354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24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24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56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8	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FC8D4AEC-1418-4480-A8AB-C1302F32A461}"/>
              </a:ext>
            </a:extLst>
          </p:cNvPr>
          <p:cNvSpPr txBox="1">
            <a:spLocks/>
          </p:cNvSpPr>
          <p:nvPr/>
        </p:nvSpPr>
        <p:spPr>
          <a:xfrm>
            <a:off x="6004860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40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56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8	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301057A1-D849-4129-920F-357B7F9923F4}"/>
              </a:ext>
            </a:extLst>
          </p:cNvPr>
          <p:cNvSpPr txBox="1">
            <a:spLocks/>
          </p:cNvSpPr>
          <p:nvPr/>
        </p:nvSpPr>
        <p:spPr>
          <a:xfrm>
            <a:off x="12454002" y="3432264"/>
            <a:ext cx="2987539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68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68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68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11	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3069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-235131" y="0"/>
            <a:ext cx="12427131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9C953B-1B54-4BC3-943A-D8D1AC9BB21C}"/>
              </a:ext>
            </a:extLst>
          </p:cNvPr>
          <p:cNvSpPr/>
          <p:nvPr/>
        </p:nvSpPr>
        <p:spPr>
          <a:xfrm>
            <a:off x="3765875" y="611550"/>
            <a:ext cx="46602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DP(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動態規劃</a:t>
            </a:r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解釋</a:t>
            </a:r>
            <a:endParaRPr lang="en-US" altLang="zh-TW" sz="4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7B0880-FCE4-4925-BF47-9BF93E8F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216057"/>
              </p:ext>
            </p:extLst>
          </p:nvPr>
        </p:nvGraphicFramePr>
        <p:xfrm>
          <a:off x="2032000" y="19925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26015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24824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7338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204193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5079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7771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78630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1517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162353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6254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97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5087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591922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2388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8806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4313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1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-20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25782"/>
                  </a:ext>
                </a:extLst>
              </a:tr>
            </a:tbl>
          </a:graphicData>
        </a:graphic>
      </p:graphicFrame>
      <p:sp>
        <p:nvSpPr>
          <p:cNvPr id="5" name="副標題 2">
            <a:extLst>
              <a:ext uri="{FF2B5EF4-FFF2-40B4-BE49-F238E27FC236}">
                <a16:creationId xmlns:a16="http://schemas.microsoft.com/office/drawing/2014/main" id="{98293DC3-3765-4A97-BB4E-7504F6A445D3}"/>
              </a:ext>
            </a:extLst>
          </p:cNvPr>
          <p:cNvSpPr txBox="1">
            <a:spLocks/>
          </p:cNvSpPr>
          <p:nvPr/>
        </p:nvSpPr>
        <p:spPr>
          <a:xfrm>
            <a:off x="1090278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56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56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56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8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32108AFE-3772-462A-B785-E2AF92A11122}"/>
              </a:ext>
            </a:extLst>
          </p:cNvPr>
          <p:cNvSpPr txBox="1">
            <a:spLocks/>
          </p:cNvSpPr>
          <p:nvPr/>
        </p:nvSpPr>
        <p:spPr>
          <a:xfrm>
            <a:off x="3518354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24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24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56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8	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E4B3D8FF-41FE-4F53-9CB7-53C9D93BF2FA}"/>
              </a:ext>
            </a:extLst>
          </p:cNvPr>
          <p:cNvSpPr txBox="1">
            <a:spLocks/>
          </p:cNvSpPr>
          <p:nvPr/>
        </p:nvSpPr>
        <p:spPr>
          <a:xfrm>
            <a:off x="6004860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40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56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8	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A35F4EAA-B3C6-494A-865A-C003CA40ED5E}"/>
              </a:ext>
            </a:extLst>
          </p:cNvPr>
          <p:cNvSpPr txBox="1">
            <a:spLocks/>
          </p:cNvSpPr>
          <p:nvPr/>
        </p:nvSpPr>
        <p:spPr>
          <a:xfrm>
            <a:off x="8432936" y="3432264"/>
            <a:ext cx="2987539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68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68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68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11	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C40992DF-0079-4FD8-BB72-C3E1DF441790}"/>
              </a:ext>
            </a:extLst>
          </p:cNvPr>
          <p:cNvSpPr txBox="1">
            <a:spLocks/>
          </p:cNvSpPr>
          <p:nvPr/>
        </p:nvSpPr>
        <p:spPr>
          <a:xfrm>
            <a:off x="12354781" y="3432264"/>
            <a:ext cx="2987539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69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69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69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12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0391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-235131" y="0"/>
            <a:ext cx="12427131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9C953B-1B54-4BC3-943A-D8D1AC9BB21C}"/>
              </a:ext>
            </a:extLst>
          </p:cNvPr>
          <p:cNvSpPr/>
          <p:nvPr/>
        </p:nvSpPr>
        <p:spPr>
          <a:xfrm>
            <a:off x="3765875" y="611550"/>
            <a:ext cx="46602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DP(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動態規劃</a:t>
            </a:r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解釋</a:t>
            </a:r>
            <a:endParaRPr lang="en-US" altLang="zh-TW" sz="4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7B0880-FCE4-4925-BF47-9BF93E8F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16534"/>
              </p:ext>
            </p:extLst>
          </p:nvPr>
        </p:nvGraphicFramePr>
        <p:xfrm>
          <a:off x="2032000" y="19925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26015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24824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7338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204193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5079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7771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78630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1517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162353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6254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97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5087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591922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2388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8806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4313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1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-20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25782"/>
                  </a:ext>
                </a:extLst>
              </a:tr>
            </a:tbl>
          </a:graphicData>
        </a:graphic>
      </p:graphicFrame>
      <p:sp>
        <p:nvSpPr>
          <p:cNvPr id="5" name="副標題 2">
            <a:extLst>
              <a:ext uri="{FF2B5EF4-FFF2-40B4-BE49-F238E27FC236}">
                <a16:creationId xmlns:a16="http://schemas.microsoft.com/office/drawing/2014/main" id="{718D9BC6-2D7A-4DF2-9DD3-49D587970618}"/>
              </a:ext>
            </a:extLst>
          </p:cNvPr>
          <p:cNvSpPr txBox="1">
            <a:spLocks/>
          </p:cNvSpPr>
          <p:nvPr/>
        </p:nvSpPr>
        <p:spPr>
          <a:xfrm>
            <a:off x="-7691772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56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56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56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8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8888BEC8-9162-4479-B960-B24F7AC42AD0}"/>
              </a:ext>
            </a:extLst>
          </p:cNvPr>
          <p:cNvSpPr txBox="1">
            <a:spLocks/>
          </p:cNvSpPr>
          <p:nvPr/>
        </p:nvSpPr>
        <p:spPr>
          <a:xfrm>
            <a:off x="-5263696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24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24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56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8	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B21DD91B-3353-4C2A-BCE1-B9A10545CB24}"/>
              </a:ext>
            </a:extLst>
          </p:cNvPr>
          <p:cNvSpPr txBox="1">
            <a:spLocks/>
          </p:cNvSpPr>
          <p:nvPr/>
        </p:nvSpPr>
        <p:spPr>
          <a:xfrm>
            <a:off x="-2777190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40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56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8	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0985F5D6-C0B3-4248-86C2-CB764B12BF51}"/>
              </a:ext>
            </a:extLst>
          </p:cNvPr>
          <p:cNvSpPr txBox="1">
            <a:spLocks/>
          </p:cNvSpPr>
          <p:nvPr/>
        </p:nvSpPr>
        <p:spPr>
          <a:xfrm>
            <a:off x="1089161" y="3432264"/>
            <a:ext cx="2987539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68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68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68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11	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C7352881-0ABB-4F1C-A31B-2F89B53CBEDF}"/>
              </a:ext>
            </a:extLst>
          </p:cNvPr>
          <p:cNvSpPr txBox="1">
            <a:spLocks/>
          </p:cNvSpPr>
          <p:nvPr/>
        </p:nvSpPr>
        <p:spPr>
          <a:xfrm>
            <a:off x="3442129" y="3432264"/>
            <a:ext cx="2987539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69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69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69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12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CA6DF141-E037-4B55-9454-7E3B5672A3A5}"/>
              </a:ext>
            </a:extLst>
          </p:cNvPr>
          <p:cNvSpPr txBox="1">
            <a:spLocks/>
          </p:cNvSpPr>
          <p:nvPr/>
        </p:nvSpPr>
        <p:spPr>
          <a:xfrm>
            <a:off x="12329247" y="3432264"/>
            <a:ext cx="2987539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70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70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70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13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8476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-235131" y="0"/>
            <a:ext cx="12427131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9C953B-1B54-4BC3-943A-D8D1AC9BB21C}"/>
              </a:ext>
            </a:extLst>
          </p:cNvPr>
          <p:cNvSpPr/>
          <p:nvPr/>
        </p:nvSpPr>
        <p:spPr>
          <a:xfrm>
            <a:off x="3765875" y="611550"/>
            <a:ext cx="46602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DP(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動態規劃</a:t>
            </a:r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解釋</a:t>
            </a:r>
            <a:endParaRPr lang="en-US" altLang="zh-TW" sz="4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7B0880-FCE4-4925-BF47-9BF93E8F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729175"/>
              </p:ext>
            </p:extLst>
          </p:nvPr>
        </p:nvGraphicFramePr>
        <p:xfrm>
          <a:off x="2032000" y="19925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26015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24824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7338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204193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5079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7771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78630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1517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162353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6254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97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5087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591922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2388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8806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4313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1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-20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25782"/>
                  </a:ext>
                </a:extLst>
              </a:tr>
            </a:tbl>
          </a:graphicData>
        </a:graphic>
      </p:graphicFrame>
      <p:sp>
        <p:nvSpPr>
          <p:cNvPr id="5" name="副標題 2">
            <a:extLst>
              <a:ext uri="{FF2B5EF4-FFF2-40B4-BE49-F238E27FC236}">
                <a16:creationId xmlns:a16="http://schemas.microsoft.com/office/drawing/2014/main" id="{AAE4BFC2-2D57-40F2-9A66-C641BFA1414F}"/>
              </a:ext>
            </a:extLst>
          </p:cNvPr>
          <p:cNvSpPr txBox="1">
            <a:spLocks/>
          </p:cNvSpPr>
          <p:nvPr/>
        </p:nvSpPr>
        <p:spPr>
          <a:xfrm>
            <a:off x="1089161" y="3432264"/>
            <a:ext cx="2987539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68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68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68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11	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B661F9AB-74C1-4D94-863F-6868D3C75FFC}"/>
              </a:ext>
            </a:extLst>
          </p:cNvPr>
          <p:cNvSpPr txBox="1">
            <a:spLocks/>
          </p:cNvSpPr>
          <p:nvPr/>
        </p:nvSpPr>
        <p:spPr>
          <a:xfrm>
            <a:off x="3442129" y="3432264"/>
            <a:ext cx="2987539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69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69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69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12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0B675164-D837-4F1D-868F-0BF73412D6B4}"/>
              </a:ext>
            </a:extLst>
          </p:cNvPr>
          <p:cNvSpPr txBox="1">
            <a:spLocks/>
          </p:cNvSpPr>
          <p:nvPr/>
        </p:nvSpPr>
        <p:spPr>
          <a:xfrm>
            <a:off x="5795097" y="3432264"/>
            <a:ext cx="2987539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70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70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70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13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D77CE7E-5027-4700-B374-C4C176493A9A}"/>
              </a:ext>
            </a:extLst>
          </p:cNvPr>
          <p:cNvSpPr txBox="1">
            <a:spLocks/>
          </p:cNvSpPr>
          <p:nvPr/>
        </p:nvSpPr>
        <p:spPr>
          <a:xfrm>
            <a:off x="12416627" y="3432264"/>
            <a:ext cx="2987539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70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70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70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14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0661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-235131" y="0"/>
            <a:ext cx="12427131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9C953B-1B54-4BC3-943A-D8D1AC9BB21C}"/>
              </a:ext>
            </a:extLst>
          </p:cNvPr>
          <p:cNvSpPr/>
          <p:nvPr/>
        </p:nvSpPr>
        <p:spPr>
          <a:xfrm>
            <a:off x="3765875" y="611550"/>
            <a:ext cx="46602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DP(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動態規劃</a:t>
            </a:r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解釋</a:t>
            </a:r>
            <a:endParaRPr lang="en-US" altLang="zh-TW" sz="4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7B0880-FCE4-4925-BF47-9BF93E8F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34585"/>
              </p:ext>
            </p:extLst>
          </p:nvPr>
        </p:nvGraphicFramePr>
        <p:xfrm>
          <a:off x="2032000" y="19925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26015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24824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7338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204193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5079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7771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78630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1517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162353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6254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97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5087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591922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2388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8806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4313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1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-20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25782"/>
                  </a:ext>
                </a:extLst>
              </a:tr>
            </a:tbl>
          </a:graphicData>
        </a:graphic>
      </p:graphicFrame>
      <p:sp>
        <p:nvSpPr>
          <p:cNvPr id="5" name="副標題 2">
            <a:extLst>
              <a:ext uri="{FF2B5EF4-FFF2-40B4-BE49-F238E27FC236}">
                <a16:creationId xmlns:a16="http://schemas.microsoft.com/office/drawing/2014/main" id="{19219B1B-ABA2-4BA1-9F8E-8DA69CBB3702}"/>
              </a:ext>
            </a:extLst>
          </p:cNvPr>
          <p:cNvSpPr txBox="1">
            <a:spLocks/>
          </p:cNvSpPr>
          <p:nvPr/>
        </p:nvSpPr>
        <p:spPr>
          <a:xfrm>
            <a:off x="1089161" y="3432264"/>
            <a:ext cx="2987539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68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68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68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11	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A4F5C5FE-E7A0-417D-B206-9A420D4CB4AA}"/>
              </a:ext>
            </a:extLst>
          </p:cNvPr>
          <p:cNvSpPr txBox="1">
            <a:spLocks/>
          </p:cNvSpPr>
          <p:nvPr/>
        </p:nvSpPr>
        <p:spPr>
          <a:xfrm>
            <a:off x="3442129" y="3432264"/>
            <a:ext cx="2987539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69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69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69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12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39632C83-15BE-4D6C-9DCB-4102FAE692EB}"/>
              </a:ext>
            </a:extLst>
          </p:cNvPr>
          <p:cNvSpPr txBox="1">
            <a:spLocks/>
          </p:cNvSpPr>
          <p:nvPr/>
        </p:nvSpPr>
        <p:spPr>
          <a:xfrm>
            <a:off x="5795097" y="3432264"/>
            <a:ext cx="2987539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70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70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70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13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5A9AD180-AB19-4898-AC94-3DC4DAD7F451}"/>
              </a:ext>
            </a:extLst>
          </p:cNvPr>
          <p:cNvSpPr txBox="1">
            <a:spLocks/>
          </p:cNvSpPr>
          <p:nvPr/>
        </p:nvSpPr>
        <p:spPr>
          <a:xfrm>
            <a:off x="8148065" y="3432264"/>
            <a:ext cx="2987539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70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70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70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14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6A23436B-FC26-47EA-B6CD-BFBDB6CD0805}"/>
              </a:ext>
            </a:extLst>
          </p:cNvPr>
          <p:cNvSpPr txBox="1">
            <a:spLocks/>
          </p:cNvSpPr>
          <p:nvPr/>
        </p:nvSpPr>
        <p:spPr>
          <a:xfrm>
            <a:off x="12416627" y="3432264"/>
            <a:ext cx="2987539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20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70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14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0182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6237A69E-A65B-4EC8-8D27-D96E9207CE7E}"/>
              </a:ext>
            </a:extLst>
          </p:cNvPr>
          <p:cNvSpPr/>
          <p:nvPr/>
        </p:nvSpPr>
        <p:spPr>
          <a:xfrm>
            <a:off x="0" y="0"/>
            <a:ext cx="5024846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FDE0F01A-3730-4512-893F-42FD6F4646C4}"/>
              </a:ext>
            </a:extLst>
          </p:cNvPr>
          <p:cNvSpPr txBox="1">
            <a:spLocks/>
          </p:cNvSpPr>
          <p:nvPr/>
        </p:nvSpPr>
        <p:spPr>
          <a:xfrm>
            <a:off x="1534887" y="2984341"/>
            <a:ext cx="2229394" cy="10983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5619FB7F-B3AF-4500-97BF-99E1F912155F}"/>
              </a:ext>
            </a:extLst>
          </p:cNvPr>
          <p:cNvSpPr txBox="1">
            <a:spLocks/>
          </p:cNvSpPr>
          <p:nvPr/>
        </p:nvSpPr>
        <p:spPr>
          <a:xfrm>
            <a:off x="6337664" y="1143454"/>
            <a:ext cx="4606834" cy="45710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ctr">
              <a:buFont typeface="+mj-lt"/>
              <a:buAutoNum type="arabicPeriod"/>
            </a:pPr>
            <a:r>
              <a:rPr lang="zh-TW" altLang="en-US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問題描述</a:t>
            </a:r>
            <a:endParaRPr lang="en-US" altLang="zh-TW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514350" indent="-514350" fontAlgn="ctr">
              <a:buFont typeface="+mj-lt"/>
              <a:buAutoNum type="arabicPeriod"/>
            </a:pPr>
            <a:endParaRPr lang="en-US" altLang="zh-TW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514350" indent="-514350" fontAlgn="ctr">
              <a:buFont typeface="+mj-lt"/>
              <a:buAutoNum type="arabicPeriod"/>
            </a:pPr>
            <a:r>
              <a:rPr lang="zh-TW" altLang="en-US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高階語言解法</a:t>
            </a:r>
            <a:endParaRPr lang="en-US" altLang="zh-TW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514350" indent="-514350" fontAlgn="ctr">
              <a:buFont typeface="+mj-lt"/>
              <a:buAutoNum type="arabicPeriod"/>
            </a:pPr>
            <a:endParaRPr lang="en-US" altLang="zh-TW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514350" indent="-514350" fontAlgn="ctr">
              <a:buFont typeface="+mj-lt"/>
              <a:buAutoNum type="arabicPeriod"/>
            </a:pPr>
            <a:r>
              <a:rPr lang="zh-TW" altLang="en-US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指令集及機械指令解法</a:t>
            </a:r>
            <a:endParaRPr lang="en-US" altLang="zh-TW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514350" indent="-514350" fontAlgn="ctr">
              <a:buFont typeface="+mj-lt"/>
              <a:buAutoNum type="arabicPeriod"/>
            </a:pPr>
            <a:endParaRPr lang="en-US" altLang="zh-TW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514350" indent="-514350" fontAlgn="ctr">
              <a:buFont typeface="+mj-lt"/>
              <a:buAutoNum type="arabicPeriod"/>
            </a:pPr>
            <a:r>
              <a:rPr lang="zh-TW" altLang="en-US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硬體規劃及模擬執行</a:t>
            </a:r>
            <a:endParaRPr lang="en-US" altLang="zh-TW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514350" indent="-514350" fontAlgn="ctr">
              <a:buFont typeface="+mj-lt"/>
              <a:buAutoNum type="arabicPeriod"/>
            </a:pPr>
            <a:endParaRPr lang="en-US" altLang="zh-TW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514350" indent="-514350" fontAlgn="ctr">
              <a:buFont typeface="+mj-lt"/>
              <a:buAutoNum type="arabicPeriod"/>
            </a:pPr>
            <a:r>
              <a:rPr lang="zh-TW" altLang="en-US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結論心得</a:t>
            </a:r>
          </a:p>
        </p:txBody>
      </p:sp>
    </p:spTree>
    <p:extLst>
      <p:ext uri="{BB962C8B-B14F-4D97-AF65-F5344CB8AC3E}">
        <p14:creationId xmlns:p14="http://schemas.microsoft.com/office/powerpoint/2010/main" val="1801529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-235131" y="0"/>
            <a:ext cx="12427131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9C953B-1B54-4BC3-943A-D8D1AC9BB21C}"/>
              </a:ext>
            </a:extLst>
          </p:cNvPr>
          <p:cNvSpPr/>
          <p:nvPr/>
        </p:nvSpPr>
        <p:spPr>
          <a:xfrm>
            <a:off x="3765875" y="611550"/>
            <a:ext cx="46602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DP(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動態規劃</a:t>
            </a:r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解釋</a:t>
            </a:r>
            <a:endParaRPr lang="en-US" altLang="zh-TW" sz="4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7B0880-FCE4-4925-BF47-9BF93E8F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361924"/>
              </p:ext>
            </p:extLst>
          </p:nvPr>
        </p:nvGraphicFramePr>
        <p:xfrm>
          <a:off x="2032000" y="19925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26015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24824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7338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204193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5079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7771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78630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1517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162353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6254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97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5087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591922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2388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8806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4313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1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-20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125782"/>
                  </a:ext>
                </a:extLst>
              </a:tr>
            </a:tbl>
          </a:graphicData>
        </a:graphic>
      </p:graphicFrame>
      <p:sp>
        <p:nvSpPr>
          <p:cNvPr id="7" name="副標題 2">
            <a:extLst>
              <a:ext uri="{FF2B5EF4-FFF2-40B4-BE49-F238E27FC236}">
                <a16:creationId xmlns:a16="http://schemas.microsoft.com/office/drawing/2014/main" id="{8322693C-4638-437A-8039-A06BD3233D20}"/>
              </a:ext>
            </a:extLst>
          </p:cNvPr>
          <p:cNvSpPr txBox="1">
            <a:spLocks/>
          </p:cNvSpPr>
          <p:nvPr/>
        </p:nvSpPr>
        <p:spPr>
          <a:xfrm>
            <a:off x="-7502389" y="3432264"/>
            <a:ext cx="2987539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68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68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68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11	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178A26F6-E7C3-47DC-8534-020B3737A7D8}"/>
              </a:ext>
            </a:extLst>
          </p:cNvPr>
          <p:cNvSpPr txBox="1">
            <a:spLocks/>
          </p:cNvSpPr>
          <p:nvPr/>
        </p:nvSpPr>
        <p:spPr>
          <a:xfrm>
            <a:off x="-5149421" y="3432264"/>
            <a:ext cx="2987539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69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69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69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12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DB50DADD-8D31-4EB5-A8A9-8D962A462898}"/>
              </a:ext>
            </a:extLst>
          </p:cNvPr>
          <p:cNvSpPr txBox="1">
            <a:spLocks/>
          </p:cNvSpPr>
          <p:nvPr/>
        </p:nvSpPr>
        <p:spPr>
          <a:xfrm>
            <a:off x="-2796453" y="3432264"/>
            <a:ext cx="2987539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70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70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70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13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C867D547-0C69-4CBE-AB16-D1DBC03EEF8A}"/>
              </a:ext>
            </a:extLst>
          </p:cNvPr>
          <p:cNvSpPr txBox="1">
            <a:spLocks/>
          </p:cNvSpPr>
          <p:nvPr/>
        </p:nvSpPr>
        <p:spPr>
          <a:xfrm>
            <a:off x="1614691" y="3432264"/>
            <a:ext cx="2987539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70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70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70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14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7ADB0FB3-5FFB-44AF-A751-3B9A095EC854}"/>
              </a:ext>
            </a:extLst>
          </p:cNvPr>
          <p:cNvSpPr txBox="1">
            <a:spLocks/>
          </p:cNvSpPr>
          <p:nvPr/>
        </p:nvSpPr>
        <p:spPr>
          <a:xfrm>
            <a:off x="4602230" y="3432264"/>
            <a:ext cx="2987539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20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70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14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2585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9C953B-1B54-4BC3-943A-D8D1AC9BB21C}"/>
              </a:ext>
            </a:extLst>
          </p:cNvPr>
          <p:cNvSpPr/>
          <p:nvPr/>
        </p:nvSpPr>
        <p:spPr>
          <a:xfrm>
            <a:off x="2618125" y="611550"/>
            <a:ext cx="69557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三、指令集及機械指令解法</a:t>
            </a: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27B2CB68-2BD4-458B-B97F-4B425043804D}"/>
              </a:ext>
            </a:extLst>
          </p:cNvPr>
          <p:cNvSpPr txBox="1">
            <a:spLocks/>
          </p:cNvSpPr>
          <p:nvPr/>
        </p:nvSpPr>
        <p:spPr>
          <a:xfrm>
            <a:off x="837601" y="1815848"/>
            <a:ext cx="4375929" cy="8018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altLang="zh-TW" sz="32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8bits</a:t>
            </a:r>
            <a:endParaRPr lang="zh-TW" altLang="en-US" sz="32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C3ADED6-39D5-4C7B-BB02-7BB5186E6D53}"/>
              </a:ext>
            </a:extLst>
          </p:cNvPr>
          <p:cNvSpPr txBox="1"/>
          <p:nvPr/>
        </p:nvSpPr>
        <p:spPr>
          <a:xfrm>
            <a:off x="2672627" y="3519331"/>
            <a:ext cx="6846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/>
              <a:t>7  6  5  4  3  2  1  0</a:t>
            </a:r>
            <a:endParaRPr lang="zh-TW" altLang="en-US" sz="7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8271E7C-9343-425A-919E-389827DCFB11}"/>
              </a:ext>
            </a:extLst>
          </p:cNvPr>
          <p:cNvSpPr/>
          <p:nvPr/>
        </p:nvSpPr>
        <p:spPr>
          <a:xfrm>
            <a:off x="-2529916" y="0"/>
            <a:ext cx="25299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C3D7432-48BE-4D9E-8CD8-B58BB2716F6E}"/>
              </a:ext>
            </a:extLst>
          </p:cNvPr>
          <p:cNvSpPr txBox="1"/>
          <p:nvPr/>
        </p:nvSpPr>
        <p:spPr>
          <a:xfrm>
            <a:off x="-2033758" y="2579457"/>
            <a:ext cx="1537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>
                <a:solidFill>
                  <a:schemeClr val="bg1"/>
                </a:solidFill>
              </a:rPr>
              <a:t>7 </a:t>
            </a:r>
            <a:r>
              <a:rPr lang="zh-TW" altLang="en-US" sz="7200" dirty="0">
                <a:solidFill>
                  <a:schemeClr val="bg1"/>
                </a:solidFill>
              </a:rPr>
              <a:t> </a:t>
            </a:r>
            <a:r>
              <a:rPr lang="en-US" altLang="zh-TW" sz="7200" dirty="0">
                <a:solidFill>
                  <a:schemeClr val="bg1"/>
                </a:solidFill>
              </a:rPr>
              <a:t>6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45E0D9F-416E-4EBC-8E55-2E769796190D}"/>
              </a:ext>
            </a:extLst>
          </p:cNvPr>
          <p:cNvSpPr txBox="1"/>
          <p:nvPr/>
        </p:nvSpPr>
        <p:spPr>
          <a:xfrm>
            <a:off x="-1764055" y="367682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</a:p>
        </p:txBody>
      </p:sp>
    </p:spTree>
    <p:extLst>
      <p:ext uri="{BB962C8B-B14F-4D97-AF65-F5344CB8AC3E}">
        <p14:creationId xmlns:p14="http://schemas.microsoft.com/office/powerpoint/2010/main" val="170418855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DE4ED92-A285-4118-9724-CB7CD8E7D64A}"/>
              </a:ext>
            </a:extLst>
          </p:cNvPr>
          <p:cNvSpPr/>
          <p:nvPr/>
        </p:nvSpPr>
        <p:spPr>
          <a:xfrm>
            <a:off x="0" y="0"/>
            <a:ext cx="25299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C3ADED6-39D5-4C7B-BB02-7BB5186E6D53}"/>
              </a:ext>
            </a:extLst>
          </p:cNvPr>
          <p:cNvSpPr txBox="1"/>
          <p:nvPr/>
        </p:nvSpPr>
        <p:spPr>
          <a:xfrm>
            <a:off x="496158" y="2579457"/>
            <a:ext cx="1537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>
                <a:solidFill>
                  <a:schemeClr val="bg1"/>
                </a:solidFill>
              </a:rPr>
              <a:t>7 </a:t>
            </a:r>
            <a:r>
              <a:rPr lang="zh-TW" altLang="en-US" sz="7200" dirty="0">
                <a:solidFill>
                  <a:schemeClr val="bg1"/>
                </a:solidFill>
              </a:rPr>
              <a:t> </a:t>
            </a:r>
            <a:r>
              <a:rPr lang="en-US" altLang="zh-TW" sz="7200" dirty="0">
                <a:solidFill>
                  <a:schemeClr val="bg1"/>
                </a:solidFill>
              </a:rPr>
              <a:t>6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CFA69F6-2FB1-4C19-B91C-B6049F9D4B29}"/>
              </a:ext>
            </a:extLst>
          </p:cNvPr>
          <p:cNvSpPr txBox="1"/>
          <p:nvPr/>
        </p:nvSpPr>
        <p:spPr>
          <a:xfrm>
            <a:off x="765861" y="367682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5B00BE-015F-477F-A1E2-570D44EDDC62}"/>
              </a:ext>
            </a:extLst>
          </p:cNvPr>
          <p:cNvSpPr txBox="1"/>
          <p:nvPr/>
        </p:nvSpPr>
        <p:spPr>
          <a:xfrm>
            <a:off x="3042306" y="1156603"/>
            <a:ext cx="6891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00</a:t>
            </a:r>
            <a:r>
              <a:rPr lang="zh-TW" altLang="en-US" sz="2400" dirty="0"/>
              <a:t>       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54 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給哪個暫存器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3~0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記憶體位址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6BD92AB-857F-4241-B64B-46A1B42336A8}"/>
              </a:ext>
            </a:extLst>
          </p:cNvPr>
          <p:cNvSpPr txBox="1"/>
          <p:nvPr/>
        </p:nvSpPr>
        <p:spPr>
          <a:xfrm>
            <a:off x="3042306" y="2387709"/>
            <a:ext cx="829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</a:rPr>
              <a:t>   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偵測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begin/end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: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給哪個暫存器 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3~0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739D850-E51B-444A-85DE-1AE187A97B1E}"/>
              </a:ext>
            </a:extLst>
          </p:cNvPr>
          <p:cNvSpPr txBox="1"/>
          <p:nvPr/>
        </p:nvSpPr>
        <p:spPr>
          <a:xfrm>
            <a:off x="2529916" y="367682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偵測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41E1E45-CD9D-4FF1-9C3B-E131CEC17E69}"/>
              </a:ext>
            </a:extLst>
          </p:cNvPr>
          <p:cNvSpPr txBox="1"/>
          <p:nvPr/>
        </p:nvSpPr>
        <p:spPr>
          <a:xfrm>
            <a:off x="3042306" y="3618815"/>
            <a:ext cx="8226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10   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54 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給哪個暫存器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 :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對象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 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對象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endParaRPr lang="en-US" altLang="zh-TW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676C21B-7B17-44B4-AC33-1240CF27A3C7}"/>
              </a:ext>
            </a:extLst>
          </p:cNvPr>
          <p:cNvSpPr txBox="1"/>
          <p:nvPr/>
        </p:nvSpPr>
        <p:spPr>
          <a:xfrm>
            <a:off x="3042306" y="4849922"/>
            <a:ext cx="8226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11   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54 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給哪個暫存器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 :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對象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 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對象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8486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90C2412A-6D52-4885-949F-A8656590CFF2}"/>
              </a:ext>
            </a:extLst>
          </p:cNvPr>
          <p:cNvSpPr/>
          <p:nvPr/>
        </p:nvSpPr>
        <p:spPr>
          <a:xfrm>
            <a:off x="0" y="0"/>
            <a:ext cx="25299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C3ADED6-39D5-4C7B-BB02-7BB5186E6D53}"/>
              </a:ext>
            </a:extLst>
          </p:cNvPr>
          <p:cNvSpPr txBox="1"/>
          <p:nvPr/>
        </p:nvSpPr>
        <p:spPr>
          <a:xfrm>
            <a:off x="496667" y="2579457"/>
            <a:ext cx="1537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>
                <a:solidFill>
                  <a:schemeClr val="bg1"/>
                </a:solidFill>
              </a:rPr>
              <a:t>7 </a:t>
            </a:r>
            <a:r>
              <a:rPr lang="zh-TW" altLang="en-US" sz="7200" dirty="0">
                <a:solidFill>
                  <a:schemeClr val="bg1"/>
                </a:solidFill>
              </a:rPr>
              <a:t> </a:t>
            </a:r>
            <a:r>
              <a:rPr lang="en-US" altLang="zh-TW" sz="7200" dirty="0">
                <a:solidFill>
                  <a:schemeClr val="bg1"/>
                </a:solidFill>
              </a:rPr>
              <a:t>6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CFA69F6-2FB1-4C19-B91C-B6049F9D4B29}"/>
              </a:ext>
            </a:extLst>
          </p:cNvPr>
          <p:cNvSpPr txBox="1"/>
          <p:nvPr/>
        </p:nvSpPr>
        <p:spPr>
          <a:xfrm>
            <a:off x="766370" y="367682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偵測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1738A41-3C3F-4F9F-988D-1B7C48818293}"/>
              </a:ext>
            </a:extLst>
          </p:cNvPr>
          <p:cNvSpPr txBox="1"/>
          <p:nvPr/>
        </p:nvSpPr>
        <p:spPr>
          <a:xfrm>
            <a:off x="3042306" y="1156603"/>
            <a:ext cx="6891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00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</a:rPr>
              <a:t>   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54 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給哪個暫存器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3~0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記憶體位址</a:t>
            </a:r>
            <a:endParaRPr lang="en-US" altLang="zh-TW" sz="24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680CD8D-B139-4571-AD1B-ABE097D3826D}"/>
              </a:ext>
            </a:extLst>
          </p:cNvPr>
          <p:cNvSpPr txBox="1"/>
          <p:nvPr/>
        </p:nvSpPr>
        <p:spPr>
          <a:xfrm>
            <a:off x="3042306" y="2387709"/>
            <a:ext cx="829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01</a:t>
            </a:r>
            <a:r>
              <a:rPr lang="zh-TW" altLang="en-US" sz="2400" dirty="0"/>
              <a:t>       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begin/end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給哪個暫存器     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3~0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0F266B5-6C08-4DDE-8598-3EB5F70CD877}"/>
              </a:ext>
            </a:extLst>
          </p:cNvPr>
          <p:cNvSpPr txBox="1"/>
          <p:nvPr/>
        </p:nvSpPr>
        <p:spPr>
          <a:xfrm>
            <a:off x="2523881" y="36814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相加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38913E0-80BC-42F1-9E84-34BBEE4AFF6B}"/>
              </a:ext>
            </a:extLst>
          </p:cNvPr>
          <p:cNvSpPr txBox="1"/>
          <p:nvPr/>
        </p:nvSpPr>
        <p:spPr>
          <a:xfrm>
            <a:off x="3042306" y="3618815"/>
            <a:ext cx="8226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10   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54 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給哪個暫存器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 :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對象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 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對象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endParaRPr lang="en-US" altLang="zh-TW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B221F04-B406-4C11-84E5-797622E3834A}"/>
              </a:ext>
            </a:extLst>
          </p:cNvPr>
          <p:cNvSpPr txBox="1"/>
          <p:nvPr/>
        </p:nvSpPr>
        <p:spPr>
          <a:xfrm>
            <a:off x="3042306" y="4849922"/>
            <a:ext cx="8226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11   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54 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給哪個暫存器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 :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對象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 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對象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F760FF0-7D37-45CE-A398-3B2CCCE5509C}"/>
              </a:ext>
            </a:extLst>
          </p:cNvPr>
          <p:cNvSpPr txBox="1"/>
          <p:nvPr/>
        </p:nvSpPr>
        <p:spPr>
          <a:xfrm>
            <a:off x="-1005403" y="367682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</a:p>
        </p:txBody>
      </p:sp>
    </p:spTree>
    <p:extLst>
      <p:ext uri="{BB962C8B-B14F-4D97-AF65-F5344CB8AC3E}">
        <p14:creationId xmlns:p14="http://schemas.microsoft.com/office/powerpoint/2010/main" val="1258406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3DE6554D-3BC0-4A14-945C-CD1F2C55E75E}"/>
              </a:ext>
            </a:extLst>
          </p:cNvPr>
          <p:cNvSpPr/>
          <p:nvPr/>
        </p:nvSpPr>
        <p:spPr>
          <a:xfrm>
            <a:off x="0" y="0"/>
            <a:ext cx="25299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C3ADED6-39D5-4C7B-BB02-7BB5186E6D53}"/>
              </a:ext>
            </a:extLst>
          </p:cNvPr>
          <p:cNvSpPr txBox="1"/>
          <p:nvPr/>
        </p:nvSpPr>
        <p:spPr>
          <a:xfrm>
            <a:off x="496158" y="2584074"/>
            <a:ext cx="1537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>
                <a:solidFill>
                  <a:schemeClr val="bg1"/>
                </a:solidFill>
              </a:rPr>
              <a:t>7 </a:t>
            </a:r>
            <a:r>
              <a:rPr lang="zh-TW" altLang="en-US" sz="7200" dirty="0">
                <a:solidFill>
                  <a:schemeClr val="bg1"/>
                </a:solidFill>
              </a:rPr>
              <a:t> </a:t>
            </a:r>
            <a:r>
              <a:rPr lang="en-US" altLang="zh-TW" sz="7200" dirty="0">
                <a:solidFill>
                  <a:schemeClr val="bg1"/>
                </a:solidFill>
              </a:rPr>
              <a:t>6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CFA69F6-2FB1-4C19-B91C-B6049F9D4B29}"/>
              </a:ext>
            </a:extLst>
          </p:cNvPr>
          <p:cNvSpPr txBox="1"/>
          <p:nvPr/>
        </p:nvSpPr>
        <p:spPr>
          <a:xfrm>
            <a:off x="765861" y="36814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相加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2BA308C-F11E-4BCC-8A67-A730C42E9DE0}"/>
              </a:ext>
            </a:extLst>
          </p:cNvPr>
          <p:cNvSpPr txBox="1"/>
          <p:nvPr/>
        </p:nvSpPr>
        <p:spPr>
          <a:xfrm>
            <a:off x="3042306" y="1156603"/>
            <a:ext cx="6891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00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</a:rPr>
              <a:t>   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54 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給哪個暫存器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3~0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記憶體位址</a:t>
            </a:r>
            <a:endParaRPr lang="en-US" altLang="zh-TW" sz="24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670FF3B-F54B-4AE4-B110-2DECE6467EBC}"/>
              </a:ext>
            </a:extLst>
          </p:cNvPr>
          <p:cNvSpPr txBox="1"/>
          <p:nvPr/>
        </p:nvSpPr>
        <p:spPr>
          <a:xfrm>
            <a:off x="3042306" y="2387709"/>
            <a:ext cx="829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</a:rPr>
              <a:t>   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偵測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begin/end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: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給哪個暫存器 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3~0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443DCDC-7DEB-45E6-B431-4C200757B0B3}"/>
              </a:ext>
            </a:extLst>
          </p:cNvPr>
          <p:cNvSpPr txBox="1"/>
          <p:nvPr/>
        </p:nvSpPr>
        <p:spPr>
          <a:xfrm>
            <a:off x="2587891" y="367682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3324366-E54A-4952-820E-514E8DAA7804}"/>
              </a:ext>
            </a:extLst>
          </p:cNvPr>
          <p:cNvSpPr txBox="1"/>
          <p:nvPr/>
        </p:nvSpPr>
        <p:spPr>
          <a:xfrm>
            <a:off x="3042306" y="3618815"/>
            <a:ext cx="8226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       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54 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給哪個暫存器    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 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endParaRPr lang="en-US" altLang="zh-TW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84D193-D675-488F-8E52-5B6D91A9D06D}"/>
              </a:ext>
            </a:extLst>
          </p:cNvPr>
          <p:cNvSpPr txBox="1"/>
          <p:nvPr/>
        </p:nvSpPr>
        <p:spPr>
          <a:xfrm>
            <a:off x="3042306" y="4849922"/>
            <a:ext cx="8226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11   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54 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給哪個暫存器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 :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對象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 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對象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0867C2A-2576-4664-948F-A93098172397}"/>
              </a:ext>
            </a:extLst>
          </p:cNvPr>
          <p:cNvSpPr txBox="1"/>
          <p:nvPr/>
        </p:nvSpPr>
        <p:spPr>
          <a:xfrm>
            <a:off x="-1005403" y="367682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偵測</a:t>
            </a:r>
          </a:p>
        </p:txBody>
      </p:sp>
    </p:spTree>
    <p:extLst>
      <p:ext uri="{BB962C8B-B14F-4D97-AF65-F5344CB8AC3E}">
        <p14:creationId xmlns:p14="http://schemas.microsoft.com/office/powerpoint/2010/main" val="1032355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FCAD471-B361-4A08-85BB-469EC58F43D7}"/>
              </a:ext>
            </a:extLst>
          </p:cNvPr>
          <p:cNvSpPr/>
          <p:nvPr/>
        </p:nvSpPr>
        <p:spPr>
          <a:xfrm>
            <a:off x="0" y="0"/>
            <a:ext cx="25299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C3ADED6-39D5-4C7B-BB02-7BB5186E6D53}"/>
              </a:ext>
            </a:extLst>
          </p:cNvPr>
          <p:cNvSpPr txBox="1"/>
          <p:nvPr/>
        </p:nvSpPr>
        <p:spPr>
          <a:xfrm>
            <a:off x="496158" y="2579457"/>
            <a:ext cx="1537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>
                <a:solidFill>
                  <a:schemeClr val="bg1"/>
                </a:solidFill>
              </a:rPr>
              <a:t>7 </a:t>
            </a:r>
            <a:r>
              <a:rPr lang="zh-TW" altLang="en-US" sz="7200" dirty="0">
                <a:solidFill>
                  <a:schemeClr val="bg1"/>
                </a:solidFill>
              </a:rPr>
              <a:t> </a:t>
            </a:r>
            <a:r>
              <a:rPr lang="en-US" altLang="zh-TW" sz="7200" dirty="0">
                <a:solidFill>
                  <a:schemeClr val="bg1"/>
                </a:solidFill>
              </a:rPr>
              <a:t>6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CFA69F6-2FB1-4C19-B91C-B6049F9D4B29}"/>
              </a:ext>
            </a:extLst>
          </p:cNvPr>
          <p:cNvSpPr txBox="1"/>
          <p:nvPr/>
        </p:nvSpPr>
        <p:spPr>
          <a:xfrm>
            <a:off x="557072" y="367682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44CD0E6-87A0-4F3A-ADC9-9E58902225C4}"/>
              </a:ext>
            </a:extLst>
          </p:cNvPr>
          <p:cNvSpPr txBox="1"/>
          <p:nvPr/>
        </p:nvSpPr>
        <p:spPr>
          <a:xfrm>
            <a:off x="3042306" y="1156603"/>
            <a:ext cx="6891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00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</a:rPr>
              <a:t>   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54 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給哪個暫存器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3~0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記憶體位址</a:t>
            </a:r>
            <a:endParaRPr lang="en-US" altLang="zh-TW" sz="24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E8B3650-2806-4857-9535-14AE0AEEC52E}"/>
              </a:ext>
            </a:extLst>
          </p:cNvPr>
          <p:cNvSpPr txBox="1"/>
          <p:nvPr/>
        </p:nvSpPr>
        <p:spPr>
          <a:xfrm>
            <a:off x="3042306" y="2387709"/>
            <a:ext cx="829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</a:rPr>
              <a:t>   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偵測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begin/end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: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給哪個暫存器 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3~0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BD17A37-9CFE-4FB3-80CE-C20DF5326DED}"/>
              </a:ext>
            </a:extLst>
          </p:cNvPr>
          <p:cNvSpPr txBox="1"/>
          <p:nvPr/>
        </p:nvSpPr>
        <p:spPr>
          <a:xfrm>
            <a:off x="3042306" y="3618815"/>
            <a:ext cx="8226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10   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54 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給哪個暫存器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 :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對象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 :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對象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endParaRPr lang="en-US" altLang="zh-TW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88F01B3-6662-4C72-909B-D6A331731F65}"/>
              </a:ext>
            </a:extLst>
          </p:cNvPr>
          <p:cNvSpPr txBox="1"/>
          <p:nvPr/>
        </p:nvSpPr>
        <p:spPr>
          <a:xfrm>
            <a:off x="3042306" y="4849922"/>
            <a:ext cx="8226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11       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54 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給哪個暫存器    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 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1A088C5-56C3-4C14-9AA9-6AF3CE9D97A0}"/>
              </a:ext>
            </a:extLst>
          </p:cNvPr>
          <p:cNvSpPr txBox="1"/>
          <p:nvPr/>
        </p:nvSpPr>
        <p:spPr>
          <a:xfrm>
            <a:off x="-1042403" y="36814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相加</a:t>
            </a:r>
          </a:p>
        </p:txBody>
      </p:sp>
    </p:spTree>
    <p:extLst>
      <p:ext uri="{BB962C8B-B14F-4D97-AF65-F5344CB8AC3E}">
        <p14:creationId xmlns:p14="http://schemas.microsoft.com/office/powerpoint/2010/main" val="3759812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9C953B-1B54-4BC3-943A-D8D1AC9BB21C}"/>
              </a:ext>
            </a:extLst>
          </p:cNvPr>
          <p:cNvSpPr/>
          <p:nvPr/>
        </p:nvSpPr>
        <p:spPr>
          <a:xfrm>
            <a:off x="2900253" y="872579"/>
            <a:ext cx="63914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四、硬體規劃及模擬執行</a:t>
            </a:r>
            <a:endParaRPr lang="en-US" altLang="zh-TW" sz="4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6541C4B-D814-4EF3-BBD4-6F5C4D1FE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202322"/>
              </p:ext>
            </p:extLst>
          </p:nvPr>
        </p:nvGraphicFramePr>
        <p:xfrm>
          <a:off x="204644" y="4576393"/>
          <a:ext cx="11782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419">
                  <a:extLst>
                    <a:ext uri="{9D8B030D-6E8A-4147-A177-3AD203B41FA5}">
                      <a16:colId xmlns:a16="http://schemas.microsoft.com/office/drawing/2014/main" val="2726015284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1462482431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2367338676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3320419325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2796507914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787771988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1797863081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3961517599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3316235327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3929625426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3749776060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1835087728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759192262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282238899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2796880673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64313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1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-1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-20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-32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-50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25782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A1E2DF08-9CA7-4F10-9088-273DB31BD9A1}"/>
              </a:ext>
            </a:extLst>
          </p:cNvPr>
          <p:cNvSpPr txBox="1"/>
          <p:nvPr/>
        </p:nvSpPr>
        <p:spPr>
          <a:xfrm>
            <a:off x="4393447" y="5415021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(16bits) </a:t>
            </a:r>
            <a:r>
              <a:rPr lang="zh-TW" altLang="en-US" dirty="0"/>
              <a:t> </a:t>
            </a:r>
            <a:r>
              <a:rPr lang="en-US" altLang="zh-TW" dirty="0"/>
              <a:t>65,536 – </a:t>
            </a:r>
            <a:r>
              <a:rPr lang="zh-TW" altLang="en-US" dirty="0"/>
              <a:t>正數</a:t>
            </a:r>
            <a:r>
              <a:rPr lang="en-US" altLang="zh-TW" dirty="0"/>
              <a:t>   =  </a:t>
            </a:r>
            <a:r>
              <a:rPr lang="zh-TW" altLang="en-US" dirty="0"/>
              <a:t>二補數</a:t>
            </a:r>
            <a:endParaRPr lang="en-US" altLang="zh-TW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07DE4B5-FA57-4319-A859-FF63807FDE54}"/>
              </a:ext>
            </a:extLst>
          </p:cNvPr>
          <p:cNvSpPr txBox="1"/>
          <p:nvPr/>
        </p:nvSpPr>
        <p:spPr>
          <a:xfrm>
            <a:off x="7118175" y="6861349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zh-TW" dirty="0"/>
              <a:t>65535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65516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42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65504</a:t>
            </a:r>
            <a:r>
              <a:rPr lang="zh-TW" altLang="en-US" dirty="0"/>
              <a:t> </a:t>
            </a:r>
            <a:r>
              <a:rPr lang="en-US" altLang="zh-TW" dirty="0"/>
              <a:t>16</a:t>
            </a:r>
            <a:r>
              <a:rPr lang="zh-TW" altLang="en-US" dirty="0"/>
              <a:t> </a:t>
            </a:r>
            <a:r>
              <a:rPr lang="en-US" altLang="zh-TW" dirty="0"/>
              <a:t>28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65486</a:t>
            </a:r>
            <a:endParaRPr lang="zh-TW" altLang="zh-TW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F11ABE55-DE7F-4601-B229-84306A84B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17779"/>
              </p:ext>
            </p:extLst>
          </p:nvPr>
        </p:nvGraphicFramePr>
        <p:xfrm>
          <a:off x="204645" y="5881301"/>
          <a:ext cx="11782704" cy="78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419">
                  <a:extLst>
                    <a:ext uri="{9D8B030D-6E8A-4147-A177-3AD203B41FA5}">
                      <a16:colId xmlns:a16="http://schemas.microsoft.com/office/drawing/2014/main" val="2726015284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1462482431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2367338676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3320419325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2796507914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787771988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1797863081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3961517599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3316235327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3929625426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3749776060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1835087728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759192262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282238899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2796880673"/>
                    </a:ext>
                  </a:extLst>
                </a:gridCol>
                <a:gridCol w="736419">
                  <a:extLst>
                    <a:ext uri="{9D8B030D-6E8A-4147-A177-3AD203B41FA5}">
                      <a16:colId xmlns:a16="http://schemas.microsoft.com/office/drawing/2014/main" val="643137511"/>
                    </a:ext>
                  </a:extLst>
                </a:gridCol>
              </a:tblGrid>
              <a:tr h="290808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12532"/>
                  </a:ext>
                </a:extLst>
              </a:tr>
              <a:tr h="45087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65535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65516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65504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65486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25782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19E2373B-5B0F-4AA3-BB84-5467EF20983E}"/>
              </a:ext>
            </a:extLst>
          </p:cNvPr>
          <p:cNvSpPr txBox="1"/>
          <p:nvPr/>
        </p:nvSpPr>
        <p:spPr>
          <a:xfrm>
            <a:off x="1609345" y="2924540"/>
            <a:ext cx="897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16bits   -   (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正負號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長度為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的矩陣大小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 11bit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可用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2047~-2048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(DEC)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19F4E2-9520-4AAC-AFCC-E1DE89FECF44}"/>
              </a:ext>
            </a:extLst>
          </p:cNvPr>
          <p:cNvSpPr/>
          <p:nvPr/>
        </p:nvSpPr>
        <p:spPr>
          <a:xfrm>
            <a:off x="4478041" y="3223613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*4bits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預留進位用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731745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9C953B-1B54-4BC3-943A-D8D1AC9BB21C}"/>
              </a:ext>
            </a:extLst>
          </p:cNvPr>
          <p:cNvSpPr/>
          <p:nvPr/>
        </p:nvSpPr>
        <p:spPr>
          <a:xfrm>
            <a:off x="4310896" y="3044279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五、結論心得</a:t>
            </a:r>
          </a:p>
        </p:txBody>
      </p:sp>
    </p:spTree>
    <p:extLst>
      <p:ext uri="{BB962C8B-B14F-4D97-AF65-F5344CB8AC3E}">
        <p14:creationId xmlns:p14="http://schemas.microsoft.com/office/powerpoint/2010/main" val="9054369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9C953B-1B54-4BC3-943A-D8D1AC9BB21C}"/>
              </a:ext>
            </a:extLst>
          </p:cNvPr>
          <p:cNvSpPr/>
          <p:nvPr/>
        </p:nvSpPr>
        <p:spPr>
          <a:xfrm>
            <a:off x="4310896" y="611550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一、問題描述</a:t>
            </a:r>
            <a:endParaRPr lang="en-US" altLang="zh-TW" sz="4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27B2CB68-2BD4-458B-B97F-4B425043804D}"/>
              </a:ext>
            </a:extLst>
          </p:cNvPr>
          <p:cNvSpPr txBox="1">
            <a:spLocks/>
          </p:cNvSpPr>
          <p:nvPr/>
        </p:nvSpPr>
        <p:spPr>
          <a:xfrm>
            <a:off x="837601" y="1815848"/>
            <a:ext cx="4375929" cy="8018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zh-TW" altLang="en-US" sz="32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最大子序列和問題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6B7E5A4-B135-4916-9666-04AA7998E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44544"/>
              </p:ext>
            </p:extLst>
          </p:nvPr>
        </p:nvGraphicFramePr>
        <p:xfrm>
          <a:off x="2368731" y="279182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26015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24824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7338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204193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5079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7771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78630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1517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162353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6254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97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5087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591922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2388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8806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4313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1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2578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A329340-C017-4EA7-B61C-D6D934BC0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712176"/>
              </p:ext>
            </p:extLst>
          </p:nvPr>
        </p:nvGraphicFramePr>
        <p:xfrm>
          <a:off x="3384731" y="438796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3204193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5079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7771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78630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1517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162353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6254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97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5087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591922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2388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880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1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25782"/>
                  </a:ext>
                </a:extLst>
              </a:tr>
            </a:tbl>
          </a:graphicData>
        </a:graphic>
      </p:graphicFrame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6206E61E-0288-48AB-91A2-07CC5F5EEBFF}"/>
              </a:ext>
            </a:extLst>
          </p:cNvPr>
          <p:cNvSpPr/>
          <p:nvPr/>
        </p:nvSpPr>
        <p:spPr>
          <a:xfrm rot="5400000">
            <a:off x="6338601" y="3859497"/>
            <a:ext cx="188259" cy="202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EF63949-ABBC-430A-85E5-8FAECD1D2A67}"/>
                  </a:ext>
                </a:extLst>
              </p:cNvPr>
              <p:cNvSpPr txBox="1"/>
              <p:nvPr/>
            </p:nvSpPr>
            <p:spPr>
              <a:xfrm>
                <a:off x="5718689" y="5375876"/>
                <a:ext cx="1428083" cy="778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=3</m:t>
                          </m:r>
                        </m:sub>
                        <m:sup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EF63949-ABBC-430A-85E5-8FAECD1D2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89" y="5375876"/>
                <a:ext cx="1428083" cy="778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102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-1" y="0"/>
            <a:ext cx="12392298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9C953B-1B54-4BC3-943A-D8D1AC9BB21C}"/>
              </a:ext>
            </a:extLst>
          </p:cNvPr>
          <p:cNvSpPr/>
          <p:nvPr/>
        </p:nvSpPr>
        <p:spPr>
          <a:xfrm>
            <a:off x="3746638" y="611550"/>
            <a:ext cx="46987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二、高階語言解法</a:t>
            </a:r>
            <a:endParaRPr lang="en-US" altLang="zh-TW" sz="4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859DACAD-1F91-40C7-A311-4B5484360FA4}"/>
              </a:ext>
            </a:extLst>
          </p:cNvPr>
          <p:cNvSpPr txBox="1">
            <a:spLocks/>
          </p:cNvSpPr>
          <p:nvPr/>
        </p:nvSpPr>
        <p:spPr>
          <a:xfrm>
            <a:off x="837602" y="1815848"/>
            <a:ext cx="2166856" cy="5703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altLang="zh-TW" sz="32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c++</a:t>
            </a:r>
            <a:r>
              <a:rPr lang="zh-TW" altLang="en-US" sz="32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解法</a:t>
            </a:r>
          </a:p>
        </p:txBody>
      </p:sp>
      <p:sp>
        <p:nvSpPr>
          <p:cNvPr id="16" name="副標題 2">
            <a:extLst>
              <a:ext uri="{FF2B5EF4-FFF2-40B4-BE49-F238E27FC236}">
                <a16:creationId xmlns:a16="http://schemas.microsoft.com/office/drawing/2014/main" id="{42CB7A2E-8496-4FBD-9D48-7AAE3CDF283D}"/>
              </a:ext>
            </a:extLst>
          </p:cNvPr>
          <p:cNvSpPr txBox="1">
            <a:spLocks/>
          </p:cNvSpPr>
          <p:nvPr/>
        </p:nvSpPr>
        <p:spPr>
          <a:xfrm>
            <a:off x="8602681" y="3875426"/>
            <a:ext cx="2885312" cy="5703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zh-TW" altLang="en-US" sz="32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採取</a:t>
            </a:r>
            <a:r>
              <a:rPr lang="en-US" altLang="zh-TW" sz="32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DP</a:t>
            </a:r>
            <a:r>
              <a:rPr lang="zh-TW" altLang="en-US" sz="32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解法</a:t>
            </a:r>
            <a:r>
              <a:rPr lang="en-US" altLang="zh-TW" sz="32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-&gt;</a:t>
            </a:r>
            <a:endParaRPr lang="zh-TW" altLang="en-US" sz="32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F620AF-6ACF-4985-80BA-8306BCC13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97" y="2386149"/>
            <a:ext cx="6582380" cy="381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422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-235131" y="0"/>
            <a:ext cx="12427131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9C953B-1B54-4BC3-943A-D8D1AC9BB21C}"/>
              </a:ext>
            </a:extLst>
          </p:cNvPr>
          <p:cNvSpPr/>
          <p:nvPr/>
        </p:nvSpPr>
        <p:spPr>
          <a:xfrm>
            <a:off x="3765875" y="611550"/>
            <a:ext cx="46602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DP(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動態規劃</a:t>
            </a:r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解釋</a:t>
            </a:r>
            <a:endParaRPr lang="en-US" altLang="zh-TW" sz="4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7B0880-FCE4-4925-BF47-9BF93E8F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64979"/>
              </p:ext>
            </p:extLst>
          </p:nvPr>
        </p:nvGraphicFramePr>
        <p:xfrm>
          <a:off x="2032000" y="19925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26015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24824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7338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204193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5079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7771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78630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1517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162353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6254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97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5087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591922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2388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8806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4313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1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25782"/>
                  </a:ext>
                </a:extLst>
              </a:tr>
            </a:tbl>
          </a:graphicData>
        </a:graphic>
      </p:graphicFrame>
      <p:sp>
        <p:nvSpPr>
          <p:cNvPr id="7" name="副標題 2">
            <a:extLst>
              <a:ext uri="{FF2B5EF4-FFF2-40B4-BE49-F238E27FC236}">
                <a16:creationId xmlns:a16="http://schemas.microsoft.com/office/drawing/2014/main" id="{DC0EAC53-E32A-40BA-A16E-C23B98303C59}"/>
              </a:ext>
            </a:extLst>
          </p:cNvPr>
          <p:cNvSpPr txBox="1">
            <a:spLocks/>
          </p:cNvSpPr>
          <p:nvPr/>
        </p:nvSpPr>
        <p:spPr>
          <a:xfrm>
            <a:off x="880563" y="3429000"/>
            <a:ext cx="1967140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-1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-1</a:t>
            </a:r>
            <a:endParaRPr lang="en-US" altLang="zh-TW" sz="2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</a:t>
            </a:r>
            <a:endParaRPr lang="zh-TW" altLang="en-US" sz="2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9" name="副標題 2">
            <a:extLst>
              <a:ext uri="{FF2B5EF4-FFF2-40B4-BE49-F238E27FC236}">
                <a16:creationId xmlns:a16="http://schemas.microsoft.com/office/drawing/2014/main" id="{5EC9DFAB-6662-43F6-A04F-E52186B2ED85}"/>
              </a:ext>
            </a:extLst>
          </p:cNvPr>
          <p:cNvSpPr txBox="1">
            <a:spLocks/>
          </p:cNvSpPr>
          <p:nvPr/>
        </p:nvSpPr>
        <p:spPr>
          <a:xfrm>
            <a:off x="880563" y="3429000"/>
            <a:ext cx="1967140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</a:t>
            </a:r>
            <a:endParaRPr lang="en-US" altLang="zh-TW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endParaRPr lang="en-US" altLang="zh-TW" sz="2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5AEEDB-A35A-40A9-91E1-05269E1B7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3" r="64414" b="68800"/>
          <a:stretch/>
        </p:blipFill>
        <p:spPr>
          <a:xfrm>
            <a:off x="4871864" y="3930013"/>
            <a:ext cx="4773686" cy="102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4359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副標題 2">
            <a:extLst>
              <a:ext uri="{FF2B5EF4-FFF2-40B4-BE49-F238E27FC236}">
                <a16:creationId xmlns:a16="http://schemas.microsoft.com/office/drawing/2014/main" id="{DEA3E991-9098-4096-B1AD-42A8C9CE079E}"/>
              </a:ext>
            </a:extLst>
          </p:cNvPr>
          <p:cNvSpPr txBox="1">
            <a:spLocks/>
          </p:cNvSpPr>
          <p:nvPr/>
        </p:nvSpPr>
        <p:spPr>
          <a:xfrm>
            <a:off x="3122363" y="3429000"/>
            <a:ext cx="1967140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</a:t>
            </a:r>
            <a:endParaRPr lang="en-US" altLang="zh-TW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endParaRPr lang="en-US" altLang="zh-TW" sz="2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</a:p>
        </p:txBody>
      </p:sp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-235131" y="0"/>
            <a:ext cx="12427131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9C953B-1B54-4BC3-943A-D8D1AC9BB21C}"/>
              </a:ext>
            </a:extLst>
          </p:cNvPr>
          <p:cNvSpPr/>
          <p:nvPr/>
        </p:nvSpPr>
        <p:spPr>
          <a:xfrm>
            <a:off x="3765875" y="611550"/>
            <a:ext cx="46602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DP(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動態規劃</a:t>
            </a:r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解釋</a:t>
            </a:r>
            <a:endParaRPr lang="en-US" altLang="zh-TW" sz="4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68E28-1FD9-42F4-B601-E8B60DB224F8}"/>
              </a:ext>
            </a:extLst>
          </p:cNvPr>
          <p:cNvSpPr txBox="1"/>
          <p:nvPr/>
        </p:nvSpPr>
        <p:spPr>
          <a:xfrm>
            <a:off x="4895215" y="3394164"/>
            <a:ext cx="41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  <a:endParaRPr lang="zh-TW" altLang="en-US" sz="2400" b="1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7B0880-FCE4-4925-BF47-9BF93E8FE03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925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26015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24824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7338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204193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5079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7771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78630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1517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162353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6254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97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5087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591922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2388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8806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4313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1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25782"/>
                  </a:ext>
                </a:extLst>
              </a:tr>
            </a:tbl>
          </a:graphicData>
        </a:graphic>
      </p:graphicFrame>
      <p:sp>
        <p:nvSpPr>
          <p:cNvPr id="31" name="文字方塊 30">
            <a:extLst>
              <a:ext uri="{FF2B5EF4-FFF2-40B4-BE49-F238E27FC236}">
                <a16:creationId xmlns:a16="http://schemas.microsoft.com/office/drawing/2014/main" id="{081F35CB-CE17-4774-952C-C563DB40C771}"/>
              </a:ext>
            </a:extLst>
          </p:cNvPr>
          <p:cNvSpPr txBox="1"/>
          <p:nvPr/>
        </p:nvSpPr>
        <p:spPr>
          <a:xfrm>
            <a:off x="4548052" y="3852453"/>
            <a:ext cx="41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</a:t>
            </a:r>
            <a:endParaRPr lang="zh-TW" altLang="en-US" sz="2400" b="1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F4F3051-6B34-4F9C-91E0-7B4632D08165}"/>
              </a:ext>
            </a:extLst>
          </p:cNvPr>
          <p:cNvSpPr txBox="1"/>
          <p:nvPr/>
        </p:nvSpPr>
        <p:spPr>
          <a:xfrm>
            <a:off x="4550229" y="4284939"/>
            <a:ext cx="41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</a:t>
            </a:r>
            <a:endParaRPr lang="zh-TW" altLang="en-US" sz="2400" b="1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DC0EAC53-E32A-40BA-A16E-C23B98303C59}"/>
              </a:ext>
            </a:extLst>
          </p:cNvPr>
          <p:cNvSpPr txBox="1">
            <a:spLocks/>
          </p:cNvSpPr>
          <p:nvPr/>
        </p:nvSpPr>
        <p:spPr>
          <a:xfrm>
            <a:off x="880563" y="3429000"/>
            <a:ext cx="1967140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-1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-1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7064C4-3135-43AF-AFBE-E7BA03F5714D}"/>
              </a:ext>
            </a:extLst>
          </p:cNvPr>
          <p:cNvSpPr txBox="1"/>
          <p:nvPr/>
        </p:nvSpPr>
        <p:spPr>
          <a:xfrm>
            <a:off x="4150474" y="4737571"/>
            <a:ext cx="41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  <a:endParaRPr lang="zh-TW" altLang="en-US" sz="2400" b="1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BF3CAA8-2A03-4DDB-BD49-1076437F95EA}"/>
              </a:ext>
            </a:extLst>
          </p:cNvPr>
          <p:cNvSpPr txBox="1"/>
          <p:nvPr/>
        </p:nvSpPr>
        <p:spPr>
          <a:xfrm>
            <a:off x="3896928" y="5199236"/>
            <a:ext cx="41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  <a:endParaRPr lang="zh-TW" altLang="en-US" sz="2400" b="1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F87658-ADFF-452B-A76D-1AC13795AC1F}"/>
              </a:ext>
            </a:extLst>
          </p:cNvPr>
          <p:cNvSpPr/>
          <p:nvPr/>
        </p:nvSpPr>
        <p:spPr>
          <a:xfrm>
            <a:off x="2095385" y="5814921"/>
            <a:ext cx="3370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if ( maxSum == nums[i] ) begin = i;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if ( maxSum == curSum ) end = i;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副標題 2">
            <a:extLst>
              <a:ext uri="{FF2B5EF4-FFF2-40B4-BE49-F238E27FC236}">
                <a16:creationId xmlns:a16="http://schemas.microsoft.com/office/drawing/2014/main" id="{9AB1F2D1-8518-4AA8-BB35-BBE3C01A8AFF}"/>
              </a:ext>
            </a:extLst>
          </p:cNvPr>
          <p:cNvSpPr txBox="1">
            <a:spLocks/>
          </p:cNvSpPr>
          <p:nvPr/>
        </p:nvSpPr>
        <p:spPr>
          <a:xfrm>
            <a:off x="12373293" y="3429000"/>
            <a:ext cx="2488791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-18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-18</a:t>
            </a:r>
            <a:endParaRPr lang="en-US" altLang="zh-TW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2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  <a:endParaRPr lang="zh-TW" altLang="en-US" sz="2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3B6F916D-CD11-4039-9C53-D5BAF1F4FA68}"/>
              </a:ext>
            </a:extLst>
          </p:cNvPr>
          <p:cNvGrpSpPr/>
          <p:nvPr/>
        </p:nvGrpSpPr>
        <p:grpSpPr>
          <a:xfrm>
            <a:off x="2656115" y="4179295"/>
            <a:ext cx="1996622" cy="233882"/>
            <a:chOff x="2898593" y="3753395"/>
            <a:chExt cx="1996622" cy="233882"/>
          </a:xfrm>
        </p:grpSpPr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9A7161AB-AD89-44C7-BF04-BA0D5654C3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8593" y="3753395"/>
              <a:ext cx="1996622" cy="2338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0321BF23-578A-43F4-B7FF-C734D5C2EF7F}"/>
                </a:ext>
              </a:extLst>
            </p:cNvPr>
            <p:cNvCxnSpPr>
              <a:cxnSpLocks/>
            </p:cNvCxnSpPr>
            <p:nvPr/>
          </p:nvCxnSpPr>
          <p:spPr>
            <a:xfrm>
              <a:off x="4664754" y="3780250"/>
              <a:ext cx="193450" cy="1503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1214FC9F-1CA1-4378-A8C0-1945B3593881}"/>
              </a:ext>
            </a:extLst>
          </p:cNvPr>
          <p:cNvGrpSpPr/>
          <p:nvPr/>
        </p:nvGrpSpPr>
        <p:grpSpPr>
          <a:xfrm>
            <a:off x="2973479" y="2693124"/>
            <a:ext cx="1992584" cy="1287727"/>
            <a:chOff x="2973479" y="2693124"/>
            <a:chExt cx="1992584" cy="1287727"/>
          </a:xfrm>
        </p:grpSpPr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1756629E-F24D-4286-B1AB-DAB058398F42}"/>
                </a:ext>
              </a:extLst>
            </p:cNvPr>
            <p:cNvCxnSpPr>
              <a:cxnSpLocks/>
            </p:cNvCxnSpPr>
            <p:nvPr/>
          </p:nvCxnSpPr>
          <p:spPr>
            <a:xfrm>
              <a:off x="2973479" y="2693124"/>
              <a:ext cx="1992584" cy="7992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4D48EEB1-C605-4011-941E-C3C23A337716}"/>
                </a:ext>
              </a:extLst>
            </p:cNvPr>
            <p:cNvCxnSpPr>
              <a:cxnSpLocks/>
            </p:cNvCxnSpPr>
            <p:nvPr/>
          </p:nvCxnSpPr>
          <p:spPr>
            <a:xfrm>
              <a:off x="4545875" y="3345771"/>
              <a:ext cx="73025" cy="6350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8D0CF5E-C387-4700-B9BE-5793D56F318E}"/>
              </a:ext>
            </a:extLst>
          </p:cNvPr>
          <p:cNvSpPr txBox="1"/>
          <p:nvPr/>
        </p:nvSpPr>
        <p:spPr>
          <a:xfrm rot="1150571">
            <a:off x="3819143" y="2812459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5BA496B-774D-4058-9D3B-6A9649266750}"/>
              </a:ext>
            </a:extLst>
          </p:cNvPr>
          <p:cNvSpPr txBox="1"/>
          <p:nvPr/>
        </p:nvSpPr>
        <p:spPr>
          <a:xfrm rot="21218659">
            <a:off x="2685035" y="4021484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3768C515-606E-4787-A686-0020468EE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20" r="36924" b="60141"/>
          <a:stretch/>
        </p:blipFill>
        <p:spPr>
          <a:xfrm>
            <a:off x="5615510" y="3972446"/>
            <a:ext cx="6037107" cy="213217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085165CE-1E6D-456B-9ADD-574F9BEB9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53" t="40398" r="37277" b="55763"/>
          <a:stretch/>
        </p:blipFill>
        <p:spPr>
          <a:xfrm>
            <a:off x="5615510" y="4401498"/>
            <a:ext cx="6037107" cy="213217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C987F877-ACEB-4653-BAF6-A1F3DB3A6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5" t="44526" r="37069" b="51635"/>
          <a:stretch/>
        </p:blipFill>
        <p:spPr>
          <a:xfrm>
            <a:off x="5615511" y="4836340"/>
            <a:ext cx="6037107" cy="213217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7254270C-43E1-42C4-88CE-7595E3D2A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12" r="36924" b="47149"/>
          <a:stretch/>
        </p:blipFill>
        <p:spPr>
          <a:xfrm>
            <a:off x="5623450" y="5265392"/>
            <a:ext cx="6037107" cy="21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88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23" grpId="0"/>
      <p:bldP spid="19" grpId="0"/>
      <p:bldP spid="20" grpId="0"/>
      <p:bldP spid="5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副標題 2">
            <a:extLst>
              <a:ext uri="{FF2B5EF4-FFF2-40B4-BE49-F238E27FC236}">
                <a16:creationId xmlns:a16="http://schemas.microsoft.com/office/drawing/2014/main" id="{F3BB2A91-64E4-4E62-A12D-74D87EB11544}"/>
              </a:ext>
            </a:extLst>
          </p:cNvPr>
          <p:cNvSpPr txBox="1">
            <a:spLocks/>
          </p:cNvSpPr>
          <p:nvPr/>
        </p:nvSpPr>
        <p:spPr>
          <a:xfrm>
            <a:off x="5489257" y="3429000"/>
            <a:ext cx="2488791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-18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-18</a:t>
            </a:r>
            <a:endParaRPr lang="en-US" altLang="zh-TW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2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  <a:endParaRPr lang="zh-TW" altLang="en-US" sz="2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-235131" y="0"/>
            <a:ext cx="12427131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9C953B-1B54-4BC3-943A-D8D1AC9BB21C}"/>
              </a:ext>
            </a:extLst>
          </p:cNvPr>
          <p:cNvSpPr/>
          <p:nvPr/>
        </p:nvSpPr>
        <p:spPr>
          <a:xfrm>
            <a:off x="3765875" y="611550"/>
            <a:ext cx="46602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DP(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動態規劃</a:t>
            </a:r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解釋</a:t>
            </a:r>
            <a:endParaRPr lang="en-US" altLang="zh-TW" sz="4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7B0880-FCE4-4925-BF47-9BF93E8F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886742"/>
              </p:ext>
            </p:extLst>
          </p:nvPr>
        </p:nvGraphicFramePr>
        <p:xfrm>
          <a:off x="2032000" y="19925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26015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24824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7338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204193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5079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7771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78630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1517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162353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6254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97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5087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591922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2388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8806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4313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1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25782"/>
                  </a:ext>
                </a:extLst>
              </a:tr>
            </a:tbl>
          </a:graphicData>
        </a:graphic>
      </p:graphicFrame>
      <p:sp>
        <p:nvSpPr>
          <p:cNvPr id="7" name="副標題 2">
            <a:extLst>
              <a:ext uri="{FF2B5EF4-FFF2-40B4-BE49-F238E27FC236}">
                <a16:creationId xmlns:a16="http://schemas.microsoft.com/office/drawing/2014/main" id="{DC0EAC53-E32A-40BA-A16E-C23B98303C59}"/>
              </a:ext>
            </a:extLst>
          </p:cNvPr>
          <p:cNvSpPr txBox="1">
            <a:spLocks/>
          </p:cNvSpPr>
          <p:nvPr/>
        </p:nvSpPr>
        <p:spPr>
          <a:xfrm>
            <a:off x="880563" y="3429000"/>
            <a:ext cx="1967140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-1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-1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C60A9D44-0B35-4991-8DAD-691DF575B2D3}"/>
              </a:ext>
            </a:extLst>
          </p:cNvPr>
          <p:cNvSpPr txBox="1">
            <a:spLocks/>
          </p:cNvSpPr>
          <p:nvPr/>
        </p:nvSpPr>
        <p:spPr>
          <a:xfrm>
            <a:off x="3122363" y="3429000"/>
            <a:ext cx="1967140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endParaRPr lang="en-US" altLang="zh-TW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8B1A43-2672-4CDE-9EC6-3A0650D0BBB6}"/>
              </a:ext>
            </a:extLst>
          </p:cNvPr>
          <p:cNvSpPr txBox="1"/>
          <p:nvPr/>
        </p:nvSpPr>
        <p:spPr>
          <a:xfrm>
            <a:off x="4895215" y="3394164"/>
            <a:ext cx="41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EE89025-9D55-4527-A9D2-85A73DC87D54}"/>
              </a:ext>
            </a:extLst>
          </p:cNvPr>
          <p:cNvSpPr txBox="1"/>
          <p:nvPr/>
        </p:nvSpPr>
        <p:spPr>
          <a:xfrm>
            <a:off x="4548052" y="3852453"/>
            <a:ext cx="41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277A86-5C16-4EE7-AC24-E7B54C2D3160}"/>
              </a:ext>
            </a:extLst>
          </p:cNvPr>
          <p:cNvSpPr txBox="1"/>
          <p:nvPr/>
        </p:nvSpPr>
        <p:spPr>
          <a:xfrm>
            <a:off x="4550229" y="4284939"/>
            <a:ext cx="41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6C647A-4050-4E0D-812F-98C37D42F5AB}"/>
              </a:ext>
            </a:extLst>
          </p:cNvPr>
          <p:cNvSpPr txBox="1"/>
          <p:nvPr/>
        </p:nvSpPr>
        <p:spPr>
          <a:xfrm>
            <a:off x="4150474" y="4737571"/>
            <a:ext cx="41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D554F89-310C-4678-B351-B65515854567}"/>
              </a:ext>
            </a:extLst>
          </p:cNvPr>
          <p:cNvSpPr txBox="1"/>
          <p:nvPr/>
        </p:nvSpPr>
        <p:spPr>
          <a:xfrm>
            <a:off x="3896928" y="5199236"/>
            <a:ext cx="41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4" name="副標題 2">
            <a:extLst>
              <a:ext uri="{FF2B5EF4-FFF2-40B4-BE49-F238E27FC236}">
                <a16:creationId xmlns:a16="http://schemas.microsoft.com/office/drawing/2014/main" id="{BE605046-E53F-46B7-866E-691F32F7889D}"/>
              </a:ext>
            </a:extLst>
          </p:cNvPr>
          <p:cNvSpPr txBox="1">
            <a:spLocks/>
          </p:cNvSpPr>
          <p:nvPr/>
        </p:nvSpPr>
        <p:spPr>
          <a:xfrm>
            <a:off x="12359709" y="3403689"/>
            <a:ext cx="2488791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-15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4593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副標題 2">
            <a:extLst>
              <a:ext uri="{FF2B5EF4-FFF2-40B4-BE49-F238E27FC236}">
                <a16:creationId xmlns:a16="http://schemas.microsoft.com/office/drawing/2014/main" id="{F3BB2A91-64E4-4E62-A12D-74D87EB11544}"/>
              </a:ext>
            </a:extLst>
          </p:cNvPr>
          <p:cNvSpPr txBox="1">
            <a:spLocks/>
          </p:cNvSpPr>
          <p:nvPr/>
        </p:nvSpPr>
        <p:spPr>
          <a:xfrm>
            <a:off x="985996" y="3403689"/>
            <a:ext cx="2488791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-18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-18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2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-235131" y="0"/>
            <a:ext cx="12427131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9C953B-1B54-4BC3-943A-D8D1AC9BB21C}"/>
              </a:ext>
            </a:extLst>
          </p:cNvPr>
          <p:cNvSpPr/>
          <p:nvPr/>
        </p:nvSpPr>
        <p:spPr>
          <a:xfrm>
            <a:off x="3765875" y="611550"/>
            <a:ext cx="46602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DP(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動態規劃</a:t>
            </a:r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解釋</a:t>
            </a:r>
            <a:endParaRPr lang="en-US" altLang="zh-TW" sz="4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7B0880-FCE4-4925-BF47-9BF93E8F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62435"/>
              </p:ext>
            </p:extLst>
          </p:nvPr>
        </p:nvGraphicFramePr>
        <p:xfrm>
          <a:off x="2032000" y="19925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26015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24824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7338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204193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5079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7771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78630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1517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162353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6254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97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5087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591922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2388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8806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4313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1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-20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25782"/>
                  </a:ext>
                </a:extLst>
              </a:tr>
            </a:tbl>
          </a:graphicData>
        </a:graphic>
      </p:graphicFrame>
      <p:sp>
        <p:nvSpPr>
          <p:cNvPr id="7" name="副標題 2">
            <a:extLst>
              <a:ext uri="{FF2B5EF4-FFF2-40B4-BE49-F238E27FC236}">
                <a16:creationId xmlns:a16="http://schemas.microsoft.com/office/drawing/2014/main" id="{DC0EAC53-E32A-40BA-A16E-C23B98303C59}"/>
              </a:ext>
            </a:extLst>
          </p:cNvPr>
          <p:cNvSpPr txBox="1">
            <a:spLocks/>
          </p:cNvSpPr>
          <p:nvPr/>
        </p:nvSpPr>
        <p:spPr>
          <a:xfrm>
            <a:off x="-4770915" y="3429000"/>
            <a:ext cx="1967140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-1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-1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C60A9D44-0B35-4991-8DAD-691DF575B2D3}"/>
              </a:ext>
            </a:extLst>
          </p:cNvPr>
          <p:cNvSpPr txBox="1">
            <a:spLocks/>
          </p:cNvSpPr>
          <p:nvPr/>
        </p:nvSpPr>
        <p:spPr>
          <a:xfrm>
            <a:off x="-2529115" y="3429000"/>
            <a:ext cx="1967140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endParaRPr lang="en-US" altLang="zh-TW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8B1A43-2672-4CDE-9EC6-3A0650D0BBB6}"/>
              </a:ext>
            </a:extLst>
          </p:cNvPr>
          <p:cNvSpPr txBox="1"/>
          <p:nvPr/>
        </p:nvSpPr>
        <p:spPr>
          <a:xfrm>
            <a:off x="-756263" y="3394164"/>
            <a:ext cx="41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EE89025-9D55-4527-A9D2-85A73DC87D54}"/>
              </a:ext>
            </a:extLst>
          </p:cNvPr>
          <p:cNvSpPr txBox="1"/>
          <p:nvPr/>
        </p:nvSpPr>
        <p:spPr>
          <a:xfrm>
            <a:off x="-1103426" y="3852453"/>
            <a:ext cx="41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277A86-5C16-4EE7-AC24-E7B54C2D3160}"/>
              </a:ext>
            </a:extLst>
          </p:cNvPr>
          <p:cNvSpPr txBox="1"/>
          <p:nvPr/>
        </p:nvSpPr>
        <p:spPr>
          <a:xfrm>
            <a:off x="-1101249" y="4284939"/>
            <a:ext cx="41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6C647A-4050-4E0D-812F-98C37D42F5AB}"/>
              </a:ext>
            </a:extLst>
          </p:cNvPr>
          <p:cNvSpPr txBox="1"/>
          <p:nvPr/>
        </p:nvSpPr>
        <p:spPr>
          <a:xfrm>
            <a:off x="-1501004" y="4737571"/>
            <a:ext cx="41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D554F89-310C-4678-B351-B65515854567}"/>
              </a:ext>
            </a:extLst>
          </p:cNvPr>
          <p:cNvSpPr txBox="1"/>
          <p:nvPr/>
        </p:nvSpPr>
        <p:spPr>
          <a:xfrm>
            <a:off x="-1754550" y="5199236"/>
            <a:ext cx="41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5" name="副標題 2">
            <a:extLst>
              <a:ext uri="{FF2B5EF4-FFF2-40B4-BE49-F238E27FC236}">
                <a16:creationId xmlns:a16="http://schemas.microsoft.com/office/drawing/2014/main" id="{E02EA687-E0BA-46BC-BBCF-B5466A5FB65E}"/>
              </a:ext>
            </a:extLst>
          </p:cNvPr>
          <p:cNvSpPr txBox="1">
            <a:spLocks/>
          </p:cNvSpPr>
          <p:nvPr/>
        </p:nvSpPr>
        <p:spPr>
          <a:xfrm>
            <a:off x="3474787" y="3403689"/>
            <a:ext cx="2488791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-15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6" name="副標題 2">
            <a:extLst>
              <a:ext uri="{FF2B5EF4-FFF2-40B4-BE49-F238E27FC236}">
                <a16:creationId xmlns:a16="http://schemas.microsoft.com/office/drawing/2014/main" id="{667A3370-36E2-49DC-A4EB-B0D3A6C30BA8}"/>
              </a:ext>
            </a:extLst>
          </p:cNvPr>
          <p:cNvSpPr txBox="1">
            <a:spLocks/>
          </p:cNvSpPr>
          <p:nvPr/>
        </p:nvSpPr>
        <p:spPr>
          <a:xfrm>
            <a:off x="12295121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45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736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副標題 2">
            <a:extLst>
              <a:ext uri="{FF2B5EF4-FFF2-40B4-BE49-F238E27FC236}">
                <a16:creationId xmlns:a16="http://schemas.microsoft.com/office/drawing/2014/main" id="{F3BB2A91-64E4-4E62-A12D-74D87EB11544}"/>
              </a:ext>
            </a:extLst>
          </p:cNvPr>
          <p:cNvSpPr txBox="1">
            <a:spLocks/>
          </p:cNvSpPr>
          <p:nvPr/>
        </p:nvSpPr>
        <p:spPr>
          <a:xfrm>
            <a:off x="985996" y="3403689"/>
            <a:ext cx="2488791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-18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-18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2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" name="框架 1">
            <a:extLst>
              <a:ext uri="{FF2B5EF4-FFF2-40B4-BE49-F238E27FC236}">
                <a16:creationId xmlns:a16="http://schemas.microsoft.com/office/drawing/2014/main" id="{B7B20C0A-9F4D-425F-B641-51E564AC0223}"/>
              </a:ext>
            </a:extLst>
          </p:cNvPr>
          <p:cNvSpPr/>
          <p:nvPr/>
        </p:nvSpPr>
        <p:spPr>
          <a:xfrm>
            <a:off x="-235131" y="0"/>
            <a:ext cx="12427131" cy="6858000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9C953B-1B54-4BC3-943A-D8D1AC9BB21C}"/>
              </a:ext>
            </a:extLst>
          </p:cNvPr>
          <p:cNvSpPr/>
          <p:nvPr/>
        </p:nvSpPr>
        <p:spPr>
          <a:xfrm>
            <a:off x="3765875" y="611550"/>
            <a:ext cx="46602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DP(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動態規劃</a:t>
            </a:r>
            <a:r>
              <a:rPr lang="en-US" altLang="zh-TW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sz="4400" b="1" dirty="0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解釋</a:t>
            </a:r>
            <a:endParaRPr lang="en-US" altLang="zh-TW" sz="4400" b="1" dirty="0">
              <a:solidFill>
                <a:srgbClr val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7B0880-FCE4-4925-BF47-9BF93E8F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2679"/>
              </p:ext>
            </p:extLst>
          </p:nvPr>
        </p:nvGraphicFramePr>
        <p:xfrm>
          <a:off x="2032000" y="19925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726015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24824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73386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204193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5079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7771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78630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1517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162353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6254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97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5087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591922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2388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68806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4313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1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-20</a:t>
                      </a:r>
                      <a:endParaRPr lang="zh-TW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25782"/>
                  </a:ext>
                </a:extLst>
              </a:tr>
            </a:tbl>
          </a:graphicData>
        </a:graphic>
      </p:graphicFrame>
      <p:sp>
        <p:nvSpPr>
          <p:cNvPr id="16" name="副標題 2">
            <a:extLst>
              <a:ext uri="{FF2B5EF4-FFF2-40B4-BE49-F238E27FC236}">
                <a16:creationId xmlns:a16="http://schemas.microsoft.com/office/drawing/2014/main" id="{5167DA2E-0294-44BE-A89E-11B366DC9CB4}"/>
              </a:ext>
            </a:extLst>
          </p:cNvPr>
          <p:cNvSpPr txBox="1">
            <a:spLocks/>
          </p:cNvSpPr>
          <p:nvPr/>
        </p:nvSpPr>
        <p:spPr>
          <a:xfrm>
            <a:off x="3474787" y="3403689"/>
            <a:ext cx="2488791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-15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  <a:endParaRPr lang="zh-TW" altLang="en-US" sz="2400" b="1" dirty="0">
              <a:solidFill>
                <a:schemeClr val="bg1">
                  <a:lumMod val="8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E8110B22-7963-4892-8B86-B1F4308C1277}"/>
              </a:ext>
            </a:extLst>
          </p:cNvPr>
          <p:cNvSpPr txBox="1">
            <a:spLocks/>
          </p:cNvSpPr>
          <p:nvPr/>
        </p:nvSpPr>
        <p:spPr>
          <a:xfrm>
            <a:off x="5963578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45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47BF2899-DBC5-415D-AA38-C708C4185057}"/>
              </a:ext>
            </a:extLst>
          </p:cNvPr>
          <p:cNvSpPr txBox="1">
            <a:spLocks/>
          </p:cNvSpPr>
          <p:nvPr/>
        </p:nvSpPr>
        <p:spPr>
          <a:xfrm>
            <a:off x="12300469" y="3403689"/>
            <a:ext cx="2675597" cy="272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curSum+list[i] :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45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curSum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maxSum : 45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begin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</a:p>
          <a:p>
            <a:pPr marL="0" indent="0" fontAlgn="ctr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end :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0553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2706</Words>
  <Application>Microsoft Office PowerPoint</Application>
  <PresentationFormat>寬螢幕</PresentationFormat>
  <Paragraphs>1093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微軟正黑體</vt:lpstr>
      <vt:lpstr>微軟正黑體 Light</vt:lpstr>
      <vt:lpstr>新細明體</vt:lpstr>
      <vt:lpstr>Arial</vt:lpstr>
      <vt:lpstr>Calibri</vt:lpstr>
      <vt:lpstr>Calibri Light</vt:lpstr>
      <vt:lpstr>Cambria Math</vt:lpstr>
      <vt:lpstr>Office 佈景主題</vt:lpstr>
      <vt:lpstr>計算機組織 - 期末專題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herbe</dc:creator>
  <cp:lastModifiedBy>herbe</cp:lastModifiedBy>
  <cp:revision>39</cp:revision>
  <dcterms:created xsi:type="dcterms:W3CDTF">2024-05-26T06:55:56Z</dcterms:created>
  <dcterms:modified xsi:type="dcterms:W3CDTF">2024-05-27T17:13:35Z</dcterms:modified>
</cp:coreProperties>
</file>