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2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6f573a368a04bbe" providerId="LiveId" clId="{CCB6685F-A2FA-400C-B9C7-92692D9894D9}"/>
    <pc:docChg chg="undo redo custSel addSld delSld modSld">
      <pc:chgData name="" userId="16f573a368a04bbe" providerId="LiveId" clId="{CCB6685F-A2FA-400C-B9C7-92692D9894D9}" dt="2025-01-01T15:01:25.067" v="1870" actId="14100"/>
      <pc:docMkLst>
        <pc:docMk/>
      </pc:docMkLst>
      <pc:sldChg chg="addSp delSp modSp">
        <pc:chgData name="" userId="16f573a368a04bbe" providerId="LiveId" clId="{CCB6685F-A2FA-400C-B9C7-92692D9894D9}" dt="2025-01-01T10:58:36.886" v="1712" actId="1076"/>
        <pc:sldMkLst>
          <pc:docMk/>
          <pc:sldMk cId="3543760721" sldId="256"/>
        </pc:sldMkLst>
        <pc:spChg chg="mod">
          <ac:chgData name="" userId="16f573a368a04bbe" providerId="LiveId" clId="{CCB6685F-A2FA-400C-B9C7-92692D9894D9}" dt="2024-12-30T15:31:59.546" v="1345" actId="20577"/>
          <ac:spMkLst>
            <pc:docMk/>
            <pc:sldMk cId="3543760721" sldId="256"/>
            <ac:spMk id="3" creationId="{B976A8D8-C151-4858-8411-6923BEDEE285}"/>
          </ac:spMkLst>
        </pc:spChg>
        <pc:spChg chg="add del">
          <ac:chgData name="" userId="16f573a368a04bbe" providerId="LiveId" clId="{CCB6685F-A2FA-400C-B9C7-92692D9894D9}" dt="2025-01-01T10:57:39.918" v="1698"/>
          <ac:spMkLst>
            <pc:docMk/>
            <pc:sldMk cId="3543760721" sldId="256"/>
            <ac:spMk id="7" creationId="{E13FBA28-4C8C-4412-BF10-A665C0B58B7B}"/>
          </ac:spMkLst>
        </pc:spChg>
        <pc:spChg chg="add mod">
          <ac:chgData name="" userId="16f573a368a04bbe" providerId="LiveId" clId="{CCB6685F-A2FA-400C-B9C7-92692D9894D9}" dt="2025-01-01T10:58:36.886" v="1712" actId="1076"/>
          <ac:spMkLst>
            <pc:docMk/>
            <pc:sldMk cId="3543760721" sldId="256"/>
            <ac:spMk id="8" creationId="{AE2C6091-31EB-4969-9BA7-F1A2F0231A1D}"/>
          </ac:spMkLst>
        </pc:spChg>
        <pc:picChg chg="add mod">
          <ac:chgData name="" userId="16f573a368a04bbe" providerId="LiveId" clId="{CCB6685F-A2FA-400C-B9C7-92692D9894D9}" dt="2025-01-01T10:56:09.719" v="1675" actId="1076"/>
          <ac:picMkLst>
            <pc:docMk/>
            <pc:sldMk cId="3543760721" sldId="256"/>
            <ac:picMk id="4" creationId="{1CAEB8E6-C6C6-41A0-A905-6B65B00EB6F9}"/>
          </ac:picMkLst>
        </pc:picChg>
        <pc:picChg chg="add mod">
          <ac:chgData name="" userId="16f573a368a04bbe" providerId="LiveId" clId="{CCB6685F-A2FA-400C-B9C7-92692D9894D9}" dt="2025-01-01T10:56:14.891" v="1676" actId="1076"/>
          <ac:picMkLst>
            <pc:docMk/>
            <pc:sldMk cId="3543760721" sldId="256"/>
            <ac:picMk id="5" creationId="{EC8118A0-A6AA-4A5A-83A1-A1CC62B1A721}"/>
          </ac:picMkLst>
        </pc:picChg>
        <pc:picChg chg="add mod">
          <ac:chgData name="" userId="16f573a368a04bbe" providerId="LiveId" clId="{CCB6685F-A2FA-400C-B9C7-92692D9894D9}" dt="2025-01-01T10:56:09.719" v="1675" actId="1076"/>
          <ac:picMkLst>
            <pc:docMk/>
            <pc:sldMk cId="3543760721" sldId="256"/>
            <ac:picMk id="6" creationId="{107212CC-9CCD-452E-A1AD-DEFF2E69B4B2}"/>
          </ac:picMkLst>
        </pc:picChg>
      </pc:sldChg>
      <pc:sldChg chg="addSp delSp modSp modTransition">
        <pc:chgData name="" userId="16f573a368a04bbe" providerId="LiveId" clId="{CCB6685F-A2FA-400C-B9C7-92692D9894D9}" dt="2025-01-01T15:01:25.067" v="1870" actId="14100"/>
        <pc:sldMkLst>
          <pc:docMk/>
          <pc:sldMk cId="1193733342" sldId="258"/>
        </pc:sldMkLst>
        <pc:spChg chg="add mod">
          <ac:chgData name="" userId="16f573a368a04bbe" providerId="LiveId" clId="{CCB6685F-A2FA-400C-B9C7-92692D9894D9}" dt="2025-01-01T11:03:42.501" v="1745" actId="164"/>
          <ac:spMkLst>
            <pc:docMk/>
            <pc:sldMk cId="1193733342" sldId="258"/>
            <ac:spMk id="2" creationId="{30B58BEC-D617-4398-9606-2148FC45A057}"/>
          </ac:spMkLst>
        </pc:spChg>
        <pc:spChg chg="del mod">
          <ac:chgData name="" userId="16f573a368a04bbe" providerId="LiveId" clId="{CCB6685F-A2FA-400C-B9C7-92692D9894D9}" dt="2024-12-29T17:43:06.840" v="653" actId="478"/>
          <ac:spMkLst>
            <pc:docMk/>
            <pc:sldMk cId="1193733342" sldId="258"/>
            <ac:spMk id="2" creationId="{E4B04553-992F-4EB5-8228-7EF39DA81458}"/>
          </ac:spMkLst>
        </pc:spChg>
        <pc:spChg chg="del mod">
          <ac:chgData name="" userId="16f573a368a04bbe" providerId="LiveId" clId="{CCB6685F-A2FA-400C-B9C7-92692D9894D9}" dt="2024-12-29T16:50:04.894" v="302" actId="478"/>
          <ac:spMkLst>
            <pc:docMk/>
            <pc:sldMk cId="1193733342" sldId="258"/>
            <ac:spMk id="3" creationId="{173939B0-6190-4708-A30A-565F662722AC}"/>
          </ac:spMkLst>
        </pc:spChg>
        <pc:spChg chg="add del mod">
          <ac:chgData name="" userId="16f573a368a04bbe" providerId="LiveId" clId="{CCB6685F-A2FA-400C-B9C7-92692D9894D9}" dt="2024-12-30T15:14:30.917" v="1214"/>
          <ac:spMkLst>
            <pc:docMk/>
            <pc:sldMk cId="1193733342" sldId="258"/>
            <ac:spMk id="3" creationId="{69CB59E6-E76D-4854-AF43-A2E34354CC77}"/>
          </ac:spMkLst>
        </pc:spChg>
        <pc:spChg chg="add mod">
          <ac:chgData name="" userId="16f573a368a04bbe" providerId="LiveId" clId="{CCB6685F-A2FA-400C-B9C7-92692D9894D9}" dt="2025-01-01T11:03:37.579" v="1744" actId="164"/>
          <ac:spMkLst>
            <pc:docMk/>
            <pc:sldMk cId="1193733342" sldId="258"/>
            <ac:spMk id="4" creationId="{60CC158D-D4D6-41B6-B64A-FF44C072A3D4}"/>
          </ac:spMkLst>
        </pc:spChg>
        <pc:spChg chg="add mod">
          <ac:chgData name="" userId="16f573a368a04bbe" providerId="LiveId" clId="{CCB6685F-A2FA-400C-B9C7-92692D9894D9}" dt="2025-01-01T11:03:37.579" v="1744" actId="164"/>
          <ac:spMkLst>
            <pc:docMk/>
            <pc:sldMk cId="1193733342" sldId="258"/>
            <ac:spMk id="5" creationId="{D6828E47-E728-4EEC-BB6F-51FE88D4F8F9}"/>
          </ac:spMkLst>
        </pc:spChg>
        <pc:spChg chg="add mod">
          <ac:chgData name="" userId="16f573a368a04bbe" providerId="LiveId" clId="{CCB6685F-A2FA-400C-B9C7-92692D9894D9}" dt="2025-01-01T11:03:42.501" v="1745" actId="164"/>
          <ac:spMkLst>
            <pc:docMk/>
            <pc:sldMk cId="1193733342" sldId="258"/>
            <ac:spMk id="6" creationId="{7BD37D22-DC60-4243-88BE-0385C90EA099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7" creationId="{33882E6C-B2FC-4ABC-9FFA-2DE523275367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8" creationId="{983A3D81-0A3F-4D9C-B8EA-E4AD1B17CBD9}"/>
          </ac:spMkLst>
        </pc:spChg>
        <pc:spChg chg="add mod">
          <ac:chgData name="" userId="16f573a368a04bbe" providerId="LiveId" clId="{CCB6685F-A2FA-400C-B9C7-92692D9894D9}" dt="2025-01-01T11:03:42.501" v="1745" actId="164"/>
          <ac:spMkLst>
            <pc:docMk/>
            <pc:sldMk cId="1193733342" sldId="258"/>
            <ac:spMk id="9" creationId="{E8F1556D-7C53-4357-A44F-B009270B2D89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10" creationId="{19036835-7873-462E-8717-7CAC5989B39F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11" creationId="{414A0A3A-ACA1-4C26-AD17-D628B462C8CB}"/>
          </ac:spMkLst>
        </pc:spChg>
        <pc:spChg chg="add del mod">
          <ac:chgData name="" userId="16f573a368a04bbe" providerId="LiveId" clId="{CCB6685F-A2FA-400C-B9C7-92692D9894D9}" dt="2024-12-29T17:06:08.874" v="575" actId="478"/>
          <ac:spMkLst>
            <pc:docMk/>
            <pc:sldMk cId="1193733342" sldId="258"/>
            <ac:spMk id="12" creationId="{BFD22EAA-1593-4A47-AF39-5F197F188A5D}"/>
          </ac:spMkLst>
        </pc:spChg>
        <pc:spChg chg="add del mod">
          <ac:chgData name="" userId="16f573a368a04bbe" providerId="LiveId" clId="{CCB6685F-A2FA-400C-B9C7-92692D9894D9}" dt="2024-12-29T17:06:08.421" v="574" actId="478"/>
          <ac:spMkLst>
            <pc:docMk/>
            <pc:sldMk cId="1193733342" sldId="258"/>
            <ac:spMk id="13" creationId="{5389B251-C6D1-4D96-BF52-260B1C9F7583}"/>
          </ac:spMkLst>
        </pc:spChg>
        <pc:spChg chg="add del mod">
          <ac:chgData name="" userId="16f573a368a04bbe" providerId="LiveId" clId="{CCB6685F-A2FA-400C-B9C7-92692D9894D9}" dt="2024-12-29T17:06:28.609" v="580" actId="478"/>
          <ac:spMkLst>
            <pc:docMk/>
            <pc:sldMk cId="1193733342" sldId="258"/>
            <ac:spMk id="14" creationId="{5776512C-A805-4D01-8DC9-5B86C2C3735C}"/>
          </ac:spMkLst>
        </pc:spChg>
        <pc:spChg chg="add del mod">
          <ac:chgData name="" userId="16f573a368a04bbe" providerId="LiveId" clId="{CCB6685F-A2FA-400C-B9C7-92692D9894D9}" dt="2024-12-29T17:06:28.609" v="580" actId="478"/>
          <ac:spMkLst>
            <pc:docMk/>
            <pc:sldMk cId="1193733342" sldId="258"/>
            <ac:spMk id="15" creationId="{8C6D9E72-BE06-4C07-8219-1D0317A0DA14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16" creationId="{8458822F-F259-4745-BACA-4EB4E76FF6DA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17" creationId="{6F6E954B-4D7C-4194-982A-98BF1BBCE1D1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18" creationId="{AA80ED3F-7ED2-44F2-97E5-54A09078ED14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19" creationId="{49B31B0A-2244-4B03-8096-AAE0D1AD38A3}"/>
          </ac:spMkLst>
        </pc:spChg>
        <pc:spChg chg="add del mod">
          <ac:chgData name="" userId="16f573a368a04bbe" providerId="LiveId" clId="{CCB6685F-A2FA-400C-B9C7-92692D9894D9}" dt="2024-12-29T17:43:08.684" v="654" actId="478"/>
          <ac:spMkLst>
            <pc:docMk/>
            <pc:sldMk cId="1193733342" sldId="258"/>
            <ac:spMk id="21" creationId="{A59D661F-5BE4-429C-9F82-5DD12C53FA30}"/>
          </ac:spMkLst>
        </pc:spChg>
        <pc:spChg chg="add del mod">
          <ac:chgData name="" userId="16f573a368a04bbe" providerId="LiveId" clId="{CCB6685F-A2FA-400C-B9C7-92692D9894D9}" dt="2024-12-30T15:14:14.261" v="1206" actId="478"/>
          <ac:spMkLst>
            <pc:docMk/>
            <pc:sldMk cId="1193733342" sldId="258"/>
            <ac:spMk id="22" creationId="{950E819B-7692-48A6-9B63-3D669201E138}"/>
          </ac:spMkLst>
        </pc:spChg>
        <pc:spChg chg="add mod">
          <ac:chgData name="" userId="16f573a368a04bbe" providerId="LiveId" clId="{CCB6685F-A2FA-400C-B9C7-92692D9894D9}" dt="2025-01-01T11:03:37.579" v="1744" actId="164"/>
          <ac:spMkLst>
            <pc:docMk/>
            <pc:sldMk cId="1193733342" sldId="258"/>
            <ac:spMk id="27" creationId="{8C352E1A-2DB1-4E41-B048-5DC3DEB1EBAF}"/>
          </ac:spMkLst>
        </pc:spChg>
        <pc:spChg chg="add mod">
          <ac:chgData name="" userId="16f573a368a04bbe" providerId="LiveId" clId="{CCB6685F-A2FA-400C-B9C7-92692D9894D9}" dt="2025-01-01T11:03:37.579" v="1744" actId="164"/>
          <ac:spMkLst>
            <pc:docMk/>
            <pc:sldMk cId="1193733342" sldId="258"/>
            <ac:spMk id="28" creationId="{29B98BF2-5A08-42B1-931B-72B003AFB757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29" creationId="{72954DA1-2CE2-489F-A748-A7EDACDB6409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30" creationId="{EF5FC019-A501-49E8-93B2-47222901DD7C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31" creationId="{244B4C40-9E09-4958-9332-57C83E59B572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32" creationId="{7F3EE4A3-4CA9-4CEB-8F5C-10609762AD18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33" creationId="{0D6058C6-F380-4311-A336-AA04AC669E5D}"/>
          </ac:spMkLst>
        </pc:spChg>
        <pc:spChg chg="add mod">
          <ac:chgData name="" userId="16f573a368a04bbe" providerId="LiveId" clId="{CCB6685F-A2FA-400C-B9C7-92692D9894D9}" dt="2025-01-01T11:03:56.471" v="1746" actId="164"/>
          <ac:spMkLst>
            <pc:docMk/>
            <pc:sldMk cId="1193733342" sldId="258"/>
            <ac:spMk id="34" creationId="{58BCA49B-F18C-4C4D-8689-B503353FCF8B}"/>
          </ac:spMkLst>
        </pc:spChg>
        <pc:spChg chg="add mod">
          <ac:chgData name="" userId="16f573a368a04bbe" providerId="LiveId" clId="{CCB6685F-A2FA-400C-B9C7-92692D9894D9}" dt="2024-12-30T15:36:22.317" v="1358" actId="20577"/>
          <ac:spMkLst>
            <pc:docMk/>
            <pc:sldMk cId="1193733342" sldId="258"/>
            <ac:spMk id="35" creationId="{DF6EC450-C0C0-44BD-8F06-2C5C7C38A885}"/>
          </ac:spMkLst>
        </pc:spChg>
        <pc:spChg chg="add del mod">
          <ac:chgData name="" userId="16f573a368a04bbe" providerId="LiveId" clId="{CCB6685F-A2FA-400C-B9C7-92692D9894D9}" dt="2025-01-01T11:10:47.125" v="1802" actId="478"/>
          <ac:spMkLst>
            <pc:docMk/>
            <pc:sldMk cId="1193733342" sldId="258"/>
            <ac:spMk id="36" creationId="{D01F5899-73EA-4B44-AAB2-5723D32BC454}"/>
          </ac:spMkLst>
        </pc:spChg>
        <pc:spChg chg="add del mod ord">
          <ac:chgData name="" userId="16f573a368a04bbe" providerId="LiveId" clId="{CCB6685F-A2FA-400C-B9C7-92692D9894D9}" dt="2025-01-01T11:10:35.593" v="1799" actId="478"/>
          <ac:spMkLst>
            <pc:docMk/>
            <pc:sldMk cId="1193733342" sldId="258"/>
            <ac:spMk id="39" creationId="{124CFFBB-A475-4E1D-A1A3-C91247B44666}"/>
          </ac:spMkLst>
        </pc:spChg>
        <pc:spChg chg="add del mod ord">
          <ac:chgData name="" userId="16f573a368a04bbe" providerId="LiveId" clId="{CCB6685F-A2FA-400C-B9C7-92692D9894D9}" dt="2025-01-01T11:10:43.968" v="1800" actId="478"/>
          <ac:spMkLst>
            <pc:docMk/>
            <pc:sldMk cId="1193733342" sldId="258"/>
            <ac:spMk id="41" creationId="{214D1866-0211-4408-B991-BC935DE09974}"/>
          </ac:spMkLst>
        </pc:spChg>
        <pc:spChg chg="add del mod">
          <ac:chgData name="" userId="16f573a368a04bbe" providerId="LiveId" clId="{CCB6685F-A2FA-400C-B9C7-92692D9894D9}" dt="2025-01-01T11:08:05.013" v="1782"/>
          <ac:spMkLst>
            <pc:docMk/>
            <pc:sldMk cId="1193733342" sldId="258"/>
            <ac:spMk id="42" creationId="{996B8525-9591-4364-AE58-F45B853A2111}"/>
          </ac:spMkLst>
        </pc:spChg>
        <pc:spChg chg="add del mod">
          <ac:chgData name="" userId="16f573a368a04bbe" providerId="LiveId" clId="{CCB6685F-A2FA-400C-B9C7-92692D9894D9}" dt="2025-01-01T11:11:38.687" v="1810" actId="478"/>
          <ac:spMkLst>
            <pc:docMk/>
            <pc:sldMk cId="1193733342" sldId="258"/>
            <ac:spMk id="98" creationId="{B504AA50-006E-4C08-963A-7572F8D4241E}"/>
          </ac:spMkLst>
        </pc:spChg>
        <pc:grpChg chg="add mod">
          <ac:chgData name="" userId="16f573a368a04bbe" providerId="LiveId" clId="{CCB6685F-A2FA-400C-B9C7-92692D9894D9}" dt="2025-01-01T11:08:32.934" v="1791" actId="164"/>
          <ac:grpSpMkLst>
            <pc:docMk/>
            <pc:sldMk cId="1193733342" sldId="258"/>
            <ac:grpSpMk id="12" creationId="{F0600E50-7F53-4565-95C3-3984EA3FE851}"/>
          </ac:grpSpMkLst>
        </pc:grpChg>
        <pc:grpChg chg="add mod">
          <ac:chgData name="" userId="16f573a368a04bbe" providerId="LiveId" clId="{CCB6685F-A2FA-400C-B9C7-92692D9894D9}" dt="2025-01-01T11:08:32.934" v="1791" actId="164"/>
          <ac:grpSpMkLst>
            <pc:docMk/>
            <pc:sldMk cId="1193733342" sldId="258"/>
            <ac:grpSpMk id="14" creationId="{5F0B40C1-40D2-4978-9D65-EBE792463FAA}"/>
          </ac:grpSpMkLst>
        </pc:grpChg>
        <pc:grpChg chg="add mod">
          <ac:chgData name="" userId="16f573a368a04bbe" providerId="LiveId" clId="{CCB6685F-A2FA-400C-B9C7-92692D9894D9}" dt="2025-01-01T11:08:32.934" v="1791" actId="164"/>
          <ac:grpSpMkLst>
            <pc:docMk/>
            <pc:sldMk cId="1193733342" sldId="258"/>
            <ac:grpSpMk id="20" creationId="{E09EDC26-9A95-44B8-9A30-D3AB1A902B84}"/>
          </ac:grpSpMkLst>
        </pc:grpChg>
        <pc:grpChg chg="add mod">
          <ac:chgData name="" userId="16f573a368a04bbe" providerId="LiveId" clId="{CCB6685F-A2FA-400C-B9C7-92692D9894D9}" dt="2025-01-01T11:08:32.934" v="1791" actId="164"/>
          <ac:grpSpMkLst>
            <pc:docMk/>
            <pc:sldMk cId="1193733342" sldId="258"/>
            <ac:grpSpMk id="21" creationId="{D86C66B3-38CD-4ADA-B568-6D4D40C722B5}"/>
          </ac:grpSpMkLst>
        </pc:grpChg>
        <pc:grpChg chg="add del mod ord">
          <ac:chgData name="" userId="16f573a368a04bbe" providerId="LiveId" clId="{CCB6685F-A2FA-400C-B9C7-92692D9894D9}" dt="2024-12-30T15:31:41.745" v="1340" actId="478"/>
          <ac:grpSpMkLst>
            <pc:docMk/>
            <pc:sldMk cId="1193733342" sldId="258"/>
            <ac:grpSpMk id="41" creationId="{B575C410-998F-4060-A692-0FE853CB67F6}"/>
          </ac:grpSpMkLst>
        </pc:grpChg>
        <pc:grpChg chg="add del mod">
          <ac:chgData name="" userId="16f573a368a04bbe" providerId="LiveId" clId="{CCB6685F-A2FA-400C-B9C7-92692D9894D9}" dt="2025-01-01T11:08:05.013" v="1782"/>
          <ac:grpSpMkLst>
            <pc:docMk/>
            <pc:sldMk cId="1193733342" sldId="258"/>
            <ac:grpSpMk id="43" creationId="{6333568A-4753-4BE1-BEB0-8BB57EBD91C9}"/>
          </ac:grpSpMkLst>
        </pc:grpChg>
        <pc:picChg chg="add del mod">
          <ac:chgData name="" userId="16f573a368a04bbe" providerId="LiveId" clId="{CCB6685F-A2FA-400C-B9C7-92692D9894D9}" dt="2024-12-30T15:04:53.052" v="1036" actId="478"/>
          <ac:picMkLst>
            <pc:docMk/>
            <pc:sldMk cId="1193733342" sldId="258"/>
            <ac:picMk id="20" creationId="{D963D801-513E-4446-A313-F9191C771413}"/>
          </ac:picMkLst>
        </pc:picChg>
        <pc:picChg chg="add del mod">
          <ac:chgData name="" userId="16f573a368a04bbe" providerId="LiveId" clId="{CCB6685F-A2FA-400C-B9C7-92692D9894D9}" dt="2024-12-30T15:04:52.221" v="1035" actId="478"/>
          <ac:picMkLst>
            <pc:docMk/>
            <pc:sldMk cId="1193733342" sldId="258"/>
            <ac:picMk id="21" creationId="{4DB92C4C-7B7D-4518-AA98-7B952ED451C4}"/>
          </ac:picMkLst>
        </pc:picChg>
        <pc:picChg chg="add mod modCrop">
          <ac:chgData name="" userId="16f573a368a04bbe" providerId="LiveId" clId="{CCB6685F-A2FA-400C-B9C7-92692D9894D9}" dt="2025-01-01T11:03:42.501" v="1745" actId="164"/>
          <ac:picMkLst>
            <pc:docMk/>
            <pc:sldMk cId="1193733342" sldId="258"/>
            <ac:picMk id="23" creationId="{E0E7382A-B714-4CCC-AC34-91708358CF7E}"/>
          </ac:picMkLst>
        </pc:picChg>
        <pc:picChg chg="add mod modCrop">
          <ac:chgData name="" userId="16f573a368a04bbe" providerId="LiveId" clId="{CCB6685F-A2FA-400C-B9C7-92692D9894D9}" dt="2025-01-01T11:03:37.579" v="1744" actId="164"/>
          <ac:picMkLst>
            <pc:docMk/>
            <pc:sldMk cId="1193733342" sldId="258"/>
            <ac:picMk id="24" creationId="{47DAA6AD-5F37-4504-A39B-3BF75601679A}"/>
          </ac:picMkLst>
        </pc:picChg>
        <pc:picChg chg="add mod">
          <ac:chgData name="" userId="16f573a368a04bbe" providerId="LiveId" clId="{CCB6685F-A2FA-400C-B9C7-92692D9894D9}" dt="2025-01-01T11:03:56.471" v="1746" actId="164"/>
          <ac:picMkLst>
            <pc:docMk/>
            <pc:sldMk cId="1193733342" sldId="258"/>
            <ac:picMk id="25" creationId="{9A84B708-F260-4C01-BBA4-5C49F7456424}"/>
          </ac:picMkLst>
        </pc:picChg>
        <pc:picChg chg="add mod">
          <ac:chgData name="" userId="16f573a368a04bbe" providerId="LiveId" clId="{CCB6685F-A2FA-400C-B9C7-92692D9894D9}" dt="2025-01-01T11:03:56.471" v="1746" actId="164"/>
          <ac:picMkLst>
            <pc:docMk/>
            <pc:sldMk cId="1193733342" sldId="258"/>
            <ac:picMk id="26" creationId="{61E12E48-15B9-4996-A577-7509444E06C8}"/>
          </ac:picMkLst>
        </pc:picChg>
        <pc:picChg chg="add del mod">
          <ac:chgData name="" userId="16f573a368a04bbe" providerId="LiveId" clId="{CCB6685F-A2FA-400C-B9C7-92692D9894D9}" dt="2025-01-01T11:11:39.500" v="1811" actId="478"/>
          <ac:picMkLst>
            <pc:docMk/>
            <pc:sldMk cId="1193733342" sldId="258"/>
            <ac:picMk id="37" creationId="{18F80C16-4D64-4303-A492-5854FC91A581}"/>
          </ac:picMkLst>
        </pc:picChg>
        <pc:picChg chg="add mod">
          <ac:chgData name="" userId="16f573a368a04bbe" providerId="LiveId" clId="{CCB6685F-A2FA-400C-B9C7-92692D9894D9}" dt="2024-12-30T15:28:26.258" v="1288" actId="164"/>
          <ac:picMkLst>
            <pc:docMk/>
            <pc:sldMk cId="1193733342" sldId="258"/>
            <ac:picMk id="38" creationId="{47D4BF94-B55B-47A5-A7CA-272A709E192A}"/>
          </ac:picMkLst>
        </pc:picChg>
        <pc:picChg chg="add del mod">
          <ac:chgData name="" userId="16f573a368a04bbe" providerId="LiveId" clId="{CCB6685F-A2FA-400C-B9C7-92692D9894D9}" dt="2025-01-01T11:11:40.719" v="1812" actId="478"/>
          <ac:picMkLst>
            <pc:docMk/>
            <pc:sldMk cId="1193733342" sldId="258"/>
            <ac:picMk id="38" creationId="{D19FF6F5-14A6-440F-A183-C1345C964EA2}"/>
          </ac:picMkLst>
        </pc:picChg>
        <pc:picChg chg="add mod">
          <ac:chgData name="" userId="16f573a368a04bbe" providerId="LiveId" clId="{CCB6685F-A2FA-400C-B9C7-92692D9894D9}" dt="2024-12-30T15:28:26.258" v="1288" actId="164"/>
          <ac:picMkLst>
            <pc:docMk/>
            <pc:sldMk cId="1193733342" sldId="258"/>
            <ac:picMk id="40" creationId="{7E1EBD8F-0B1D-4CEE-8EBA-D77FF541B726}"/>
          </ac:picMkLst>
        </pc:picChg>
        <pc:picChg chg="add del mod ord">
          <ac:chgData name="" userId="16f573a368a04bbe" providerId="LiveId" clId="{CCB6685F-A2FA-400C-B9C7-92692D9894D9}" dt="2025-01-01T11:10:44.468" v="1801" actId="478"/>
          <ac:picMkLst>
            <pc:docMk/>
            <pc:sldMk cId="1193733342" sldId="258"/>
            <ac:picMk id="40" creationId="{9D7CE592-135F-4200-93A7-28BCDFDE5A3C}"/>
          </ac:picMkLst>
        </pc:picChg>
        <pc:picChg chg="add mod modCrop">
          <ac:chgData name="" userId="16f573a368a04bbe" providerId="LiveId" clId="{CCB6685F-A2FA-400C-B9C7-92692D9894D9}" dt="2025-01-01T11:03:37.579" v="1744" actId="164"/>
          <ac:picMkLst>
            <pc:docMk/>
            <pc:sldMk cId="1193733342" sldId="258"/>
            <ac:picMk id="1026" creationId="{76CA3AA6-AC9D-4761-8B92-9A898EC9D0D3}"/>
          </ac:picMkLst>
        </pc:picChg>
        <pc:cxnChg chg="add mod">
          <ac:chgData name="" userId="16f573a368a04bbe" providerId="LiveId" clId="{CCB6685F-A2FA-400C-B9C7-92692D9894D9}" dt="2025-01-01T11:08:32.934" v="1791" actId="164"/>
          <ac:cxnSpMkLst>
            <pc:docMk/>
            <pc:sldMk cId="1193733342" sldId="258"/>
            <ac:cxnSpMk id="13" creationId="{62C894C5-A046-4A75-95FF-778D2906619B}"/>
          </ac:cxnSpMkLst>
        </pc:cxnChg>
        <pc:cxnChg chg="add mod">
          <ac:chgData name="" userId="16f573a368a04bbe" providerId="LiveId" clId="{CCB6685F-A2FA-400C-B9C7-92692D9894D9}" dt="2025-01-01T11:08:32.934" v="1791" actId="164"/>
          <ac:cxnSpMkLst>
            <pc:docMk/>
            <pc:sldMk cId="1193733342" sldId="258"/>
            <ac:cxnSpMk id="15" creationId="{28CFC75A-ADEE-4959-A136-CCF4B9F366C4}"/>
          </ac:cxnSpMkLst>
        </pc:cxnChg>
        <pc:cxnChg chg="add mod">
          <ac:chgData name="" userId="16f573a368a04bbe" providerId="LiveId" clId="{CCB6685F-A2FA-400C-B9C7-92692D9894D9}" dt="2025-01-01T15:01:25.067" v="1870" actId="14100"/>
          <ac:cxnSpMkLst>
            <pc:docMk/>
            <pc:sldMk cId="1193733342" sldId="258"/>
            <ac:cxnSpMk id="36" creationId="{0A7A825A-5427-475E-AF00-82AAD7EA5C8A}"/>
          </ac:cxnSpMkLst>
        </pc:cxnChg>
      </pc:sldChg>
      <pc:sldChg chg="addSp delSp modSp modTransition">
        <pc:chgData name="" userId="16f573a368a04bbe" providerId="LiveId" clId="{CCB6685F-A2FA-400C-B9C7-92692D9894D9}" dt="2025-01-01T11:09:22.841" v="1793"/>
        <pc:sldMkLst>
          <pc:docMk/>
          <pc:sldMk cId="1751364897" sldId="259"/>
        </pc:sldMkLst>
        <pc:spChg chg="del mod">
          <ac:chgData name="" userId="16f573a368a04bbe" providerId="LiveId" clId="{CCB6685F-A2FA-400C-B9C7-92692D9894D9}" dt="2024-12-30T15:15:29.495" v="1225" actId="478"/>
          <ac:spMkLst>
            <pc:docMk/>
            <pc:sldMk cId="1751364897" sldId="259"/>
            <ac:spMk id="2" creationId="{CD4BD7DB-F692-480E-AA22-8F979DCDDD42}"/>
          </ac:spMkLst>
        </pc:spChg>
        <pc:spChg chg="mod">
          <ac:chgData name="" userId="16f573a368a04bbe" providerId="LiveId" clId="{CCB6685F-A2FA-400C-B9C7-92692D9894D9}" dt="2025-01-01T11:08:16.528" v="1785" actId="164"/>
          <ac:spMkLst>
            <pc:docMk/>
            <pc:sldMk cId="1751364897" sldId="259"/>
            <ac:spMk id="4" creationId="{93CA5784-4FC5-41C8-8460-7A979F778D67}"/>
          </ac:spMkLst>
        </pc:spChg>
        <pc:spChg chg="mod">
          <ac:chgData name="" userId="16f573a368a04bbe" providerId="LiveId" clId="{CCB6685F-A2FA-400C-B9C7-92692D9894D9}" dt="2025-01-01T10:37:52.393" v="1410" actId="164"/>
          <ac:spMkLst>
            <pc:docMk/>
            <pc:sldMk cId="1751364897" sldId="259"/>
            <ac:spMk id="5" creationId="{01BB3DEA-0345-4D68-B1DC-B69B4B75BA84}"/>
          </ac:spMkLst>
        </pc:spChg>
        <pc:spChg chg="mod">
          <ac:chgData name="" userId="16f573a368a04bbe" providerId="LiveId" clId="{CCB6685F-A2FA-400C-B9C7-92692D9894D9}" dt="2025-01-01T10:37:52.393" v="1410" actId="164"/>
          <ac:spMkLst>
            <pc:docMk/>
            <pc:sldMk cId="1751364897" sldId="259"/>
            <ac:spMk id="6" creationId="{D9714E96-217D-48E2-A732-C1495DD4EFE3}"/>
          </ac:spMkLst>
        </pc:spChg>
        <pc:spChg chg="mod">
          <ac:chgData name="" userId="16f573a368a04bbe" providerId="LiveId" clId="{CCB6685F-A2FA-400C-B9C7-92692D9894D9}" dt="2025-01-01T10:37:52.393" v="1410" actId="164"/>
          <ac:spMkLst>
            <pc:docMk/>
            <pc:sldMk cId="1751364897" sldId="259"/>
            <ac:spMk id="7" creationId="{DB59A9C9-4D74-4DFC-A14A-56D58D1A74EA}"/>
          </ac:spMkLst>
        </pc:spChg>
        <pc:spChg chg="mod">
          <ac:chgData name="" userId="16f573a368a04bbe" providerId="LiveId" clId="{CCB6685F-A2FA-400C-B9C7-92692D9894D9}" dt="2024-12-30T13:50:55.957" v="925" actId="164"/>
          <ac:spMkLst>
            <pc:docMk/>
            <pc:sldMk cId="1751364897" sldId="259"/>
            <ac:spMk id="8" creationId="{0408876F-26A2-47A1-A5F1-D9AC969294C7}"/>
          </ac:spMkLst>
        </pc:spChg>
        <pc:spChg chg="mod">
          <ac:chgData name="" userId="16f573a368a04bbe" providerId="LiveId" clId="{CCB6685F-A2FA-400C-B9C7-92692D9894D9}" dt="2024-12-30T13:50:55.957" v="925" actId="164"/>
          <ac:spMkLst>
            <pc:docMk/>
            <pc:sldMk cId="1751364897" sldId="259"/>
            <ac:spMk id="9" creationId="{302B5DCF-FA50-4C88-82AA-F2230C140E9E}"/>
          </ac:spMkLst>
        </pc:spChg>
        <pc:spChg chg="mod">
          <ac:chgData name="" userId="16f573a368a04bbe" providerId="LiveId" clId="{CCB6685F-A2FA-400C-B9C7-92692D9894D9}" dt="2024-12-30T13:50:55.957" v="925" actId="164"/>
          <ac:spMkLst>
            <pc:docMk/>
            <pc:sldMk cId="1751364897" sldId="259"/>
            <ac:spMk id="10" creationId="{C1F5AB19-577B-40B5-8898-67C083888A63}"/>
          </ac:spMkLst>
        </pc:spChg>
        <pc:spChg chg="mod">
          <ac:chgData name="" userId="16f573a368a04bbe" providerId="LiveId" clId="{CCB6685F-A2FA-400C-B9C7-92692D9894D9}" dt="2024-12-30T13:50:55.957" v="925" actId="164"/>
          <ac:spMkLst>
            <pc:docMk/>
            <pc:sldMk cId="1751364897" sldId="259"/>
            <ac:spMk id="11" creationId="{D684B6AD-EDC2-423D-A77C-33505199F202}"/>
          </ac:spMkLst>
        </pc:spChg>
        <pc:spChg chg="mod">
          <ac:chgData name="" userId="16f573a368a04bbe" providerId="LiveId" clId="{CCB6685F-A2FA-400C-B9C7-92692D9894D9}" dt="2024-12-30T13:50:55.957" v="925" actId="164"/>
          <ac:spMkLst>
            <pc:docMk/>
            <pc:sldMk cId="1751364897" sldId="259"/>
            <ac:spMk id="12" creationId="{DD738D83-8F23-4061-B15D-A3221C12E04C}"/>
          </ac:spMkLst>
        </pc:spChg>
        <pc:spChg chg="mod">
          <ac:chgData name="" userId="16f573a368a04bbe" providerId="LiveId" clId="{CCB6685F-A2FA-400C-B9C7-92692D9894D9}" dt="2024-12-30T13:50:55.957" v="925" actId="164"/>
          <ac:spMkLst>
            <pc:docMk/>
            <pc:sldMk cId="1751364897" sldId="259"/>
            <ac:spMk id="13" creationId="{554BE03A-8A19-41C9-A783-605CB8636283}"/>
          </ac:spMkLst>
        </pc:spChg>
        <pc:spChg chg="mod">
          <ac:chgData name="" userId="16f573a368a04bbe" providerId="LiveId" clId="{CCB6685F-A2FA-400C-B9C7-92692D9894D9}" dt="2025-01-01T10:37:06.501" v="1402" actId="208"/>
          <ac:spMkLst>
            <pc:docMk/>
            <pc:sldMk cId="1751364897" sldId="259"/>
            <ac:spMk id="14" creationId="{84CBC67F-21CE-4261-A000-D7F26FE19663}"/>
          </ac:spMkLst>
        </pc:spChg>
        <pc:spChg chg="del mod">
          <ac:chgData name="" userId="16f573a368a04bbe" providerId="LiveId" clId="{CCB6685F-A2FA-400C-B9C7-92692D9894D9}" dt="2024-12-29T11:28:57.344" v="64" actId="478"/>
          <ac:spMkLst>
            <pc:docMk/>
            <pc:sldMk cId="1751364897" sldId="259"/>
            <ac:spMk id="16" creationId="{1AE06D7D-3093-4EF3-8B01-554F755E8195}"/>
          </ac:spMkLst>
        </pc:spChg>
        <pc:spChg chg="mod">
          <ac:chgData name="" userId="16f573a368a04bbe" providerId="LiveId" clId="{CCB6685F-A2FA-400C-B9C7-92692D9894D9}" dt="2024-12-30T14:01:05.375" v="968" actId="164"/>
          <ac:spMkLst>
            <pc:docMk/>
            <pc:sldMk cId="1751364897" sldId="259"/>
            <ac:spMk id="17" creationId="{C2B18F53-6FFB-4489-AC6D-63058385DF09}"/>
          </ac:spMkLst>
        </pc:spChg>
        <pc:spChg chg="del mod">
          <ac:chgData name="" userId="16f573a368a04bbe" providerId="LiveId" clId="{CCB6685F-A2FA-400C-B9C7-92692D9894D9}" dt="2024-12-30T12:56:58.400" v="776" actId="478"/>
          <ac:spMkLst>
            <pc:docMk/>
            <pc:sldMk cId="1751364897" sldId="259"/>
            <ac:spMk id="18" creationId="{A414A491-D221-414E-BF81-309EF05D5F1E}"/>
          </ac:spMkLst>
        </pc:spChg>
        <pc:spChg chg="mod">
          <ac:chgData name="" userId="16f573a368a04bbe" providerId="LiveId" clId="{CCB6685F-A2FA-400C-B9C7-92692D9894D9}" dt="2024-12-30T14:01:05.375" v="968" actId="164"/>
          <ac:spMkLst>
            <pc:docMk/>
            <pc:sldMk cId="1751364897" sldId="259"/>
            <ac:spMk id="19" creationId="{2DCBC694-34AC-4248-B984-EA13FBE9C3A2}"/>
          </ac:spMkLst>
        </pc:spChg>
        <pc:spChg chg="del mod">
          <ac:chgData name="" userId="16f573a368a04bbe" providerId="LiveId" clId="{CCB6685F-A2FA-400C-B9C7-92692D9894D9}" dt="2024-12-30T12:57:00.260" v="777" actId="478"/>
          <ac:spMkLst>
            <pc:docMk/>
            <pc:sldMk cId="1751364897" sldId="259"/>
            <ac:spMk id="20" creationId="{85816EA4-DE9D-4F91-861B-E46AF81011D7}"/>
          </ac:spMkLst>
        </pc:spChg>
        <pc:spChg chg="del mod">
          <ac:chgData name="" userId="16f573a368a04bbe" providerId="LiveId" clId="{CCB6685F-A2FA-400C-B9C7-92692D9894D9}" dt="2024-12-30T13:21:34.667" v="887" actId="478"/>
          <ac:spMkLst>
            <pc:docMk/>
            <pc:sldMk cId="1751364897" sldId="259"/>
            <ac:spMk id="21" creationId="{564D204E-46C1-4ED6-A5AA-7E5A325A923B}"/>
          </ac:spMkLst>
        </pc:spChg>
        <pc:spChg chg="mod">
          <ac:chgData name="" userId="16f573a368a04bbe" providerId="LiveId" clId="{CCB6685F-A2FA-400C-B9C7-92692D9894D9}" dt="2024-12-30T14:01:05.375" v="968" actId="164"/>
          <ac:spMkLst>
            <pc:docMk/>
            <pc:sldMk cId="1751364897" sldId="259"/>
            <ac:spMk id="22" creationId="{A43E525F-307D-4806-8A1B-6A5D46949CB0}"/>
          </ac:spMkLst>
        </pc:spChg>
        <pc:spChg chg="mod">
          <ac:chgData name="" userId="16f573a368a04bbe" providerId="LiveId" clId="{CCB6685F-A2FA-400C-B9C7-92692D9894D9}" dt="2024-12-30T13:56:22.921" v="958" actId="164"/>
          <ac:spMkLst>
            <pc:docMk/>
            <pc:sldMk cId="1751364897" sldId="259"/>
            <ac:spMk id="23" creationId="{D469DEB3-E98A-4D2A-88C3-14245B9D4F80}"/>
          </ac:spMkLst>
        </pc:spChg>
        <pc:spChg chg="add del mod">
          <ac:chgData name="" userId="16f573a368a04bbe" providerId="LiveId" clId="{CCB6685F-A2FA-400C-B9C7-92692D9894D9}" dt="2024-12-30T13:40:26.873" v="903" actId="478"/>
          <ac:spMkLst>
            <pc:docMk/>
            <pc:sldMk cId="1751364897" sldId="259"/>
            <ac:spMk id="24" creationId="{A2B775DC-89D3-4A94-B13F-558F8CACC559}"/>
          </ac:spMkLst>
        </pc:spChg>
        <pc:spChg chg="mod">
          <ac:chgData name="" userId="16f573a368a04bbe" providerId="LiveId" clId="{CCB6685F-A2FA-400C-B9C7-92692D9894D9}" dt="2024-12-30T13:56:22.921" v="958" actId="164"/>
          <ac:spMkLst>
            <pc:docMk/>
            <pc:sldMk cId="1751364897" sldId="259"/>
            <ac:spMk id="25" creationId="{5A0CF3F9-558A-4DA9-A690-91103384F845}"/>
          </ac:spMkLst>
        </pc:spChg>
        <pc:spChg chg="add mod">
          <ac:chgData name="" userId="16f573a368a04bbe" providerId="LiveId" clId="{CCB6685F-A2FA-400C-B9C7-92692D9894D9}" dt="2025-01-01T10:37:16.470" v="1405" actId="207"/>
          <ac:spMkLst>
            <pc:docMk/>
            <pc:sldMk cId="1751364897" sldId="259"/>
            <ac:spMk id="26" creationId="{D15DCA99-BCB7-4EA0-8C12-C1C4D00A00E0}"/>
          </ac:spMkLst>
        </pc:spChg>
        <pc:spChg chg="add mod">
          <ac:chgData name="" userId="16f573a368a04bbe" providerId="LiveId" clId="{CCB6685F-A2FA-400C-B9C7-92692D9894D9}" dt="2025-01-01T11:08:16.528" v="1785" actId="164"/>
          <ac:spMkLst>
            <pc:docMk/>
            <pc:sldMk cId="1751364897" sldId="259"/>
            <ac:spMk id="27" creationId="{371EA345-DC88-454C-BCD3-7FEDB3142354}"/>
          </ac:spMkLst>
        </pc:spChg>
        <pc:spChg chg="add mod">
          <ac:chgData name="" userId="16f573a368a04bbe" providerId="LiveId" clId="{CCB6685F-A2FA-400C-B9C7-92692D9894D9}" dt="2025-01-01T11:08:16.528" v="1785" actId="164"/>
          <ac:spMkLst>
            <pc:docMk/>
            <pc:sldMk cId="1751364897" sldId="259"/>
            <ac:spMk id="28" creationId="{8169817F-6077-4A6F-9189-D05C396221C0}"/>
          </ac:spMkLst>
        </pc:spChg>
        <pc:spChg chg="add del mod">
          <ac:chgData name="" userId="16f573a368a04bbe" providerId="LiveId" clId="{CCB6685F-A2FA-400C-B9C7-92692D9894D9}" dt="2024-12-30T13:21:40.840" v="893" actId="478"/>
          <ac:spMkLst>
            <pc:docMk/>
            <pc:sldMk cId="1751364897" sldId="259"/>
            <ac:spMk id="46" creationId="{9C8E5172-8510-407E-AE06-4216A8E2C1F2}"/>
          </ac:spMkLst>
        </pc:spChg>
        <pc:spChg chg="add del mod">
          <ac:chgData name="" userId="16f573a368a04bbe" providerId="LiveId" clId="{CCB6685F-A2FA-400C-B9C7-92692D9894D9}" dt="2024-12-30T13:21:37.918" v="891" actId="478"/>
          <ac:spMkLst>
            <pc:docMk/>
            <pc:sldMk cId="1751364897" sldId="259"/>
            <ac:spMk id="54" creationId="{A65B10C5-C1A6-4C0B-B936-F178247010A5}"/>
          </ac:spMkLst>
        </pc:spChg>
        <pc:spChg chg="add del">
          <ac:chgData name="" userId="16f573a368a04bbe" providerId="LiveId" clId="{CCB6685F-A2FA-400C-B9C7-92692D9894D9}" dt="2025-01-01T10:36:41.953" v="1398"/>
          <ac:spMkLst>
            <pc:docMk/>
            <pc:sldMk cId="1751364897" sldId="259"/>
            <ac:spMk id="54" creationId="{F4356098-BA71-4544-AF35-DEA67B54FC82}"/>
          </ac:spMkLst>
        </pc:spChg>
        <pc:spChg chg="add del mod">
          <ac:chgData name="" userId="16f573a368a04bbe" providerId="LiveId" clId="{CCB6685F-A2FA-400C-B9C7-92692D9894D9}" dt="2024-12-30T13:21:35.730" v="888" actId="478"/>
          <ac:spMkLst>
            <pc:docMk/>
            <pc:sldMk cId="1751364897" sldId="259"/>
            <ac:spMk id="55" creationId="{BA863213-ACD1-4BCC-B085-4B8A5FF42C18}"/>
          </ac:spMkLst>
        </pc:spChg>
        <pc:spChg chg="add del mod">
          <ac:chgData name="" userId="16f573a368a04bbe" providerId="LiveId" clId="{CCB6685F-A2FA-400C-B9C7-92692D9894D9}" dt="2025-01-01T11:08:21.466" v="1790"/>
          <ac:spMkLst>
            <pc:docMk/>
            <pc:sldMk cId="1751364897" sldId="259"/>
            <ac:spMk id="90" creationId="{54924F6C-54AD-4EFE-A442-E09F41E607DB}"/>
          </ac:spMkLst>
        </pc:spChg>
        <pc:spChg chg="add mod">
          <ac:chgData name="" userId="16f573a368a04bbe" providerId="LiveId" clId="{CCB6685F-A2FA-400C-B9C7-92692D9894D9}" dt="2024-12-30T13:56:22.921" v="958" actId="164"/>
          <ac:spMkLst>
            <pc:docMk/>
            <pc:sldMk cId="1751364897" sldId="259"/>
            <ac:spMk id="108" creationId="{0B80252F-C1A9-46E4-BCB0-1E6AE1EDEE7B}"/>
          </ac:spMkLst>
        </pc:spChg>
        <pc:spChg chg="add mod">
          <ac:chgData name="" userId="16f573a368a04bbe" providerId="LiveId" clId="{CCB6685F-A2FA-400C-B9C7-92692D9894D9}" dt="2024-12-30T13:56:22.921" v="958" actId="164"/>
          <ac:spMkLst>
            <pc:docMk/>
            <pc:sldMk cId="1751364897" sldId="259"/>
            <ac:spMk id="109" creationId="{E3E4166A-3C4B-4EB5-9EC5-F337B51856B3}"/>
          </ac:spMkLst>
        </pc:spChg>
        <pc:spChg chg="add mod">
          <ac:chgData name="" userId="16f573a368a04bbe" providerId="LiveId" clId="{CCB6685F-A2FA-400C-B9C7-92692D9894D9}" dt="2025-01-01T11:08:16.528" v="1785" actId="164"/>
          <ac:spMkLst>
            <pc:docMk/>
            <pc:sldMk cId="1751364897" sldId="259"/>
            <ac:spMk id="145" creationId="{07E180A4-8CA0-4E4B-826A-698FE38BEDD4}"/>
          </ac:spMkLst>
        </pc:spChg>
        <pc:spChg chg="add mod">
          <ac:chgData name="" userId="16f573a368a04bbe" providerId="LiveId" clId="{CCB6685F-A2FA-400C-B9C7-92692D9894D9}" dt="2025-01-01T11:08:16.528" v="1785" actId="164"/>
          <ac:spMkLst>
            <pc:docMk/>
            <pc:sldMk cId="1751364897" sldId="259"/>
            <ac:spMk id="146" creationId="{9137A32B-D6EB-44BC-913F-42F6708AC878}"/>
          </ac:spMkLst>
        </pc:spChg>
        <pc:spChg chg="add mod">
          <ac:chgData name="" userId="16f573a368a04bbe" providerId="LiveId" clId="{CCB6685F-A2FA-400C-B9C7-92692D9894D9}" dt="2025-01-01T11:08:16.528" v="1785" actId="164"/>
          <ac:spMkLst>
            <pc:docMk/>
            <pc:sldMk cId="1751364897" sldId="259"/>
            <ac:spMk id="147" creationId="{5CACCBB0-3387-4F38-975B-D40657EABA9B}"/>
          </ac:spMkLst>
        </pc:spChg>
        <pc:spChg chg="add mod">
          <ac:chgData name="" userId="16f573a368a04bbe" providerId="LiveId" clId="{CCB6685F-A2FA-400C-B9C7-92692D9894D9}" dt="2025-01-01T11:08:16.528" v="1785" actId="164"/>
          <ac:spMkLst>
            <pc:docMk/>
            <pc:sldMk cId="1751364897" sldId="259"/>
            <ac:spMk id="148" creationId="{E4B6551C-551C-4897-9852-AD2915C5F29C}"/>
          </ac:spMkLst>
        </pc:spChg>
        <pc:spChg chg="add mod">
          <ac:chgData name="" userId="16f573a368a04bbe" providerId="LiveId" clId="{CCB6685F-A2FA-400C-B9C7-92692D9894D9}" dt="2025-01-01T11:08:16.528" v="1785" actId="164"/>
          <ac:spMkLst>
            <pc:docMk/>
            <pc:sldMk cId="1751364897" sldId="259"/>
            <ac:spMk id="149" creationId="{F4C03698-5341-4092-AD7A-148A1867D35F}"/>
          </ac:spMkLst>
        </pc:spChg>
        <pc:spChg chg="add mod">
          <ac:chgData name="" userId="16f573a368a04bbe" providerId="LiveId" clId="{CCB6685F-A2FA-400C-B9C7-92692D9894D9}" dt="2025-01-01T11:08:16.528" v="1785" actId="164"/>
          <ac:spMkLst>
            <pc:docMk/>
            <pc:sldMk cId="1751364897" sldId="259"/>
            <ac:spMk id="150" creationId="{94939C76-9AD6-45B8-A091-5928447132F2}"/>
          </ac:spMkLst>
        </pc:spChg>
        <pc:spChg chg="add mod">
          <ac:chgData name="" userId="16f573a368a04bbe" providerId="LiveId" clId="{CCB6685F-A2FA-400C-B9C7-92692D9894D9}" dt="2024-12-30T15:15:44.527" v="1228" actId="1076"/>
          <ac:spMkLst>
            <pc:docMk/>
            <pc:sldMk cId="1751364897" sldId="259"/>
            <ac:spMk id="153" creationId="{204817D4-647F-459E-9CE8-05AE3969C91D}"/>
          </ac:spMkLst>
        </pc:spChg>
        <pc:grpChg chg="add mod">
          <ac:chgData name="" userId="16f573a368a04bbe" providerId="LiveId" clId="{CCB6685F-A2FA-400C-B9C7-92692D9894D9}" dt="2025-01-01T11:08:16.528" v="1785" actId="164"/>
          <ac:grpSpMkLst>
            <pc:docMk/>
            <pc:sldMk cId="1751364897" sldId="259"/>
            <ac:grpSpMk id="2" creationId="{678D9928-01DC-4DBC-BAF6-E542EB905CE4}"/>
          </ac:grpSpMkLst>
        </pc:grpChg>
        <pc:grpChg chg="add mod">
          <ac:chgData name="" userId="16f573a368a04bbe" providerId="LiveId" clId="{CCB6685F-A2FA-400C-B9C7-92692D9894D9}" dt="2025-01-01T11:08:16.528" v="1785" actId="164"/>
          <ac:grpSpMkLst>
            <pc:docMk/>
            <pc:sldMk cId="1751364897" sldId="259"/>
            <ac:grpSpMk id="16" creationId="{1E37B6E7-284A-41F6-9672-346FD262AB46}"/>
          </ac:grpSpMkLst>
        </pc:grpChg>
        <pc:grpChg chg="add del mod">
          <ac:chgData name="" userId="16f573a368a04bbe" providerId="LiveId" clId="{CCB6685F-A2FA-400C-B9C7-92692D9894D9}" dt="2025-01-01T11:08:21.466" v="1790"/>
          <ac:grpSpMkLst>
            <pc:docMk/>
            <pc:sldMk cId="1751364897" sldId="259"/>
            <ac:grpSpMk id="59" creationId="{0EF06919-FE5C-4B3C-852B-C3B48C416289}"/>
          </ac:grpSpMkLst>
        </pc:grpChg>
        <pc:grpChg chg="add del mod">
          <ac:chgData name="" userId="16f573a368a04bbe" providerId="LiveId" clId="{CCB6685F-A2FA-400C-B9C7-92692D9894D9}" dt="2025-01-01T11:08:21.466" v="1790"/>
          <ac:grpSpMkLst>
            <pc:docMk/>
            <pc:sldMk cId="1751364897" sldId="259"/>
            <ac:grpSpMk id="64" creationId="{E4C31190-E443-485B-AC79-DC92CA4C1F75}"/>
          </ac:grpSpMkLst>
        </pc:grpChg>
        <pc:grpChg chg="add del mod">
          <ac:chgData name="" userId="16f573a368a04bbe" providerId="LiveId" clId="{CCB6685F-A2FA-400C-B9C7-92692D9894D9}" dt="2025-01-01T11:08:21.466" v="1790"/>
          <ac:grpSpMkLst>
            <pc:docMk/>
            <pc:sldMk cId="1751364897" sldId="259"/>
            <ac:grpSpMk id="71" creationId="{61F7D067-8BE9-4D87-8A40-4B3ECDDCFC58}"/>
          </ac:grpSpMkLst>
        </pc:grpChg>
        <pc:grpChg chg="add mod">
          <ac:chgData name="" userId="16f573a368a04bbe" providerId="LiveId" clId="{CCB6685F-A2FA-400C-B9C7-92692D9894D9}" dt="2025-01-01T11:08:16.528" v="1785" actId="164"/>
          <ac:grpSpMkLst>
            <pc:docMk/>
            <pc:sldMk cId="1751364897" sldId="259"/>
            <ac:grpSpMk id="119" creationId="{3E49C15C-4140-4C6F-9BA6-2F3FE84A2E86}"/>
          </ac:grpSpMkLst>
        </pc:grpChg>
        <pc:grpChg chg="add mod">
          <ac:chgData name="" userId="16f573a368a04bbe" providerId="LiveId" clId="{CCB6685F-A2FA-400C-B9C7-92692D9894D9}" dt="2025-01-01T11:08:16.528" v="1785" actId="164"/>
          <ac:grpSpMkLst>
            <pc:docMk/>
            <pc:sldMk cId="1751364897" sldId="259"/>
            <ac:grpSpMk id="131" creationId="{3A2BD542-BF7D-4594-897D-CACA16EA58C6}"/>
          </ac:grpSpMkLst>
        </pc:grpChg>
        <pc:grpChg chg="add mod">
          <ac:chgData name="" userId="16f573a368a04bbe" providerId="LiveId" clId="{CCB6685F-A2FA-400C-B9C7-92692D9894D9}" dt="2025-01-01T11:08:16.528" v="1785" actId="164"/>
          <ac:grpSpMkLst>
            <pc:docMk/>
            <pc:sldMk cId="1751364897" sldId="259"/>
            <ac:grpSpMk id="138" creationId="{6F55A3D8-7F6D-402B-A38F-91FE935DF4C7}"/>
          </ac:grpSpMkLst>
        </pc:grpChg>
        <pc:cxnChg chg="add mod">
          <ac:chgData name="" userId="16f573a368a04bbe" providerId="LiveId" clId="{CCB6685F-A2FA-400C-B9C7-92692D9894D9}" dt="2025-01-01T11:08:16.528" v="1785" actId="164"/>
          <ac:cxnSpMkLst>
            <pc:docMk/>
            <pc:sldMk cId="1751364897" sldId="259"/>
            <ac:cxnSpMk id="15" creationId="{3B818B3B-7DC0-4035-A06E-59DF401C9F4B}"/>
          </ac:cxnSpMkLst>
        </pc:cxnChg>
        <pc:cxnChg chg="add mod">
          <ac:chgData name="" userId="16f573a368a04bbe" providerId="LiveId" clId="{CCB6685F-A2FA-400C-B9C7-92692D9894D9}" dt="2025-01-01T10:37:57.612" v="1411" actId="14100"/>
          <ac:cxnSpMkLst>
            <pc:docMk/>
            <pc:sldMk cId="1751364897" sldId="259"/>
            <ac:cxnSpMk id="31" creationId="{A8DE545D-F5A0-45F5-97F4-DE1D56ED8D6E}"/>
          </ac:cxnSpMkLst>
        </pc:cxnChg>
        <pc:cxnChg chg="add del mod">
          <ac:chgData name="" userId="16f573a368a04bbe" providerId="LiveId" clId="{CCB6685F-A2FA-400C-B9C7-92692D9894D9}" dt="2025-01-01T11:08:16.528" v="1785" actId="164"/>
          <ac:cxnSpMkLst>
            <pc:docMk/>
            <pc:sldMk cId="1751364897" sldId="259"/>
            <ac:cxnSpMk id="33" creationId="{1C3A2BE0-B2A4-44B5-BFB5-84D564A52C47}"/>
          </ac:cxnSpMkLst>
        </pc:cxnChg>
        <pc:cxnChg chg="add del mod">
          <ac:chgData name="" userId="16f573a368a04bbe" providerId="LiveId" clId="{CCB6685F-A2FA-400C-B9C7-92692D9894D9}" dt="2025-01-01T11:08:16.528" v="1785" actId="164"/>
          <ac:cxnSpMkLst>
            <pc:docMk/>
            <pc:sldMk cId="1751364897" sldId="259"/>
            <ac:cxnSpMk id="35" creationId="{AA5E0F38-A991-430B-9260-E376F3F25E2C}"/>
          </ac:cxnSpMkLst>
        </pc:cxnChg>
        <pc:cxnChg chg="add mod">
          <ac:chgData name="" userId="16f573a368a04bbe" providerId="LiveId" clId="{CCB6685F-A2FA-400C-B9C7-92692D9894D9}" dt="2025-01-01T11:08:16.528" v="1785" actId="164"/>
          <ac:cxnSpMkLst>
            <pc:docMk/>
            <pc:sldMk cId="1751364897" sldId="259"/>
            <ac:cxnSpMk id="37" creationId="{0F8CBCA4-EAFF-4F66-8297-C9482F37140A}"/>
          </ac:cxnSpMkLst>
        </pc:cxnChg>
        <pc:cxnChg chg="add mod">
          <ac:chgData name="" userId="16f573a368a04bbe" providerId="LiveId" clId="{CCB6685F-A2FA-400C-B9C7-92692D9894D9}" dt="2024-12-30T15:16:37.193" v="1246" actId="14100"/>
          <ac:cxnSpMkLst>
            <pc:docMk/>
            <pc:sldMk cId="1751364897" sldId="259"/>
            <ac:cxnSpMk id="40" creationId="{B83C5BD9-6E89-43AC-8C64-E9C3343A7CAA}"/>
          </ac:cxnSpMkLst>
        </pc:cxnChg>
        <pc:cxnChg chg="add del mod">
          <ac:chgData name="" userId="16f573a368a04bbe" providerId="LiveId" clId="{CCB6685F-A2FA-400C-B9C7-92692D9894D9}" dt="2024-12-30T13:02:37.996" v="838" actId="478"/>
          <ac:cxnSpMkLst>
            <pc:docMk/>
            <pc:sldMk cId="1751364897" sldId="259"/>
            <ac:cxnSpMk id="43" creationId="{ECAB9D3B-266B-4D0D-8A6C-DC2049BEFC03}"/>
          </ac:cxnSpMkLst>
        </pc:cxnChg>
        <pc:cxnChg chg="add del mod">
          <ac:chgData name="" userId="16f573a368a04bbe" providerId="LiveId" clId="{CCB6685F-A2FA-400C-B9C7-92692D9894D9}" dt="2024-12-30T12:55:58.728" v="768" actId="478"/>
          <ac:cxnSpMkLst>
            <pc:docMk/>
            <pc:sldMk cId="1751364897" sldId="259"/>
            <ac:cxnSpMk id="45" creationId="{980C8EA6-6B15-4521-A0D7-3BCEAB851E52}"/>
          </ac:cxnSpMkLst>
        </pc:cxnChg>
        <pc:cxnChg chg="add del mod">
          <ac:chgData name="" userId="16f573a368a04bbe" providerId="LiveId" clId="{CCB6685F-A2FA-400C-B9C7-92692D9894D9}" dt="2024-12-29T18:02:43.402" v="703" actId="478"/>
          <ac:cxnSpMkLst>
            <pc:docMk/>
            <pc:sldMk cId="1751364897" sldId="259"/>
            <ac:cxnSpMk id="47" creationId="{F2957A60-6972-42AF-970E-41FAE6B3E3B4}"/>
          </ac:cxnSpMkLst>
        </pc:cxnChg>
        <pc:cxnChg chg="add del mod">
          <ac:chgData name="" userId="16f573a368a04bbe" providerId="LiveId" clId="{CCB6685F-A2FA-400C-B9C7-92692D9894D9}" dt="2024-12-30T12:56:42.041" v="774" actId="478"/>
          <ac:cxnSpMkLst>
            <pc:docMk/>
            <pc:sldMk cId="1751364897" sldId="259"/>
            <ac:cxnSpMk id="49" creationId="{ABF38EA0-10D1-43D0-A507-63CAD947F8DC}"/>
          </ac:cxnSpMkLst>
        </pc:cxnChg>
        <pc:cxnChg chg="add del mod">
          <ac:chgData name="" userId="16f573a368a04bbe" providerId="LiveId" clId="{CCB6685F-A2FA-400C-B9C7-92692D9894D9}" dt="2024-12-29T18:09:19.986" v="724" actId="11529"/>
          <ac:cxnSpMkLst>
            <pc:docMk/>
            <pc:sldMk cId="1751364897" sldId="259"/>
            <ac:cxnSpMk id="53" creationId="{372054CB-1BEB-420B-BD57-577F7A3F9BDC}"/>
          </ac:cxnSpMkLst>
        </pc:cxnChg>
        <pc:cxnChg chg="add del mod">
          <ac:chgData name="" userId="16f573a368a04bbe" providerId="LiveId" clId="{CCB6685F-A2FA-400C-B9C7-92692D9894D9}" dt="2024-12-29T18:09:19.658" v="722" actId="11529"/>
          <ac:cxnSpMkLst>
            <pc:docMk/>
            <pc:sldMk cId="1751364897" sldId="259"/>
            <ac:cxnSpMk id="55" creationId="{125B660E-D6EB-41D3-9798-777C8EE483F9}"/>
          </ac:cxnSpMkLst>
        </pc:cxnChg>
        <pc:cxnChg chg="add mod">
          <ac:chgData name="" userId="16f573a368a04bbe" providerId="LiveId" clId="{CCB6685F-A2FA-400C-B9C7-92692D9894D9}" dt="2025-01-01T10:37:52.393" v="1410" actId="164"/>
          <ac:cxnSpMkLst>
            <pc:docMk/>
            <pc:sldMk cId="1751364897" sldId="259"/>
            <ac:cxnSpMk id="55" creationId="{5947B246-2DB9-44F5-ADC0-4D426B523D7B}"/>
          </ac:cxnSpMkLst>
        </pc:cxnChg>
        <pc:cxnChg chg="add mod">
          <ac:chgData name="" userId="16f573a368a04bbe" providerId="LiveId" clId="{CCB6685F-A2FA-400C-B9C7-92692D9894D9}" dt="2025-01-01T10:37:52.393" v="1410" actId="164"/>
          <ac:cxnSpMkLst>
            <pc:docMk/>
            <pc:sldMk cId="1751364897" sldId="259"/>
            <ac:cxnSpMk id="56" creationId="{01FF17B5-621E-4E3C-B548-1CB59A09E1DC}"/>
          </ac:cxnSpMkLst>
        </pc:cxnChg>
        <pc:cxnChg chg="add mod">
          <ac:chgData name="" userId="16f573a368a04bbe" providerId="LiveId" clId="{CCB6685F-A2FA-400C-B9C7-92692D9894D9}" dt="2025-01-01T11:08:16.528" v="1785" actId="164"/>
          <ac:cxnSpMkLst>
            <pc:docMk/>
            <pc:sldMk cId="1751364897" sldId="259"/>
            <ac:cxnSpMk id="87" creationId="{C32570D2-1B9A-46A2-86F5-C85862AFD2A1}"/>
          </ac:cxnSpMkLst>
        </pc:cxnChg>
        <pc:cxnChg chg="add mod">
          <ac:chgData name="" userId="16f573a368a04bbe" providerId="LiveId" clId="{CCB6685F-A2FA-400C-B9C7-92692D9894D9}" dt="2025-01-01T11:08:16.528" v="1785" actId="164"/>
          <ac:cxnSpMkLst>
            <pc:docMk/>
            <pc:sldMk cId="1751364897" sldId="259"/>
            <ac:cxnSpMk id="89" creationId="{AEF8A0C4-04BC-4733-9AEE-C5BAEA79414A}"/>
          </ac:cxnSpMkLst>
        </pc:cxnChg>
        <pc:cxnChg chg="add mod">
          <ac:chgData name="" userId="16f573a368a04bbe" providerId="LiveId" clId="{CCB6685F-A2FA-400C-B9C7-92692D9894D9}" dt="2025-01-01T11:08:16.528" v="1785" actId="164"/>
          <ac:cxnSpMkLst>
            <pc:docMk/>
            <pc:sldMk cId="1751364897" sldId="259"/>
            <ac:cxnSpMk id="91" creationId="{9200D973-FFC7-4141-B546-0F83F4B5C74E}"/>
          </ac:cxnSpMkLst>
        </pc:cxnChg>
        <pc:cxnChg chg="add del mod">
          <ac:chgData name="" userId="16f573a368a04bbe" providerId="LiveId" clId="{CCB6685F-A2FA-400C-B9C7-92692D9894D9}" dt="2025-01-01T11:08:21.466" v="1790"/>
          <ac:cxnSpMkLst>
            <pc:docMk/>
            <pc:sldMk cId="1751364897" sldId="259"/>
            <ac:cxnSpMk id="92" creationId="{DBE3A126-0FC1-4A6E-99B3-14B7E675A2F4}"/>
          </ac:cxnSpMkLst>
        </pc:cxnChg>
        <pc:cxnChg chg="add del mod">
          <ac:chgData name="" userId="16f573a368a04bbe" providerId="LiveId" clId="{CCB6685F-A2FA-400C-B9C7-92692D9894D9}" dt="2025-01-01T11:08:21.466" v="1790"/>
          <ac:cxnSpMkLst>
            <pc:docMk/>
            <pc:sldMk cId="1751364897" sldId="259"/>
            <ac:cxnSpMk id="93" creationId="{A0A4FBC7-20CA-4EDB-8B76-EF1A9A5636AE}"/>
          </ac:cxnSpMkLst>
        </pc:cxnChg>
        <pc:cxnChg chg="add del mod">
          <ac:chgData name="" userId="16f573a368a04bbe" providerId="LiveId" clId="{CCB6685F-A2FA-400C-B9C7-92692D9894D9}" dt="2024-12-30T13:21:37.277" v="890" actId="478"/>
          <ac:cxnSpMkLst>
            <pc:docMk/>
            <pc:sldMk cId="1751364897" sldId="259"/>
            <ac:cxnSpMk id="96" creationId="{C6FD102B-2EF1-44A8-925D-9D56E9613DD5}"/>
          </ac:cxnSpMkLst>
        </pc:cxnChg>
        <pc:cxnChg chg="add del mod">
          <ac:chgData name="" userId="16f573a368a04bbe" providerId="LiveId" clId="{CCB6685F-A2FA-400C-B9C7-92692D9894D9}" dt="2024-12-30T13:21:36.293" v="889" actId="478"/>
          <ac:cxnSpMkLst>
            <pc:docMk/>
            <pc:sldMk cId="1751364897" sldId="259"/>
            <ac:cxnSpMk id="97" creationId="{D86AC953-4EBB-4D69-B531-B48AE99BCB71}"/>
          </ac:cxnSpMkLst>
        </pc:cxnChg>
        <pc:cxnChg chg="add mod">
          <ac:chgData name="" userId="16f573a368a04bbe" providerId="LiveId" clId="{CCB6685F-A2FA-400C-B9C7-92692D9894D9}" dt="2024-12-30T13:50:55.957" v="925" actId="164"/>
          <ac:cxnSpMkLst>
            <pc:docMk/>
            <pc:sldMk cId="1751364897" sldId="259"/>
            <ac:cxnSpMk id="111" creationId="{C0DCEE32-8A5D-42D4-9224-FB687B80ED6B}"/>
          </ac:cxnSpMkLst>
        </pc:cxnChg>
        <pc:cxnChg chg="add mod">
          <ac:chgData name="" userId="16f573a368a04bbe" providerId="LiveId" clId="{CCB6685F-A2FA-400C-B9C7-92692D9894D9}" dt="2024-12-30T13:50:55.957" v="925" actId="164"/>
          <ac:cxnSpMkLst>
            <pc:docMk/>
            <pc:sldMk cId="1751364897" sldId="259"/>
            <ac:cxnSpMk id="112" creationId="{56A0EAB4-A387-4FAE-B986-6CCA6883BB35}"/>
          </ac:cxnSpMkLst>
        </pc:cxnChg>
        <pc:cxnChg chg="add mod">
          <ac:chgData name="" userId="16f573a368a04bbe" providerId="LiveId" clId="{CCB6685F-A2FA-400C-B9C7-92692D9894D9}" dt="2024-12-30T13:50:55.957" v="925" actId="164"/>
          <ac:cxnSpMkLst>
            <pc:docMk/>
            <pc:sldMk cId="1751364897" sldId="259"/>
            <ac:cxnSpMk id="113" creationId="{1A151041-6E7E-483C-B652-F7DF12E3E622}"/>
          </ac:cxnSpMkLst>
        </pc:cxnChg>
        <pc:cxnChg chg="add mod">
          <ac:chgData name="" userId="16f573a368a04bbe" providerId="LiveId" clId="{CCB6685F-A2FA-400C-B9C7-92692D9894D9}" dt="2024-12-30T13:50:55.957" v="925" actId="164"/>
          <ac:cxnSpMkLst>
            <pc:docMk/>
            <pc:sldMk cId="1751364897" sldId="259"/>
            <ac:cxnSpMk id="114" creationId="{2F976DCB-8991-443E-A66A-2DEA06157785}"/>
          </ac:cxnSpMkLst>
        </pc:cxnChg>
        <pc:cxnChg chg="add mod">
          <ac:chgData name="" userId="16f573a368a04bbe" providerId="LiveId" clId="{CCB6685F-A2FA-400C-B9C7-92692D9894D9}" dt="2024-12-30T13:50:55.957" v="925" actId="164"/>
          <ac:cxnSpMkLst>
            <pc:docMk/>
            <pc:sldMk cId="1751364897" sldId="259"/>
            <ac:cxnSpMk id="118" creationId="{028C652D-4A1D-4939-9D03-0871EA88B94B}"/>
          </ac:cxnSpMkLst>
        </pc:cxnChg>
        <pc:cxnChg chg="add mod">
          <ac:chgData name="" userId="16f573a368a04bbe" providerId="LiveId" clId="{CCB6685F-A2FA-400C-B9C7-92692D9894D9}" dt="2024-12-30T13:56:22.921" v="958" actId="164"/>
          <ac:cxnSpMkLst>
            <pc:docMk/>
            <pc:sldMk cId="1751364897" sldId="259"/>
            <ac:cxnSpMk id="120" creationId="{F623CAA6-FBE0-4F0E-AC4D-26D436E182B4}"/>
          </ac:cxnSpMkLst>
        </pc:cxnChg>
        <pc:cxnChg chg="add mod">
          <ac:chgData name="" userId="16f573a368a04bbe" providerId="LiveId" clId="{CCB6685F-A2FA-400C-B9C7-92692D9894D9}" dt="2024-12-30T13:56:22.921" v="958" actId="164"/>
          <ac:cxnSpMkLst>
            <pc:docMk/>
            <pc:sldMk cId="1751364897" sldId="259"/>
            <ac:cxnSpMk id="121" creationId="{C6472154-4E24-4263-AB51-B399BF645810}"/>
          </ac:cxnSpMkLst>
        </pc:cxnChg>
        <pc:cxnChg chg="add mod">
          <ac:chgData name="" userId="16f573a368a04bbe" providerId="LiveId" clId="{CCB6685F-A2FA-400C-B9C7-92692D9894D9}" dt="2024-12-30T13:56:22.921" v="958" actId="164"/>
          <ac:cxnSpMkLst>
            <pc:docMk/>
            <pc:sldMk cId="1751364897" sldId="259"/>
            <ac:cxnSpMk id="123" creationId="{DEEE5BB1-8AE9-45B4-8CD9-E7B453CCDDD7}"/>
          </ac:cxnSpMkLst>
        </pc:cxnChg>
        <pc:cxnChg chg="add mod">
          <ac:chgData name="" userId="16f573a368a04bbe" providerId="LiveId" clId="{CCB6685F-A2FA-400C-B9C7-92692D9894D9}" dt="2024-12-30T13:56:22.921" v="958" actId="164"/>
          <ac:cxnSpMkLst>
            <pc:docMk/>
            <pc:sldMk cId="1751364897" sldId="259"/>
            <ac:cxnSpMk id="124" creationId="{5AE5CBE0-B127-437A-8210-B03667678CEF}"/>
          </ac:cxnSpMkLst>
        </pc:cxnChg>
        <pc:cxnChg chg="add mod">
          <ac:chgData name="" userId="16f573a368a04bbe" providerId="LiveId" clId="{CCB6685F-A2FA-400C-B9C7-92692D9894D9}" dt="2024-12-30T14:01:05.375" v="968" actId="164"/>
          <ac:cxnSpMkLst>
            <pc:docMk/>
            <pc:sldMk cId="1751364897" sldId="259"/>
            <ac:cxnSpMk id="132" creationId="{9BB7040D-3618-478A-8699-58E0A6BDEDDF}"/>
          </ac:cxnSpMkLst>
        </pc:cxnChg>
        <pc:cxnChg chg="add mod">
          <ac:chgData name="" userId="16f573a368a04bbe" providerId="LiveId" clId="{CCB6685F-A2FA-400C-B9C7-92692D9894D9}" dt="2024-12-30T14:01:05.375" v="968" actId="164"/>
          <ac:cxnSpMkLst>
            <pc:docMk/>
            <pc:sldMk cId="1751364897" sldId="259"/>
            <ac:cxnSpMk id="134" creationId="{AF8982B9-8BE8-407F-ABF5-5B8A1A7EF7F5}"/>
          </ac:cxnSpMkLst>
        </pc:cxnChg>
        <pc:cxnChg chg="add mod">
          <ac:chgData name="" userId="16f573a368a04bbe" providerId="LiveId" clId="{CCB6685F-A2FA-400C-B9C7-92692D9894D9}" dt="2024-12-30T14:01:05.375" v="968" actId="164"/>
          <ac:cxnSpMkLst>
            <pc:docMk/>
            <pc:sldMk cId="1751364897" sldId="259"/>
            <ac:cxnSpMk id="137" creationId="{175EB3C9-CEA6-4C64-8E7F-8C22E438B7E9}"/>
          </ac:cxnSpMkLst>
        </pc:cxnChg>
      </pc:sldChg>
      <pc:sldChg chg="addSp delSp modSp add del modAnim">
        <pc:chgData name="" userId="16f573a368a04bbe" providerId="LiveId" clId="{CCB6685F-A2FA-400C-B9C7-92692D9894D9}" dt="2025-01-01T10:57:58.542" v="1704" actId="2696"/>
        <pc:sldMkLst>
          <pc:docMk/>
          <pc:sldMk cId="2504167618" sldId="260"/>
        </pc:sldMkLst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2" creationId="{30B58BEC-D617-4398-9606-2148FC45A057}"/>
          </ac:spMkLst>
        </pc:spChg>
        <pc:spChg chg="add mod">
          <ac:chgData name="" userId="16f573a368a04bbe" providerId="LiveId" clId="{CCB6685F-A2FA-400C-B9C7-92692D9894D9}" dt="2025-01-01T10:40:54.568" v="1475" actId="1076"/>
          <ac:spMkLst>
            <pc:docMk/>
            <pc:sldMk cId="2504167618" sldId="260"/>
            <ac:spMk id="2" creationId="{38DC9362-CA6D-4670-9E68-3D15601D643A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4" creationId="{60CC158D-D4D6-41B6-B64A-FF44C072A3D4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5" creationId="{D6828E47-E728-4EEC-BB6F-51FE88D4F8F9}"/>
          </ac:spMkLst>
        </pc:spChg>
        <pc:spChg chg="add mod">
          <ac:chgData name="" userId="16f573a368a04bbe" providerId="LiveId" clId="{CCB6685F-A2FA-400C-B9C7-92692D9894D9}" dt="2025-01-01T10:40:54.568" v="1475" actId="1076"/>
          <ac:spMkLst>
            <pc:docMk/>
            <pc:sldMk cId="2504167618" sldId="260"/>
            <ac:spMk id="6" creationId="{7634DE9E-D6A4-474C-B186-B95A4834AD5E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6" creationId="{7BD37D22-DC60-4243-88BE-0385C90EA099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7" creationId="{33882E6C-B2FC-4ABC-9FFA-2DE523275367}"/>
          </ac:spMkLst>
        </pc:spChg>
        <pc:spChg chg="add mod">
          <ac:chgData name="" userId="16f573a368a04bbe" providerId="LiveId" clId="{CCB6685F-A2FA-400C-B9C7-92692D9894D9}" dt="2025-01-01T10:43:36.410" v="1509" actId="1076"/>
          <ac:spMkLst>
            <pc:docMk/>
            <pc:sldMk cId="2504167618" sldId="260"/>
            <ac:spMk id="7" creationId="{E81D0827-EC8B-46AE-BBDE-FDAEF41C7AD2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8" creationId="{983A3D81-0A3F-4D9C-B8EA-E4AD1B17CBD9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9" creationId="{E8F1556D-7C53-4357-A44F-B009270B2D89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10" creationId="{19036835-7873-462E-8717-7CAC5989B39F}"/>
          </ac:spMkLst>
        </pc:spChg>
        <pc:spChg chg="add del">
          <ac:chgData name="" userId="16f573a368a04bbe" providerId="LiveId" clId="{CCB6685F-A2FA-400C-B9C7-92692D9894D9}" dt="2025-01-01T10:56:21.219" v="1680"/>
          <ac:spMkLst>
            <pc:docMk/>
            <pc:sldMk cId="2504167618" sldId="260"/>
            <ac:spMk id="10" creationId="{A05987FC-A29A-4824-B477-2084B3861166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11" creationId="{414A0A3A-ACA1-4C26-AD17-D628B462C8CB}"/>
          </ac:spMkLst>
        </pc:spChg>
        <pc:spChg chg="add del mod">
          <ac:chgData name="" userId="16f573a368a04bbe" providerId="LiveId" clId="{CCB6685F-A2FA-400C-B9C7-92692D9894D9}" dt="2025-01-01T10:56:21.219" v="1680"/>
          <ac:spMkLst>
            <pc:docMk/>
            <pc:sldMk cId="2504167618" sldId="260"/>
            <ac:spMk id="11" creationId="{B696043C-D997-40C6-8236-D9E6AF1A03EA}"/>
          </ac:spMkLst>
        </pc:spChg>
        <pc:spChg chg="add del mod">
          <ac:chgData name="" userId="16f573a368a04bbe" providerId="LiveId" clId="{CCB6685F-A2FA-400C-B9C7-92692D9894D9}" dt="2025-01-01T10:56:59.798" v="1692"/>
          <ac:spMkLst>
            <pc:docMk/>
            <pc:sldMk cId="2504167618" sldId="260"/>
            <ac:spMk id="12" creationId="{476472AB-5DE2-4B20-A8C1-FFF0F7BE7089}"/>
          </ac:spMkLst>
        </pc:spChg>
        <pc:spChg chg="add del mod">
          <ac:chgData name="" userId="16f573a368a04bbe" providerId="LiveId" clId="{CCB6685F-A2FA-400C-B9C7-92692D9894D9}" dt="2025-01-01T10:56:59.798" v="1692"/>
          <ac:spMkLst>
            <pc:docMk/>
            <pc:sldMk cId="2504167618" sldId="260"/>
            <ac:spMk id="13" creationId="{D152D277-AC17-420E-8692-08B155C6DD81}"/>
          </ac:spMkLst>
        </pc:spChg>
        <pc:spChg chg="add del">
          <ac:chgData name="" userId="16f573a368a04bbe" providerId="LiveId" clId="{CCB6685F-A2FA-400C-B9C7-92692D9894D9}" dt="2025-01-01T10:57:05.766" v="1694"/>
          <ac:spMkLst>
            <pc:docMk/>
            <pc:sldMk cId="2504167618" sldId="260"/>
            <ac:spMk id="14" creationId="{0D34496F-56F4-4B98-BCF8-82500126A2EF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16" creationId="{8458822F-F259-4745-BACA-4EB4E76FF6DA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17" creationId="{6F6E954B-4D7C-4194-982A-98BF1BBCE1D1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18" creationId="{AA80ED3F-7ED2-44F2-97E5-54A09078ED14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19" creationId="{49B31B0A-2244-4B03-8096-AAE0D1AD38A3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27" creationId="{8C352E1A-2DB1-4E41-B048-5DC3DEB1EBAF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28" creationId="{29B98BF2-5A08-42B1-931B-72B003AFB757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29" creationId="{72954DA1-2CE2-489F-A748-A7EDACDB6409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30" creationId="{EF5FC019-A501-49E8-93B2-47222901DD7C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31" creationId="{244B4C40-9E09-4958-9332-57C83E59B572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32" creationId="{7F3EE4A3-4CA9-4CEB-8F5C-10609762AD18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33" creationId="{0D6058C6-F380-4311-A336-AA04AC669E5D}"/>
          </ac:spMkLst>
        </pc:spChg>
        <pc:spChg chg="del">
          <ac:chgData name="" userId="16f573a368a04bbe" providerId="LiveId" clId="{CCB6685F-A2FA-400C-B9C7-92692D9894D9}" dt="2024-12-30T15:36:16.083" v="1356" actId="478"/>
          <ac:spMkLst>
            <pc:docMk/>
            <pc:sldMk cId="2504167618" sldId="260"/>
            <ac:spMk id="34" creationId="{58BCA49B-F18C-4C4D-8689-B503353FCF8B}"/>
          </ac:spMkLst>
        </pc:spChg>
        <pc:spChg chg="mod">
          <ac:chgData name="" userId="16f573a368a04bbe" providerId="LiveId" clId="{CCB6685F-A2FA-400C-B9C7-92692D9894D9}" dt="2024-12-30T15:36:33.849" v="1373" actId="20577"/>
          <ac:spMkLst>
            <pc:docMk/>
            <pc:sldMk cId="2504167618" sldId="260"/>
            <ac:spMk id="35" creationId="{DF6EC450-C0C0-44BD-8F06-2C5C7C38A885}"/>
          </ac:spMkLst>
        </pc:spChg>
        <pc:picChg chg="add del">
          <ac:chgData name="" userId="16f573a368a04bbe" providerId="LiveId" clId="{CCB6685F-A2FA-400C-B9C7-92692D9894D9}" dt="2025-01-01T10:57:30.079" v="1696"/>
          <ac:picMkLst>
            <pc:docMk/>
            <pc:sldMk cId="2504167618" sldId="260"/>
            <ac:picMk id="3" creationId="{E5AA7984-5617-46C8-9DB8-694DF2BC1BD9}"/>
          </ac:picMkLst>
        </pc:picChg>
        <pc:picChg chg="add del mod">
          <ac:chgData name="" userId="16f573a368a04bbe" providerId="LiveId" clId="{CCB6685F-A2FA-400C-B9C7-92692D9894D9}" dt="2025-01-01T10:44:28.755" v="1518"/>
          <ac:picMkLst>
            <pc:docMk/>
            <pc:sldMk cId="2504167618" sldId="260"/>
            <ac:picMk id="8" creationId="{9D87B1BD-5F5E-41B9-B8D3-C2DF8DC37BA9}"/>
          </ac:picMkLst>
        </pc:picChg>
        <pc:picChg chg="add mod">
          <ac:chgData name="" userId="16f573a368a04bbe" providerId="LiveId" clId="{CCB6685F-A2FA-400C-B9C7-92692D9894D9}" dt="2025-01-01T10:53:30.046" v="1651" actId="1076"/>
          <ac:picMkLst>
            <pc:docMk/>
            <pc:sldMk cId="2504167618" sldId="260"/>
            <ac:picMk id="9" creationId="{4154BCBE-9564-4042-BDD9-3ACA575180B7}"/>
          </ac:picMkLst>
        </pc:picChg>
        <pc:picChg chg="add del mod">
          <ac:chgData name="" userId="16f573a368a04bbe" providerId="LiveId" clId="{CCB6685F-A2FA-400C-B9C7-92692D9894D9}" dt="2024-12-30T16:05:21.476" v="1386" actId="478"/>
          <ac:picMkLst>
            <pc:docMk/>
            <pc:sldMk cId="2504167618" sldId="260"/>
            <ac:picMk id="12" creationId="{FBFC5AD3-D6FF-40F4-9511-22CDADAC0CEF}"/>
          </ac:picMkLst>
        </pc:picChg>
        <pc:picChg chg="add mod">
          <ac:chgData name="" userId="16f573a368a04bbe" providerId="LiveId" clId="{CCB6685F-A2FA-400C-B9C7-92692D9894D9}" dt="2025-01-01T10:40:54.568" v="1475" actId="1076"/>
          <ac:picMkLst>
            <pc:docMk/>
            <pc:sldMk cId="2504167618" sldId="260"/>
            <ac:picMk id="20" creationId="{4AD48A3F-AC2A-447D-88FA-8B5B0142E68A}"/>
          </ac:picMkLst>
        </pc:picChg>
        <pc:picChg chg="add mod">
          <ac:chgData name="" userId="16f573a368a04bbe" providerId="LiveId" clId="{CCB6685F-A2FA-400C-B9C7-92692D9894D9}" dt="2025-01-01T10:40:54.568" v="1475" actId="1076"/>
          <ac:picMkLst>
            <pc:docMk/>
            <pc:sldMk cId="2504167618" sldId="260"/>
            <ac:picMk id="22" creationId="{441A404F-75E6-44FE-B5F9-1EDB1FEDFE96}"/>
          </ac:picMkLst>
        </pc:picChg>
        <pc:picChg chg="del">
          <ac:chgData name="" userId="16f573a368a04bbe" providerId="LiveId" clId="{CCB6685F-A2FA-400C-B9C7-92692D9894D9}" dt="2024-12-30T15:36:16.083" v="1356" actId="478"/>
          <ac:picMkLst>
            <pc:docMk/>
            <pc:sldMk cId="2504167618" sldId="260"/>
            <ac:picMk id="23" creationId="{E0E7382A-B714-4CCC-AC34-91708358CF7E}"/>
          </ac:picMkLst>
        </pc:picChg>
        <pc:picChg chg="del">
          <ac:chgData name="" userId="16f573a368a04bbe" providerId="LiveId" clId="{CCB6685F-A2FA-400C-B9C7-92692D9894D9}" dt="2024-12-30T15:36:16.083" v="1356" actId="478"/>
          <ac:picMkLst>
            <pc:docMk/>
            <pc:sldMk cId="2504167618" sldId="260"/>
            <ac:picMk id="24" creationId="{47DAA6AD-5F37-4504-A39B-3BF75601679A}"/>
          </ac:picMkLst>
        </pc:picChg>
        <pc:picChg chg="del">
          <ac:chgData name="" userId="16f573a368a04bbe" providerId="LiveId" clId="{CCB6685F-A2FA-400C-B9C7-92692D9894D9}" dt="2024-12-30T15:36:16.083" v="1356" actId="478"/>
          <ac:picMkLst>
            <pc:docMk/>
            <pc:sldMk cId="2504167618" sldId="260"/>
            <ac:picMk id="25" creationId="{9A84B708-F260-4C01-BBA4-5C49F7456424}"/>
          </ac:picMkLst>
        </pc:picChg>
        <pc:picChg chg="del">
          <ac:chgData name="" userId="16f573a368a04bbe" providerId="LiveId" clId="{CCB6685F-A2FA-400C-B9C7-92692D9894D9}" dt="2024-12-30T15:36:16.083" v="1356" actId="478"/>
          <ac:picMkLst>
            <pc:docMk/>
            <pc:sldMk cId="2504167618" sldId="260"/>
            <ac:picMk id="26" creationId="{61E12E48-15B9-4996-A577-7509444E06C8}"/>
          </ac:picMkLst>
        </pc:picChg>
        <pc:picChg chg="del">
          <ac:chgData name="" userId="16f573a368a04bbe" providerId="LiveId" clId="{CCB6685F-A2FA-400C-B9C7-92692D9894D9}" dt="2024-12-30T15:36:16.083" v="1356" actId="478"/>
          <ac:picMkLst>
            <pc:docMk/>
            <pc:sldMk cId="2504167618" sldId="260"/>
            <ac:picMk id="1026" creationId="{76CA3AA6-AC9D-4761-8B92-9A898EC9D0D3}"/>
          </ac:picMkLst>
        </pc:picChg>
        <pc:cxnChg chg="del mod">
          <ac:chgData name="" userId="16f573a368a04bbe" providerId="LiveId" clId="{CCB6685F-A2FA-400C-B9C7-92692D9894D9}" dt="2024-12-30T15:36:16.083" v="1356" actId="478"/>
          <ac:cxnSpMkLst>
            <pc:docMk/>
            <pc:sldMk cId="2504167618" sldId="260"/>
            <ac:cxnSpMk id="13" creationId="{62C894C5-A046-4A75-95FF-778D2906619B}"/>
          </ac:cxnSpMkLst>
        </pc:cxnChg>
        <pc:cxnChg chg="del mod">
          <ac:chgData name="" userId="16f573a368a04bbe" providerId="LiveId" clId="{CCB6685F-A2FA-400C-B9C7-92692D9894D9}" dt="2024-12-30T15:36:16.083" v="1356" actId="478"/>
          <ac:cxnSpMkLst>
            <pc:docMk/>
            <pc:sldMk cId="2504167618" sldId="260"/>
            <ac:cxnSpMk id="15" creationId="{28CFC75A-ADEE-4959-A136-CCF4B9F366C4}"/>
          </ac:cxnSpMkLst>
        </pc:cxnChg>
      </pc:sldChg>
      <pc:sldChg chg="addSp delSp modSp add modTransition modAnim">
        <pc:chgData name="" userId="16f573a368a04bbe" providerId="LiveId" clId="{CCB6685F-A2FA-400C-B9C7-92692D9894D9}" dt="2025-01-01T14:58:27.251" v="1859"/>
        <pc:sldMkLst>
          <pc:docMk/>
          <pc:sldMk cId="3479156322" sldId="261"/>
        </pc:sldMkLst>
        <pc:spChg chg="del">
          <ac:chgData name="" userId="16f573a368a04bbe" providerId="LiveId" clId="{CCB6685F-A2FA-400C-B9C7-92692D9894D9}" dt="2025-01-01T10:40:59.662" v="1477" actId="478"/>
          <ac:spMkLst>
            <pc:docMk/>
            <pc:sldMk cId="3479156322" sldId="261"/>
            <ac:spMk id="2" creationId="{38DC9362-CA6D-4670-9E68-3D15601D643A}"/>
          </ac:spMkLst>
        </pc:spChg>
        <pc:spChg chg="add del mod">
          <ac:chgData name="" userId="16f573a368a04bbe" providerId="LiveId" clId="{CCB6685F-A2FA-400C-B9C7-92692D9894D9}" dt="2025-01-01T10:43:23.129" v="1504"/>
          <ac:spMkLst>
            <pc:docMk/>
            <pc:sldMk cId="3479156322" sldId="261"/>
            <ac:spMk id="3" creationId="{A3BB24E4-0E2D-4A05-9765-08394C20FABA}"/>
          </ac:spMkLst>
        </pc:spChg>
        <pc:spChg chg="del">
          <ac:chgData name="" userId="16f573a368a04bbe" providerId="LiveId" clId="{CCB6685F-A2FA-400C-B9C7-92692D9894D9}" dt="2025-01-01T10:41:01.193" v="1478" actId="478"/>
          <ac:spMkLst>
            <pc:docMk/>
            <pc:sldMk cId="3479156322" sldId="261"/>
            <ac:spMk id="6" creationId="{7634DE9E-D6A4-474C-B186-B95A4834AD5E}"/>
          </ac:spMkLst>
        </pc:spChg>
        <pc:spChg chg="add mod">
          <ac:chgData name="" userId="16f573a368a04bbe" providerId="LiveId" clId="{CCB6685F-A2FA-400C-B9C7-92692D9894D9}" dt="2025-01-01T14:56:23.468" v="1826" actId="1076"/>
          <ac:spMkLst>
            <pc:docMk/>
            <pc:sldMk cId="3479156322" sldId="261"/>
            <ac:spMk id="7" creationId="{3FC6BA1C-816F-454B-8FB1-A9BD0D652483}"/>
          </ac:spMkLst>
        </pc:spChg>
        <pc:spChg chg="add del mod">
          <ac:chgData name="" userId="16f573a368a04bbe" providerId="LiveId" clId="{CCB6685F-A2FA-400C-B9C7-92692D9894D9}" dt="2025-01-01T10:43:23.129" v="1504"/>
          <ac:spMkLst>
            <pc:docMk/>
            <pc:sldMk cId="3479156322" sldId="261"/>
            <ac:spMk id="8" creationId="{698CBCCD-F9E0-4C20-9C6D-04D7FC7669FC}"/>
          </ac:spMkLst>
        </pc:spChg>
        <pc:spChg chg="add mod">
          <ac:chgData name="" userId="16f573a368a04bbe" providerId="LiveId" clId="{CCB6685F-A2FA-400C-B9C7-92692D9894D9}" dt="2025-01-01T14:56:38.455" v="1844" actId="20577"/>
          <ac:spMkLst>
            <pc:docMk/>
            <pc:sldMk cId="3479156322" sldId="261"/>
            <ac:spMk id="8" creationId="{962CA936-CEE8-47D1-B85D-D96F8A02D973}"/>
          </ac:spMkLst>
        </pc:spChg>
        <pc:spChg chg="add del mod">
          <ac:chgData name="" userId="16f573a368a04bbe" providerId="LiveId" clId="{CCB6685F-A2FA-400C-B9C7-92692D9894D9}" dt="2025-01-01T10:43:23.129" v="1504"/>
          <ac:spMkLst>
            <pc:docMk/>
            <pc:sldMk cId="3479156322" sldId="261"/>
            <ac:spMk id="9" creationId="{166B58DA-C6F8-4F62-8987-5EE5709E0571}"/>
          </ac:spMkLst>
        </pc:spChg>
        <pc:spChg chg="mod">
          <ac:chgData name="" userId="16f573a368a04bbe" providerId="LiveId" clId="{CCB6685F-A2FA-400C-B9C7-92692D9894D9}" dt="2025-01-01T10:43:25.535" v="1506" actId="1076"/>
          <ac:spMkLst>
            <pc:docMk/>
            <pc:sldMk cId="3479156322" sldId="261"/>
            <ac:spMk id="10" creationId="{0581C2C6-B78F-4284-9459-D4A80E26955B}"/>
          </ac:spMkLst>
        </pc:spChg>
        <pc:spChg chg="add del mod">
          <ac:chgData name="" userId="16f573a368a04bbe" providerId="LiveId" clId="{CCB6685F-A2FA-400C-B9C7-92692D9894D9}" dt="2025-01-01T11:00:37.153" v="1727" actId="478"/>
          <ac:spMkLst>
            <pc:docMk/>
            <pc:sldMk cId="3479156322" sldId="261"/>
            <ac:spMk id="11" creationId="{1B4E3699-896E-42AC-B58D-AC2ECE041B58}"/>
          </ac:spMkLst>
        </pc:spChg>
        <pc:spChg chg="add del">
          <ac:chgData name="" userId="16f573a368a04bbe" providerId="LiveId" clId="{CCB6685F-A2FA-400C-B9C7-92692D9894D9}" dt="2025-01-01T11:00:37.387" v="1728"/>
          <ac:spMkLst>
            <pc:docMk/>
            <pc:sldMk cId="3479156322" sldId="261"/>
            <ac:spMk id="15" creationId="{93BDAD76-B353-4A6F-8270-4531A2D6EC2D}"/>
          </ac:spMkLst>
        </pc:spChg>
        <pc:spChg chg="add del">
          <ac:chgData name="" userId="16f573a368a04bbe" providerId="LiveId" clId="{CCB6685F-A2FA-400C-B9C7-92692D9894D9}" dt="2025-01-01T11:00:37.153" v="1727" actId="478"/>
          <ac:spMkLst>
            <pc:docMk/>
            <pc:sldMk cId="3479156322" sldId="261"/>
            <ac:spMk id="35" creationId="{DF6EC450-C0C0-44BD-8F06-2C5C7C38A885}"/>
          </ac:spMkLst>
        </pc:spChg>
        <pc:picChg chg="add del mod">
          <ac:chgData name="" userId="16f573a368a04bbe" providerId="LiveId" clId="{CCB6685F-A2FA-400C-B9C7-92692D9894D9}" dt="2025-01-01T10:44:17.677" v="1515"/>
          <ac:picMkLst>
            <pc:docMk/>
            <pc:sldMk cId="3479156322" sldId="261"/>
            <ac:picMk id="5" creationId="{46B8A5CA-BB9D-493C-A399-DA66C558A235}"/>
          </ac:picMkLst>
        </pc:picChg>
        <pc:picChg chg="add mod">
          <ac:chgData name="" userId="16f573a368a04bbe" providerId="LiveId" clId="{CCB6685F-A2FA-400C-B9C7-92692D9894D9}" dt="2025-01-01T10:44:39.037" v="1522" actId="1076"/>
          <ac:picMkLst>
            <pc:docMk/>
            <pc:sldMk cId="3479156322" sldId="261"/>
            <ac:picMk id="13" creationId="{9C27C13F-39DA-4BE8-8148-B5F1D664263C}"/>
          </ac:picMkLst>
        </pc:picChg>
        <pc:picChg chg="add del mod">
          <ac:chgData name="" userId="16f573a368a04bbe" providerId="LiveId" clId="{CCB6685F-A2FA-400C-B9C7-92692D9894D9}" dt="2025-01-01T10:45:34.381" v="1530" actId="478"/>
          <ac:picMkLst>
            <pc:docMk/>
            <pc:sldMk cId="3479156322" sldId="261"/>
            <ac:picMk id="14" creationId="{E2DF98E5-488C-4E32-99A2-7AD13F6BC008}"/>
          </ac:picMkLst>
        </pc:picChg>
        <pc:picChg chg="mod">
          <ac:chgData name="" userId="16f573a368a04bbe" providerId="LiveId" clId="{CCB6685F-A2FA-400C-B9C7-92692D9894D9}" dt="2025-01-01T10:42:06.506" v="1490" actId="1076"/>
          <ac:picMkLst>
            <pc:docMk/>
            <pc:sldMk cId="3479156322" sldId="261"/>
            <ac:picMk id="20" creationId="{4AD48A3F-AC2A-447D-88FA-8B5B0142E68A}"/>
          </ac:picMkLst>
        </pc:picChg>
        <pc:picChg chg="mod">
          <ac:chgData name="" userId="16f573a368a04bbe" providerId="LiveId" clId="{CCB6685F-A2FA-400C-B9C7-92692D9894D9}" dt="2025-01-01T10:41:26.193" v="1484" actId="1076"/>
          <ac:picMkLst>
            <pc:docMk/>
            <pc:sldMk cId="3479156322" sldId="261"/>
            <ac:picMk id="22" creationId="{441A404F-75E6-44FE-B5F9-1EDB1FEDFE96}"/>
          </ac:picMkLst>
        </pc:picChg>
      </pc:sldChg>
      <pc:sldChg chg="addSp delSp modSp add modTransition modAnim">
        <pc:chgData name="" userId="16f573a368a04bbe" providerId="LiveId" clId="{CCB6685F-A2FA-400C-B9C7-92692D9894D9}" dt="2025-01-01T14:58:34.799" v="1864"/>
        <pc:sldMkLst>
          <pc:docMk/>
          <pc:sldMk cId="3258303894" sldId="262"/>
        </pc:sldMkLst>
        <pc:spChg chg="add mod">
          <ac:chgData name="" userId="16f573a368a04bbe" providerId="LiveId" clId="{CCB6685F-A2FA-400C-B9C7-92692D9894D9}" dt="2025-01-01T10:46:12.741" v="1561" actId="1076"/>
          <ac:spMkLst>
            <pc:docMk/>
            <pc:sldMk cId="3258303894" sldId="262"/>
            <ac:spMk id="8" creationId="{C4DEB5E8-2BDC-4725-BB1D-24B1398F4A7A}"/>
          </ac:spMkLst>
        </pc:spChg>
        <pc:spChg chg="add del">
          <ac:chgData name="" userId="16f573a368a04bbe" providerId="LiveId" clId="{CCB6685F-A2FA-400C-B9C7-92692D9894D9}" dt="2025-01-01T14:58:21.782" v="1858"/>
          <ac:spMkLst>
            <pc:docMk/>
            <pc:sldMk cId="3258303894" sldId="262"/>
            <ac:spMk id="9" creationId="{B928E3B7-03F3-486B-B015-98DA14B6E98D}"/>
          </ac:spMkLst>
        </pc:spChg>
        <pc:spChg chg="add del">
          <ac:chgData name="" userId="16f573a368a04bbe" providerId="LiveId" clId="{CCB6685F-A2FA-400C-B9C7-92692D9894D9}" dt="2025-01-01T14:58:21.782" v="1858"/>
          <ac:spMkLst>
            <pc:docMk/>
            <pc:sldMk cId="3258303894" sldId="262"/>
            <ac:spMk id="11" creationId="{AF648FE7-9161-4295-8023-914D5D513FBA}"/>
          </ac:spMkLst>
        </pc:spChg>
        <pc:spChg chg="add">
          <ac:chgData name="" userId="16f573a368a04bbe" providerId="LiveId" clId="{CCB6685F-A2FA-400C-B9C7-92692D9894D9}" dt="2025-01-01T14:58:29.439" v="1860"/>
          <ac:spMkLst>
            <pc:docMk/>
            <pc:sldMk cId="3258303894" sldId="262"/>
            <ac:spMk id="12" creationId="{263888A7-E13E-4754-ABAA-161BCA6E2285}"/>
          </ac:spMkLst>
        </pc:spChg>
        <pc:spChg chg="add">
          <ac:chgData name="" userId="16f573a368a04bbe" providerId="LiveId" clId="{CCB6685F-A2FA-400C-B9C7-92692D9894D9}" dt="2025-01-01T14:58:29.439" v="1860"/>
          <ac:spMkLst>
            <pc:docMk/>
            <pc:sldMk cId="3258303894" sldId="262"/>
            <ac:spMk id="14" creationId="{3E0F5AAF-36C7-48B1-B947-12D8C5135843}"/>
          </ac:spMkLst>
        </pc:spChg>
        <pc:spChg chg="add del">
          <ac:chgData name="" userId="16f573a368a04bbe" providerId="LiveId" clId="{CCB6685F-A2FA-400C-B9C7-92692D9894D9}" dt="2025-01-01T14:58:34.799" v="1864"/>
          <ac:spMkLst>
            <pc:docMk/>
            <pc:sldMk cId="3258303894" sldId="262"/>
            <ac:spMk id="15" creationId="{B49DBF71-B54D-4C60-BC6A-DF0008005ABD}"/>
          </ac:spMkLst>
        </pc:spChg>
        <pc:spChg chg="add del">
          <ac:chgData name="" userId="16f573a368a04bbe" providerId="LiveId" clId="{CCB6685F-A2FA-400C-B9C7-92692D9894D9}" dt="2025-01-01T14:58:34.799" v="1864"/>
          <ac:spMkLst>
            <pc:docMk/>
            <pc:sldMk cId="3258303894" sldId="262"/>
            <ac:spMk id="16" creationId="{43F2DFA1-EB3C-474C-A9D9-974C45C70190}"/>
          </ac:spMkLst>
        </pc:spChg>
        <pc:picChg chg="mod">
          <ac:chgData name="" userId="16f573a368a04bbe" providerId="LiveId" clId="{CCB6685F-A2FA-400C-B9C7-92692D9894D9}" dt="2025-01-01T10:46:16.601" v="1562" actId="1076"/>
          <ac:picMkLst>
            <pc:docMk/>
            <pc:sldMk cId="3258303894" sldId="262"/>
            <ac:picMk id="13" creationId="{9C27C13F-39DA-4BE8-8148-B5F1D664263C}"/>
          </ac:picMkLst>
        </pc:picChg>
        <pc:picChg chg="del">
          <ac:chgData name="" userId="16f573a368a04bbe" providerId="LiveId" clId="{CCB6685F-A2FA-400C-B9C7-92692D9894D9}" dt="2025-01-01T10:45:31.334" v="1529" actId="478"/>
          <ac:picMkLst>
            <pc:docMk/>
            <pc:sldMk cId="3258303894" sldId="262"/>
            <ac:picMk id="14" creationId="{E2DF98E5-488C-4E32-99A2-7AD13F6BC008}"/>
          </ac:picMkLst>
        </pc:picChg>
      </pc:sldChg>
      <pc:sldChg chg="addSp delSp modSp add modTransition modAnim">
        <pc:chgData name="" userId="16f573a368a04bbe" providerId="LiveId" clId="{CCB6685F-A2FA-400C-B9C7-92692D9894D9}" dt="2025-01-01T14:58:30.548" v="1861"/>
        <pc:sldMkLst>
          <pc:docMk/>
          <pc:sldMk cId="901302529" sldId="263"/>
        </pc:sldMkLst>
        <pc:spChg chg="mod ord">
          <ac:chgData name="" userId="16f573a368a04bbe" providerId="LiveId" clId="{CCB6685F-A2FA-400C-B9C7-92692D9894D9}" dt="2025-01-01T10:51:46.153" v="1631" actId="1076"/>
          <ac:spMkLst>
            <pc:docMk/>
            <pc:sldMk cId="901302529" sldId="263"/>
            <ac:spMk id="8" creationId="{C4DEB5E8-2BDC-4725-BB1D-24B1398F4A7A}"/>
          </ac:spMkLst>
        </pc:spChg>
        <pc:spChg chg="add del">
          <ac:chgData name="" userId="16f573a368a04bbe" providerId="LiveId" clId="{CCB6685F-A2FA-400C-B9C7-92692D9894D9}" dt="2025-01-01T14:58:21.110" v="1857"/>
          <ac:spMkLst>
            <pc:docMk/>
            <pc:sldMk cId="901302529" sldId="263"/>
            <ac:spMk id="9" creationId="{205C6A9D-2E6F-4F53-83AB-6F0D6A3AA0FF}"/>
          </ac:spMkLst>
        </pc:spChg>
        <pc:spChg chg="add del">
          <ac:chgData name="" userId="16f573a368a04bbe" providerId="LiveId" clId="{CCB6685F-A2FA-400C-B9C7-92692D9894D9}" dt="2025-01-01T14:58:21.110" v="1857"/>
          <ac:spMkLst>
            <pc:docMk/>
            <pc:sldMk cId="901302529" sldId="263"/>
            <ac:spMk id="11" creationId="{20BFEB39-5B7F-445B-9CE5-DDAFDC9BA510}"/>
          </ac:spMkLst>
        </pc:spChg>
        <pc:spChg chg="add">
          <ac:chgData name="" userId="16f573a368a04bbe" providerId="LiveId" clId="{CCB6685F-A2FA-400C-B9C7-92692D9894D9}" dt="2025-01-01T14:58:30.548" v="1861"/>
          <ac:spMkLst>
            <pc:docMk/>
            <pc:sldMk cId="901302529" sldId="263"/>
            <ac:spMk id="12" creationId="{B6BFDCB2-325D-4999-97E2-5633FFD6243C}"/>
          </ac:spMkLst>
        </pc:spChg>
        <pc:spChg chg="add">
          <ac:chgData name="" userId="16f573a368a04bbe" providerId="LiveId" clId="{CCB6685F-A2FA-400C-B9C7-92692D9894D9}" dt="2025-01-01T14:58:30.548" v="1861"/>
          <ac:spMkLst>
            <pc:docMk/>
            <pc:sldMk cId="901302529" sldId="263"/>
            <ac:spMk id="14" creationId="{128EF522-54CD-46CF-968F-697629E4E007}"/>
          </ac:spMkLst>
        </pc:spChg>
        <pc:picChg chg="mod ord">
          <ac:chgData name="" userId="16f573a368a04bbe" providerId="LiveId" clId="{CCB6685F-A2FA-400C-B9C7-92692D9894D9}" dt="2025-01-01T10:51:05.794" v="1624" actId="166"/>
          <ac:picMkLst>
            <pc:docMk/>
            <pc:sldMk cId="901302529" sldId="263"/>
            <ac:picMk id="13" creationId="{9C27C13F-39DA-4BE8-8148-B5F1D664263C}"/>
          </ac:picMkLst>
        </pc:picChg>
        <pc:picChg chg="mod ord">
          <ac:chgData name="" userId="16f573a368a04bbe" providerId="LiveId" clId="{CCB6685F-A2FA-400C-B9C7-92692D9894D9}" dt="2025-01-01T10:51:05.794" v="1624" actId="166"/>
          <ac:picMkLst>
            <pc:docMk/>
            <pc:sldMk cId="901302529" sldId="263"/>
            <ac:picMk id="22" creationId="{441A404F-75E6-44FE-B5F9-1EDB1FEDFE96}"/>
          </ac:picMkLst>
        </pc:picChg>
      </pc:sldChg>
      <pc:sldChg chg="addSp delSp modSp add modAnim">
        <pc:chgData name="" userId="16f573a368a04bbe" providerId="LiveId" clId="{CCB6685F-A2FA-400C-B9C7-92692D9894D9}" dt="2025-01-01T14:58:31.127" v="1862"/>
        <pc:sldMkLst>
          <pc:docMk/>
          <pc:sldMk cId="2948317577" sldId="264"/>
        </pc:sldMkLst>
        <pc:spChg chg="mod ord">
          <ac:chgData name="" userId="16f573a368a04bbe" providerId="LiveId" clId="{CCB6685F-A2FA-400C-B9C7-92692D9894D9}" dt="2025-01-01T11:05:34.541" v="1758" actId="167"/>
          <ac:spMkLst>
            <pc:docMk/>
            <pc:sldMk cId="2948317577" sldId="264"/>
            <ac:spMk id="8" creationId="{C4DEB5E8-2BDC-4725-BB1D-24B1398F4A7A}"/>
          </ac:spMkLst>
        </pc:spChg>
        <pc:spChg chg="add del">
          <ac:chgData name="" userId="16f573a368a04bbe" providerId="LiveId" clId="{CCB6685F-A2FA-400C-B9C7-92692D9894D9}" dt="2025-01-01T14:58:20.454" v="1856"/>
          <ac:spMkLst>
            <pc:docMk/>
            <pc:sldMk cId="2948317577" sldId="264"/>
            <ac:spMk id="9" creationId="{97AB15A4-825F-4FE5-A0AC-90A5FB8D6AB8}"/>
          </ac:spMkLst>
        </pc:spChg>
        <pc:spChg chg="ord">
          <ac:chgData name="" userId="16f573a368a04bbe" providerId="LiveId" clId="{CCB6685F-A2FA-400C-B9C7-92692D9894D9}" dt="2025-01-01T11:05:27.931" v="1757" actId="167"/>
          <ac:spMkLst>
            <pc:docMk/>
            <pc:sldMk cId="2948317577" sldId="264"/>
            <ac:spMk id="10" creationId="{0581C2C6-B78F-4284-9459-D4A80E26955B}"/>
          </ac:spMkLst>
        </pc:spChg>
        <pc:spChg chg="add del">
          <ac:chgData name="" userId="16f573a368a04bbe" providerId="LiveId" clId="{CCB6685F-A2FA-400C-B9C7-92692D9894D9}" dt="2025-01-01T14:58:20.454" v="1856"/>
          <ac:spMkLst>
            <pc:docMk/>
            <pc:sldMk cId="2948317577" sldId="264"/>
            <ac:spMk id="11" creationId="{10F4631B-2EA7-431E-AF2A-69A15D97F8CD}"/>
          </ac:spMkLst>
        </pc:spChg>
        <pc:spChg chg="add">
          <ac:chgData name="" userId="16f573a368a04bbe" providerId="LiveId" clId="{CCB6685F-A2FA-400C-B9C7-92692D9894D9}" dt="2025-01-01T14:58:31.127" v="1862"/>
          <ac:spMkLst>
            <pc:docMk/>
            <pc:sldMk cId="2948317577" sldId="264"/>
            <ac:spMk id="12" creationId="{4A7FCE7E-29AF-4F4F-9340-C42DAC5679E7}"/>
          </ac:spMkLst>
        </pc:spChg>
        <pc:spChg chg="add">
          <ac:chgData name="" userId="16f573a368a04bbe" providerId="LiveId" clId="{CCB6685F-A2FA-400C-B9C7-92692D9894D9}" dt="2025-01-01T14:58:31.127" v="1862"/>
          <ac:spMkLst>
            <pc:docMk/>
            <pc:sldMk cId="2948317577" sldId="264"/>
            <ac:spMk id="14" creationId="{2989BAB3-DFD0-4FC4-9054-21C8D7FD5FA3}"/>
          </ac:spMkLst>
        </pc:spChg>
        <pc:spChg chg="ord">
          <ac:chgData name="" userId="16f573a368a04bbe" providerId="LiveId" clId="{CCB6685F-A2FA-400C-B9C7-92692D9894D9}" dt="2025-01-01T11:04:32.664" v="1749" actId="171"/>
          <ac:spMkLst>
            <pc:docMk/>
            <pc:sldMk cId="2948317577" sldId="264"/>
            <ac:spMk id="35" creationId="{DF6EC450-C0C0-44BD-8F06-2C5C7C38A885}"/>
          </ac:spMkLst>
        </pc:spChg>
        <pc:spChg chg="add del">
          <ac:chgData name="" userId="16f573a368a04bbe" providerId="LiveId" clId="{CCB6685F-A2FA-400C-B9C7-92692D9894D9}" dt="2025-01-01T11:04:33.102" v="1750"/>
          <ac:spMkLst>
            <pc:docMk/>
            <pc:sldMk cId="2948317577" sldId="264"/>
            <ac:spMk id="43" creationId="{12ED5AEC-EF4F-4168-9E1D-B2C2AD28E7D9}"/>
          </ac:spMkLst>
        </pc:spChg>
        <pc:spChg chg="add del mod">
          <ac:chgData name="" userId="16f573a368a04bbe" providerId="LiveId" clId="{CCB6685F-A2FA-400C-B9C7-92692D9894D9}" dt="2025-01-01T11:11:54.704" v="1814" actId="478"/>
          <ac:spMkLst>
            <pc:docMk/>
            <pc:sldMk cId="2948317577" sldId="264"/>
            <ac:spMk id="75" creationId="{F35C83B4-C38A-4755-B6CA-BE224F265190}"/>
          </ac:spMkLst>
        </pc:spChg>
        <pc:spChg chg="add del">
          <ac:chgData name="" userId="16f573a368a04bbe" providerId="LiveId" clId="{CCB6685F-A2FA-400C-B9C7-92692D9894D9}" dt="2025-01-01T11:11:15.421" v="1806"/>
          <ac:spMkLst>
            <pc:docMk/>
            <pc:sldMk cId="2948317577" sldId="264"/>
            <ac:spMk id="78" creationId="{0FD352F7-F6EA-41FE-BF3C-E391D8BFDD04}"/>
          </ac:spMkLst>
        </pc:spChg>
        <pc:grpChg chg="add del mod">
          <ac:chgData name="" userId="16f573a368a04bbe" providerId="LiveId" clId="{CCB6685F-A2FA-400C-B9C7-92692D9894D9}" dt="2025-01-01T11:11:55.689" v="1815" actId="478"/>
          <ac:grpSpMkLst>
            <pc:docMk/>
            <pc:sldMk cId="2948317577" sldId="264"/>
            <ac:grpSpMk id="2" creationId="{2FAE29E1-0E9C-4B61-AAD4-A53056E603E3}"/>
          </ac:grpSpMkLst>
        </pc:grpChg>
        <pc:grpChg chg="add del">
          <ac:chgData name="" userId="16f573a368a04bbe" providerId="LiveId" clId="{CCB6685F-A2FA-400C-B9C7-92692D9894D9}" dt="2025-01-01T11:04:33.102" v="1750"/>
          <ac:grpSpMkLst>
            <pc:docMk/>
            <pc:sldMk cId="2948317577" sldId="264"/>
            <ac:grpSpMk id="9" creationId="{DEABB762-A50D-4C1D-B471-E068B6699676}"/>
          </ac:grpSpMkLst>
        </pc:grpChg>
        <pc:grpChg chg="add del">
          <ac:chgData name="" userId="16f573a368a04bbe" providerId="LiveId" clId="{CCB6685F-A2FA-400C-B9C7-92692D9894D9}" dt="2025-01-01T11:04:33.102" v="1750"/>
          <ac:grpSpMkLst>
            <pc:docMk/>
            <pc:sldMk cId="2948317577" sldId="264"/>
            <ac:grpSpMk id="16" creationId="{D2285330-0AC7-4E85-85D2-0C30E84AD501}"/>
          </ac:grpSpMkLst>
        </pc:grpChg>
        <pc:grpChg chg="add del">
          <ac:chgData name="" userId="16f573a368a04bbe" providerId="LiveId" clId="{CCB6685F-A2FA-400C-B9C7-92692D9894D9}" dt="2025-01-01T11:04:33.102" v="1750"/>
          <ac:grpSpMkLst>
            <pc:docMk/>
            <pc:sldMk cId="2948317577" sldId="264"/>
            <ac:grpSpMk id="25" creationId="{0A335333-2306-4CE1-80DA-66E50852BB1C}"/>
          </ac:grpSpMkLst>
        </pc:grpChg>
        <pc:grpChg chg="add mod">
          <ac:chgData name="" userId="16f573a368a04bbe" providerId="LiveId" clId="{CCB6685F-A2FA-400C-B9C7-92692D9894D9}" dt="2025-01-01T11:08:46.482" v="1792" actId="164"/>
          <ac:grpSpMkLst>
            <pc:docMk/>
            <pc:sldMk cId="2948317577" sldId="264"/>
            <ac:grpSpMk id="46" creationId="{605D85F4-54AF-4AAD-86E6-7C0F898D5206}"/>
          </ac:grpSpMkLst>
        </pc:grpChg>
        <pc:grpChg chg="add mod">
          <ac:chgData name="" userId="16f573a368a04bbe" providerId="LiveId" clId="{CCB6685F-A2FA-400C-B9C7-92692D9894D9}" dt="2025-01-01T11:08:46.482" v="1792" actId="164"/>
          <ac:grpSpMkLst>
            <pc:docMk/>
            <pc:sldMk cId="2948317577" sldId="264"/>
            <ac:grpSpMk id="51" creationId="{7BDD7DD4-DDF4-4C06-B961-77B3F659AD51}"/>
          </ac:grpSpMkLst>
        </pc:grpChg>
        <pc:grpChg chg="add mod">
          <ac:chgData name="" userId="16f573a368a04bbe" providerId="LiveId" clId="{CCB6685F-A2FA-400C-B9C7-92692D9894D9}" dt="2025-01-01T11:08:46.482" v="1792" actId="164"/>
          <ac:grpSpMkLst>
            <pc:docMk/>
            <pc:sldMk cId="2948317577" sldId="264"/>
            <ac:grpSpMk id="58" creationId="{1FA4AB97-8ADC-48B1-9C50-851E20C73A1E}"/>
          </ac:grpSpMkLst>
        </pc:grpChg>
        <pc:picChg chg="mod ord">
          <ac:chgData name="" userId="16f573a368a04bbe" providerId="LiveId" clId="{CCB6685F-A2FA-400C-B9C7-92692D9894D9}" dt="2025-01-01T11:05:34.541" v="1758" actId="167"/>
          <ac:picMkLst>
            <pc:docMk/>
            <pc:sldMk cId="2948317577" sldId="264"/>
            <ac:picMk id="13" creationId="{9C27C13F-39DA-4BE8-8148-B5F1D664263C}"/>
          </ac:picMkLst>
        </pc:picChg>
        <pc:cxnChg chg="add del">
          <ac:chgData name="" userId="16f573a368a04bbe" providerId="LiveId" clId="{CCB6685F-A2FA-400C-B9C7-92692D9894D9}" dt="2025-01-01T11:04:33.102" v="1750"/>
          <ac:cxnSpMkLst>
            <pc:docMk/>
            <pc:sldMk cId="2948317577" sldId="264"/>
            <ac:cxnSpMk id="44" creationId="{E729EB5B-E1CD-45DC-A364-20AC031C3763}"/>
          </ac:cxnSpMkLst>
        </pc:cxnChg>
        <pc:cxnChg chg="add del">
          <ac:chgData name="" userId="16f573a368a04bbe" providerId="LiveId" clId="{CCB6685F-A2FA-400C-B9C7-92692D9894D9}" dt="2025-01-01T11:04:33.102" v="1750"/>
          <ac:cxnSpMkLst>
            <pc:docMk/>
            <pc:sldMk cId="2948317577" sldId="264"/>
            <ac:cxnSpMk id="45" creationId="{0AF74A10-59F0-489B-9F33-2DA4C2D5B732}"/>
          </ac:cxnSpMkLst>
        </pc:cxnChg>
        <pc:cxnChg chg="add mod">
          <ac:chgData name="" userId="16f573a368a04bbe" providerId="LiveId" clId="{CCB6685F-A2FA-400C-B9C7-92692D9894D9}" dt="2025-01-01T11:11:55.689" v="1815" actId="478"/>
          <ac:cxnSpMkLst>
            <pc:docMk/>
            <pc:sldMk cId="2948317577" sldId="264"/>
            <ac:cxnSpMk id="76" creationId="{278B7EAE-BD4D-4883-837A-2F8C9B838435}"/>
          </ac:cxnSpMkLst>
        </pc:cxnChg>
        <pc:cxnChg chg="add mod">
          <ac:chgData name="" userId="16f573a368a04bbe" providerId="LiveId" clId="{CCB6685F-A2FA-400C-B9C7-92692D9894D9}" dt="2025-01-01T11:11:55.689" v="1815" actId="478"/>
          <ac:cxnSpMkLst>
            <pc:docMk/>
            <pc:sldMk cId="2948317577" sldId="264"/>
            <ac:cxnSpMk id="77" creationId="{B3CEA23D-886B-4002-8AAB-3FEBE3FA97E7}"/>
          </ac:cxnSpMkLst>
        </pc:cxnChg>
      </pc:sldChg>
      <pc:sldChg chg="addSp delSp modSp add modTransition modAnim">
        <pc:chgData name="" userId="16f573a368a04bbe" providerId="LiveId" clId="{CCB6685F-A2FA-400C-B9C7-92692D9894D9}" dt="2025-01-01T14:58:42.626" v="1867" actId="1076"/>
        <pc:sldMkLst>
          <pc:docMk/>
          <pc:sldMk cId="3588358789" sldId="265"/>
        </pc:sldMkLst>
        <pc:spChg chg="mod">
          <ac:chgData name="" userId="16f573a368a04bbe" providerId="LiveId" clId="{CCB6685F-A2FA-400C-B9C7-92692D9894D9}" dt="2025-01-01T10:58:19.589" v="1708" actId="1076"/>
          <ac:spMkLst>
            <pc:docMk/>
            <pc:sldMk cId="3588358789" sldId="265"/>
            <ac:spMk id="2" creationId="{745AD493-2FD9-4E4B-8983-3A8BABB5FA3C}"/>
          </ac:spMkLst>
        </pc:spChg>
        <pc:spChg chg="mod">
          <ac:chgData name="" userId="16f573a368a04bbe" providerId="LiveId" clId="{CCB6685F-A2FA-400C-B9C7-92692D9894D9}" dt="2025-01-01T10:58:23.167" v="1709" actId="1076"/>
          <ac:spMkLst>
            <pc:docMk/>
            <pc:sldMk cId="3588358789" sldId="265"/>
            <ac:spMk id="3" creationId="{B976A8D8-C151-4858-8411-6923BEDEE285}"/>
          </ac:spMkLst>
        </pc:spChg>
        <pc:spChg chg="add mod">
          <ac:chgData name="" userId="16f573a368a04bbe" providerId="LiveId" clId="{CCB6685F-A2FA-400C-B9C7-92692D9894D9}" dt="2025-01-01T11:00:04.997" v="1720" actId="14100"/>
          <ac:spMkLst>
            <pc:docMk/>
            <pc:sldMk cId="3588358789" sldId="265"/>
            <ac:spMk id="7" creationId="{4E5E3086-EBE7-4010-BE54-6B987D8F8419}"/>
          </ac:spMkLst>
        </pc:spChg>
        <pc:spChg chg="add">
          <ac:chgData name="" userId="16f573a368a04bbe" providerId="LiveId" clId="{CCB6685F-A2FA-400C-B9C7-92692D9894D9}" dt="2025-01-01T10:57:52.618" v="1700"/>
          <ac:spMkLst>
            <pc:docMk/>
            <pc:sldMk cId="3588358789" sldId="265"/>
            <ac:spMk id="10" creationId="{FB4B4C39-51CE-4B1E-84D0-771CCF1EEF23}"/>
          </ac:spMkLst>
        </pc:spChg>
        <pc:spChg chg="add">
          <ac:chgData name="" userId="16f573a368a04bbe" providerId="LiveId" clId="{CCB6685F-A2FA-400C-B9C7-92692D9894D9}" dt="2025-01-01T10:57:52.618" v="1700"/>
          <ac:spMkLst>
            <pc:docMk/>
            <pc:sldMk cId="3588358789" sldId="265"/>
            <ac:spMk id="11" creationId="{9B916A98-5D63-45EA-A7F1-ACA557640CFB}"/>
          </ac:spMkLst>
        </pc:spChg>
        <pc:spChg chg="add">
          <ac:chgData name="" userId="16f573a368a04bbe" providerId="LiveId" clId="{CCB6685F-A2FA-400C-B9C7-92692D9894D9}" dt="2025-01-01T10:57:52.618" v="1700"/>
          <ac:spMkLst>
            <pc:docMk/>
            <pc:sldMk cId="3588358789" sldId="265"/>
            <ac:spMk id="12" creationId="{7FF9EC97-F2F0-4AE4-BBAA-FA6E7FBA4691}"/>
          </ac:spMkLst>
        </pc:spChg>
        <pc:spChg chg="add del mod">
          <ac:chgData name="" userId="16f573a368a04bbe" providerId="LiveId" clId="{CCB6685F-A2FA-400C-B9C7-92692D9894D9}" dt="2025-01-01T14:58:19.782" v="1855"/>
          <ac:spMkLst>
            <pc:docMk/>
            <pc:sldMk cId="3588358789" sldId="265"/>
            <ac:spMk id="14" creationId="{739C17A7-29F9-4652-9907-E087F33DA04A}"/>
          </ac:spMkLst>
        </pc:spChg>
        <pc:spChg chg="add del">
          <ac:chgData name="" userId="16f573a368a04bbe" providerId="LiveId" clId="{CCB6685F-A2FA-400C-B9C7-92692D9894D9}" dt="2025-01-01T10:59:45.996" v="1715"/>
          <ac:spMkLst>
            <pc:docMk/>
            <pc:sldMk cId="3588358789" sldId="265"/>
            <ac:spMk id="14" creationId="{B9B27874-C9BA-419B-9536-220340CCB43E}"/>
          </ac:spMkLst>
        </pc:spChg>
        <pc:spChg chg="add del mod">
          <ac:chgData name="" userId="16f573a368a04bbe" providerId="LiveId" clId="{CCB6685F-A2FA-400C-B9C7-92692D9894D9}" dt="2025-01-01T14:58:19.782" v="1855"/>
          <ac:spMkLst>
            <pc:docMk/>
            <pc:sldMk cId="3588358789" sldId="265"/>
            <ac:spMk id="15" creationId="{05DEA9FC-73BC-41AF-A9A2-3B07F0A8E264}"/>
          </ac:spMkLst>
        </pc:spChg>
        <pc:spChg chg="add del">
          <ac:chgData name="" userId="16f573a368a04bbe" providerId="LiveId" clId="{CCB6685F-A2FA-400C-B9C7-92692D9894D9}" dt="2025-01-01T11:00:26.747" v="1722"/>
          <ac:spMkLst>
            <pc:docMk/>
            <pc:sldMk cId="3588358789" sldId="265"/>
            <ac:spMk id="15" creationId="{E9EFE9AD-F9C8-41E0-B8CF-870987C87515}"/>
          </ac:spMkLst>
        </pc:spChg>
        <pc:spChg chg="add mod">
          <ac:chgData name="" userId="16f573a368a04bbe" providerId="LiveId" clId="{CCB6685F-A2FA-400C-B9C7-92692D9894D9}" dt="2025-01-01T14:58:42.626" v="1867" actId="1076"/>
          <ac:spMkLst>
            <pc:docMk/>
            <pc:sldMk cId="3588358789" sldId="265"/>
            <ac:spMk id="16" creationId="{83D9B392-071E-49E1-B5AD-75AEC72D0130}"/>
          </ac:spMkLst>
        </pc:spChg>
        <pc:spChg chg="add mod">
          <ac:chgData name="" userId="16f573a368a04bbe" providerId="LiveId" clId="{CCB6685F-A2FA-400C-B9C7-92692D9894D9}" dt="2025-01-01T14:58:42.626" v="1867" actId="1076"/>
          <ac:spMkLst>
            <pc:docMk/>
            <pc:sldMk cId="3588358789" sldId="265"/>
            <ac:spMk id="17" creationId="{C1A4FEC7-0EFA-4C58-A93C-E35BDFA887F4}"/>
          </ac:spMkLst>
        </pc:spChg>
        <pc:picChg chg="del">
          <ac:chgData name="" userId="16f573a368a04bbe" providerId="LiveId" clId="{CCB6685F-A2FA-400C-B9C7-92692D9894D9}" dt="2025-01-01T10:57:55.307" v="1701" actId="478"/>
          <ac:picMkLst>
            <pc:docMk/>
            <pc:sldMk cId="3588358789" sldId="265"/>
            <ac:picMk id="4" creationId="{1CAEB8E6-C6C6-41A0-A905-6B65B00EB6F9}"/>
          </ac:picMkLst>
        </pc:picChg>
        <pc:picChg chg="del">
          <ac:chgData name="" userId="16f573a368a04bbe" providerId="LiveId" clId="{CCB6685F-A2FA-400C-B9C7-92692D9894D9}" dt="2025-01-01T10:57:57.308" v="1703" actId="478"/>
          <ac:picMkLst>
            <pc:docMk/>
            <pc:sldMk cId="3588358789" sldId="265"/>
            <ac:picMk id="5" creationId="{EC8118A0-A6AA-4A5A-83A1-A1CC62B1A721}"/>
          </ac:picMkLst>
        </pc:picChg>
        <pc:picChg chg="del">
          <ac:chgData name="" userId="16f573a368a04bbe" providerId="LiveId" clId="{CCB6685F-A2FA-400C-B9C7-92692D9894D9}" dt="2025-01-01T10:57:56.167" v="1702" actId="478"/>
          <ac:picMkLst>
            <pc:docMk/>
            <pc:sldMk cId="3588358789" sldId="265"/>
            <ac:picMk id="6" creationId="{107212CC-9CCD-452E-A1AD-DEFF2E69B4B2}"/>
          </ac:picMkLst>
        </pc:picChg>
        <pc:picChg chg="add">
          <ac:chgData name="" userId="16f573a368a04bbe" providerId="LiveId" clId="{CCB6685F-A2FA-400C-B9C7-92692D9894D9}" dt="2025-01-01T10:57:52.618" v="1700"/>
          <ac:picMkLst>
            <pc:docMk/>
            <pc:sldMk cId="3588358789" sldId="265"/>
            <ac:picMk id="8" creationId="{40DDE268-0520-46AA-BCD2-84351CD056BF}"/>
          </ac:picMkLst>
        </pc:picChg>
        <pc:picChg chg="add">
          <ac:chgData name="" userId="16f573a368a04bbe" providerId="LiveId" clId="{CCB6685F-A2FA-400C-B9C7-92692D9894D9}" dt="2025-01-01T10:57:52.618" v="1700"/>
          <ac:picMkLst>
            <pc:docMk/>
            <pc:sldMk cId="3588358789" sldId="265"/>
            <ac:picMk id="9" creationId="{4B18D074-2501-42A4-98C7-A6AB5C5D8330}"/>
          </ac:picMkLst>
        </pc:picChg>
        <pc:picChg chg="add">
          <ac:chgData name="" userId="16f573a368a04bbe" providerId="LiveId" clId="{CCB6685F-A2FA-400C-B9C7-92692D9894D9}" dt="2025-01-01T10:57:52.618" v="1700"/>
          <ac:picMkLst>
            <pc:docMk/>
            <pc:sldMk cId="3588358789" sldId="265"/>
            <ac:picMk id="13" creationId="{6541C309-05F7-47D6-83F0-932E2F9E72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71721-AA65-4F20-8F9F-FE6085F7C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5667DD-6FC3-4B98-B0E1-86583CA53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DC9DC7-61DC-4078-9468-B5FD8A09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5C31-6FCC-4385-A58E-1694C04AE374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DF3A07-0F53-4E97-B45D-4732C11F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0F834B-3D65-4454-A7AA-372B2B3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114E-E712-4A3D-B669-1CAFF3BCF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25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FE3C1-16D2-4925-BA64-A86D8B08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1E50F1-B9C8-4AEB-9FD3-9E72A76ED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47587A-0B13-45BE-A7A5-0E52ADF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5C31-6FCC-4385-A58E-1694C04AE374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061402-A7D3-4E96-A253-AE053611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1423E-DD99-46F2-9214-BEBF5183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114E-E712-4A3D-B669-1CAFF3BCF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0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AC152C-739D-4115-B33E-444B2AC11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C77CF3-C4FB-41CB-976B-8A08227D9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72CBEA-B7EC-46A8-87C6-19C0254B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5C31-6FCC-4385-A58E-1694C04AE374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6BD49-F251-4462-B754-3FF6F41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DFF95F-1D66-4DE8-9D7F-78116F79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114E-E712-4A3D-B669-1CAFF3BCF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2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A6095-1AEE-46DD-91A0-AC4D34D8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B98A0-5647-4C51-83C2-398624BC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5BCC9A-516E-455F-9ABA-5D6E525B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5C31-6FCC-4385-A58E-1694C04AE374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01E48-B60E-4B4B-B3E1-4DFA9BE6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525237-D33A-4149-A231-45C805EC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114E-E712-4A3D-B669-1CAFF3BCF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40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ED9CE-6BF3-4BB5-AD65-8E2B16F5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04A25D-7215-48AC-B231-E56EC825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6191A7-BF8F-4554-9CF9-4FFD17C1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5C31-6FCC-4385-A58E-1694C04AE374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2A01BB-CEE7-4D20-A455-B2EC6F91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6FEAA3-67CA-4D43-B2CD-86CD79F1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114E-E712-4A3D-B669-1CAFF3BCF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DC6F2-3368-499A-8985-8ED54FF0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58CE1-30D8-4001-ADCA-12EDF8D80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838E9A-C5DD-4FB7-AA6B-360D2BCA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FB3FF5-D0B8-48C8-AB70-6D8671F0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5C31-6FCC-4385-A58E-1694C04AE374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A0756B-6DB9-4FE9-A1C1-CF65B606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CC9B05-FBAF-49C7-8DCD-BE154D3E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114E-E712-4A3D-B669-1CAFF3BCF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3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BC0BB-9BF4-467D-A390-09A98F9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53C9F0-BD32-43BF-9710-4111880A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35F9A1-A6B7-4675-9B48-D555E393D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ECE9D5-9CB3-4281-A18F-CC109FCA6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C74BCC-C6EC-47AF-9857-CD0CBDC77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D4851B-447D-459A-A221-25569902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5C31-6FCC-4385-A58E-1694C04AE374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47C93E-3169-4A9B-A982-F4ECD0A3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8A46F1-6162-48C8-926A-E87AFB72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114E-E712-4A3D-B669-1CAFF3BCF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6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3827E-43D5-42C1-966A-F97A60D2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AEB7F6-7FC1-4A27-A956-2C73F849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5C31-6FCC-4385-A58E-1694C04AE374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B4B7DD-D3AB-4EBD-A2B3-DF12FA5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4D61EB-4D77-4D1D-B347-2235EB86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114E-E712-4A3D-B669-1CAFF3BCF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17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026223-A1D7-43C3-8451-C23384F4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5C31-6FCC-4385-A58E-1694C04AE374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5735DF-A734-4C59-A026-E3BC9BC0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B7F046-D07A-43E5-883D-FC39C469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114E-E712-4A3D-B669-1CAFF3BCF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55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63643-403B-47C4-B76F-69AC60D5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1C9AF-FEFF-4C23-B124-36CD0428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50655F-8F8A-48ED-BA4A-373AF8081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18136A-F043-4B18-808C-5CD92B96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5C31-6FCC-4385-A58E-1694C04AE374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946B8-AB89-4A54-8893-311F2A25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17508F-4291-4EA7-9EAF-879E5362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114E-E712-4A3D-B669-1CAFF3BCF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41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2D6AB-479D-4A34-9BCD-A2763BEE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39F6E7-E66A-43BE-9338-B76ECE5E0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3CD728-5D0E-48EE-9013-B4F6650E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651D39-119F-42D9-98DA-8318263D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5C31-6FCC-4385-A58E-1694C04AE374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166299-2A66-4C96-9604-DCF77C39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4718C2-DE42-4F79-8864-8BE2430C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114E-E712-4A3D-B669-1CAFF3BCF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3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22F0FE-BCBE-4231-AB80-29FEE19D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BF9D06-2F2F-434B-BFDB-AD479223B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C68AFE-B478-4923-A110-6F574DEE2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5C31-6FCC-4385-A58E-1694C04AE374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E496B9-797B-4490-BDEA-EF3F0D814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1318BD-9D02-4C69-A537-C9BA3622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114E-E712-4A3D-B669-1CAFF3BCFC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6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AD493-2FD9-4E4B-8983-3A8BABB5F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資料庫系統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76A8D8-C151-4858-8411-6923BEDEE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期末報告</a:t>
            </a:r>
            <a:endParaRPr lang="en-US" altLang="zh-TW" dirty="0"/>
          </a:p>
          <a:p>
            <a:r>
              <a:rPr lang="zh-TW" altLang="en-US" sz="2000" dirty="0"/>
              <a:t>主題 </a:t>
            </a:r>
            <a:r>
              <a:rPr lang="en-US" altLang="zh-TW" sz="2000" dirty="0"/>
              <a:t>2: </a:t>
            </a:r>
            <a:r>
              <a:rPr lang="zh-TW" altLang="en-US" sz="2000" dirty="0"/>
              <a:t>實作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11103021A</a:t>
            </a:r>
            <a:r>
              <a:rPr lang="zh-TW" altLang="en-US" sz="2000" dirty="0"/>
              <a:t> 黃敬霖</a:t>
            </a:r>
          </a:p>
        </p:txBody>
      </p:sp>
      <p:pic>
        <p:nvPicPr>
          <p:cNvPr id="4" name="圖形 3" descr="男人">
            <a:extLst>
              <a:ext uri="{FF2B5EF4-FFF2-40B4-BE49-F238E27FC236}">
                <a16:creationId xmlns:a16="http://schemas.microsoft.com/office/drawing/2014/main" id="{1CAEB8E6-C6C6-41A0-A905-6B65B00EB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26697" y="2487361"/>
            <a:ext cx="1440000" cy="1440000"/>
          </a:xfrm>
          <a:prstGeom prst="rect">
            <a:avLst/>
          </a:prstGeom>
        </p:spPr>
      </p:pic>
      <p:pic>
        <p:nvPicPr>
          <p:cNvPr id="5" name="圖形 4" descr="女性">
            <a:extLst>
              <a:ext uri="{FF2B5EF4-FFF2-40B4-BE49-F238E27FC236}">
                <a16:creationId xmlns:a16="http://schemas.microsoft.com/office/drawing/2014/main" id="{EC8118A0-A6AA-4A5A-83A1-A1CC62B1A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59674" y="2487361"/>
            <a:ext cx="1440000" cy="1440000"/>
          </a:xfrm>
          <a:prstGeom prst="rect">
            <a:avLst/>
          </a:prstGeom>
        </p:spPr>
      </p:pic>
      <p:pic>
        <p:nvPicPr>
          <p:cNvPr id="6" name="圖形 5" descr="文件">
            <a:extLst>
              <a:ext uri="{FF2B5EF4-FFF2-40B4-BE49-F238E27FC236}">
                <a16:creationId xmlns:a16="http://schemas.microsoft.com/office/drawing/2014/main" id="{107212CC-9CCD-452E-A1AD-DEFF2E69B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725761" y="2969236"/>
            <a:ext cx="238125" cy="238125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AE2C6091-31EB-4969-9BA7-F1A2F0231A1D}"/>
              </a:ext>
            </a:extLst>
          </p:cNvPr>
          <p:cNvSpPr txBox="1">
            <a:spLocks/>
          </p:cNvSpPr>
          <p:nvPr/>
        </p:nvSpPr>
        <p:spPr>
          <a:xfrm>
            <a:off x="838200" y="-14886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/>
              <a:t>實作 </a:t>
            </a:r>
            <a:r>
              <a:rPr lang="en-US" altLang="zh-TW" sz="4000" b="1" dirty="0"/>
              <a:t>:</a:t>
            </a:r>
            <a:r>
              <a:rPr lang="zh-TW" altLang="en-US" sz="4000" b="1" dirty="0"/>
              <a:t> 交易網站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376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AD493-2FD9-4E4B-8983-3A8BABB5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74553"/>
            <a:ext cx="9144000" cy="2387600"/>
          </a:xfrm>
        </p:spPr>
        <p:txBody>
          <a:bodyPr/>
          <a:lstStyle/>
          <a:p>
            <a:r>
              <a:rPr lang="zh-TW" altLang="en-US" b="1" dirty="0"/>
              <a:t>資料庫系統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76A8D8-C151-4858-8411-6923BEDEE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069138"/>
            <a:ext cx="9144000" cy="1655762"/>
          </a:xfrm>
        </p:spPr>
        <p:txBody>
          <a:bodyPr/>
          <a:lstStyle/>
          <a:p>
            <a:r>
              <a:rPr lang="zh-TW" altLang="en-US" dirty="0"/>
              <a:t>期末報告</a:t>
            </a:r>
            <a:endParaRPr lang="en-US" altLang="zh-TW" dirty="0"/>
          </a:p>
          <a:p>
            <a:r>
              <a:rPr lang="zh-TW" altLang="en-US" sz="2000" dirty="0"/>
              <a:t>主題 </a:t>
            </a:r>
            <a:r>
              <a:rPr lang="en-US" altLang="zh-TW" sz="2000" dirty="0"/>
              <a:t>2: </a:t>
            </a:r>
            <a:r>
              <a:rPr lang="zh-TW" altLang="en-US" sz="2000" dirty="0"/>
              <a:t>實作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11103021A</a:t>
            </a:r>
            <a:r>
              <a:rPr lang="zh-TW" altLang="en-US" sz="2000" dirty="0"/>
              <a:t> 黃敬霖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E5E3086-EBE7-4010-BE54-6B987D8F8419}"/>
              </a:ext>
            </a:extLst>
          </p:cNvPr>
          <p:cNvSpPr txBox="1">
            <a:spLocks/>
          </p:cNvSpPr>
          <p:nvPr/>
        </p:nvSpPr>
        <p:spPr>
          <a:xfrm>
            <a:off x="838200" y="14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/>
              <a:t>實作 </a:t>
            </a:r>
            <a:r>
              <a:rPr lang="en-US" altLang="zh-TW" sz="4000" b="1" dirty="0"/>
              <a:t>:</a:t>
            </a:r>
            <a:r>
              <a:rPr lang="zh-TW" altLang="en-US" sz="4000" b="1" dirty="0"/>
              <a:t> 交易網站</a:t>
            </a:r>
            <a:endParaRPr lang="zh-TW" altLang="en-US" sz="4000" dirty="0"/>
          </a:p>
        </p:txBody>
      </p:sp>
      <p:pic>
        <p:nvPicPr>
          <p:cNvPr id="8" name="圖形 7" descr="男人">
            <a:extLst>
              <a:ext uri="{FF2B5EF4-FFF2-40B4-BE49-F238E27FC236}">
                <a16:creationId xmlns:a16="http://schemas.microsoft.com/office/drawing/2014/main" id="{40DDE268-0520-46AA-BCD2-84351CD0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1103" y="2487361"/>
            <a:ext cx="1440000" cy="1440000"/>
          </a:xfrm>
          <a:prstGeom prst="rect">
            <a:avLst/>
          </a:prstGeom>
        </p:spPr>
      </p:pic>
      <p:pic>
        <p:nvPicPr>
          <p:cNvPr id="9" name="圖形 8" descr="女性">
            <a:extLst>
              <a:ext uri="{FF2B5EF4-FFF2-40B4-BE49-F238E27FC236}">
                <a16:creationId xmlns:a16="http://schemas.microsoft.com/office/drawing/2014/main" id="{4B18D074-2501-42A4-98C7-A6AB5C5D8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2799" y="2487361"/>
            <a:ext cx="1440000" cy="1440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B4B4C39-51CE-4B1E-84D0-771CCF1EEF23}"/>
              </a:ext>
            </a:extLst>
          </p:cNvPr>
          <p:cNvSpPr/>
          <p:nvPr/>
        </p:nvSpPr>
        <p:spPr>
          <a:xfrm>
            <a:off x="3944819" y="4271205"/>
            <a:ext cx="1412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使用者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:123</a:t>
            </a:r>
          </a:p>
          <a:p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密碼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:456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916A98-5D63-45EA-A7F1-ACA557640CFB}"/>
              </a:ext>
            </a:extLst>
          </p:cNvPr>
          <p:cNvSpPr/>
          <p:nvPr/>
        </p:nvSpPr>
        <p:spPr>
          <a:xfrm>
            <a:off x="6796517" y="4271205"/>
            <a:ext cx="1412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使用者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:456</a:t>
            </a:r>
          </a:p>
          <a:p>
            <a:r>
              <a:rPr lang="zh-TW" altLang="en-US" sz="2000" dirty="0">
                <a:ln w="0"/>
              </a:rPr>
              <a:t>密碼</a:t>
            </a:r>
            <a:r>
              <a:rPr lang="en-US" altLang="zh-TW" sz="2000" dirty="0">
                <a:ln w="0"/>
              </a:rPr>
              <a:t>:789</a:t>
            </a:r>
            <a:endParaRPr lang="zh-TW" altLang="en-US" sz="2000" dirty="0">
              <a:ln w="0"/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7FF9EC97-F2F0-4AE4-BBAA-FA6E7FBA4691}"/>
              </a:ext>
            </a:extLst>
          </p:cNvPr>
          <p:cNvSpPr/>
          <p:nvPr/>
        </p:nvSpPr>
        <p:spPr>
          <a:xfrm>
            <a:off x="4214812" y="7239918"/>
            <a:ext cx="3762375" cy="4392863"/>
          </a:xfrm>
          <a:custGeom>
            <a:avLst/>
            <a:gdLst>
              <a:gd name="connsiteX0" fmla="*/ 566408 w 3762375"/>
              <a:gd name="connsiteY0" fmla="*/ 2411058 h 4392863"/>
              <a:gd name="connsiteX1" fmla="*/ 292893 w 3762375"/>
              <a:gd name="connsiteY1" fmla="*/ 2684573 h 4392863"/>
              <a:gd name="connsiteX2" fmla="*/ 292893 w 3762375"/>
              <a:gd name="connsiteY2" fmla="*/ 3778599 h 4392863"/>
              <a:gd name="connsiteX3" fmla="*/ 566408 w 3762375"/>
              <a:gd name="connsiteY3" fmla="*/ 4052114 h 4392863"/>
              <a:gd name="connsiteX4" fmla="*/ 3195966 w 3762375"/>
              <a:gd name="connsiteY4" fmla="*/ 4052114 h 4392863"/>
              <a:gd name="connsiteX5" fmla="*/ 3469481 w 3762375"/>
              <a:gd name="connsiteY5" fmla="*/ 3778599 h 4392863"/>
              <a:gd name="connsiteX6" fmla="*/ 3469481 w 3762375"/>
              <a:gd name="connsiteY6" fmla="*/ 2684573 h 4392863"/>
              <a:gd name="connsiteX7" fmla="*/ 3195966 w 3762375"/>
              <a:gd name="connsiteY7" fmla="*/ 2411058 h 4392863"/>
              <a:gd name="connsiteX8" fmla="*/ 566408 w 3762375"/>
              <a:gd name="connsiteY8" fmla="*/ 295904 h 4392863"/>
              <a:gd name="connsiteX9" fmla="*/ 292893 w 3762375"/>
              <a:gd name="connsiteY9" fmla="*/ 569419 h 4392863"/>
              <a:gd name="connsiteX10" fmla="*/ 292893 w 3762375"/>
              <a:gd name="connsiteY10" fmla="*/ 1663445 h 4392863"/>
              <a:gd name="connsiteX11" fmla="*/ 566408 w 3762375"/>
              <a:gd name="connsiteY11" fmla="*/ 1936960 h 4392863"/>
              <a:gd name="connsiteX12" fmla="*/ 3195966 w 3762375"/>
              <a:gd name="connsiteY12" fmla="*/ 1936960 h 4392863"/>
              <a:gd name="connsiteX13" fmla="*/ 3469481 w 3762375"/>
              <a:gd name="connsiteY13" fmla="*/ 1663445 h 4392863"/>
              <a:gd name="connsiteX14" fmla="*/ 3469481 w 3762375"/>
              <a:gd name="connsiteY14" fmla="*/ 569419 h 4392863"/>
              <a:gd name="connsiteX15" fmla="*/ 3195966 w 3762375"/>
              <a:gd name="connsiteY15" fmla="*/ 295904 h 4392863"/>
              <a:gd name="connsiteX16" fmla="*/ 627075 w 3762375"/>
              <a:gd name="connsiteY16" fmla="*/ 0 h 4392863"/>
              <a:gd name="connsiteX17" fmla="*/ 3135300 w 3762375"/>
              <a:gd name="connsiteY17" fmla="*/ 0 h 4392863"/>
              <a:gd name="connsiteX18" fmla="*/ 3762375 w 3762375"/>
              <a:gd name="connsiteY18" fmla="*/ 627075 h 4392863"/>
              <a:gd name="connsiteX19" fmla="*/ 3762375 w 3762375"/>
              <a:gd name="connsiteY19" fmla="*/ 3765788 h 4392863"/>
              <a:gd name="connsiteX20" fmla="*/ 3135300 w 3762375"/>
              <a:gd name="connsiteY20" fmla="*/ 4392863 h 4392863"/>
              <a:gd name="connsiteX21" fmla="*/ 627075 w 3762375"/>
              <a:gd name="connsiteY21" fmla="*/ 4392863 h 4392863"/>
              <a:gd name="connsiteX22" fmla="*/ 0 w 3762375"/>
              <a:gd name="connsiteY22" fmla="*/ 3765788 h 4392863"/>
              <a:gd name="connsiteX23" fmla="*/ 0 w 3762375"/>
              <a:gd name="connsiteY23" fmla="*/ 627075 h 4392863"/>
              <a:gd name="connsiteX24" fmla="*/ 627075 w 3762375"/>
              <a:gd name="connsiteY24" fmla="*/ 0 h 439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62375" h="4392863">
                <a:moveTo>
                  <a:pt x="566408" y="2411058"/>
                </a:moveTo>
                <a:cubicBezTo>
                  <a:pt x="415350" y="2411058"/>
                  <a:pt x="292893" y="2533515"/>
                  <a:pt x="292893" y="2684573"/>
                </a:cubicBezTo>
                <a:lnTo>
                  <a:pt x="292893" y="3778599"/>
                </a:lnTo>
                <a:cubicBezTo>
                  <a:pt x="292893" y="3929657"/>
                  <a:pt x="415350" y="4052114"/>
                  <a:pt x="566408" y="4052114"/>
                </a:cubicBezTo>
                <a:lnTo>
                  <a:pt x="3195966" y="4052114"/>
                </a:lnTo>
                <a:cubicBezTo>
                  <a:pt x="3347024" y="4052114"/>
                  <a:pt x="3469481" y="3929657"/>
                  <a:pt x="3469481" y="3778599"/>
                </a:cubicBezTo>
                <a:lnTo>
                  <a:pt x="3469481" y="2684573"/>
                </a:lnTo>
                <a:cubicBezTo>
                  <a:pt x="3469481" y="2533515"/>
                  <a:pt x="3347024" y="2411058"/>
                  <a:pt x="3195966" y="2411058"/>
                </a:cubicBezTo>
                <a:close/>
                <a:moveTo>
                  <a:pt x="566408" y="295904"/>
                </a:moveTo>
                <a:cubicBezTo>
                  <a:pt x="415350" y="295904"/>
                  <a:pt x="292893" y="418361"/>
                  <a:pt x="292893" y="569419"/>
                </a:cubicBezTo>
                <a:lnTo>
                  <a:pt x="292893" y="1663445"/>
                </a:lnTo>
                <a:cubicBezTo>
                  <a:pt x="292893" y="1814503"/>
                  <a:pt x="415350" y="1936960"/>
                  <a:pt x="566408" y="1936960"/>
                </a:cubicBezTo>
                <a:lnTo>
                  <a:pt x="3195966" y="1936960"/>
                </a:lnTo>
                <a:cubicBezTo>
                  <a:pt x="3347024" y="1936960"/>
                  <a:pt x="3469481" y="1814503"/>
                  <a:pt x="3469481" y="1663445"/>
                </a:cubicBezTo>
                <a:lnTo>
                  <a:pt x="3469481" y="569419"/>
                </a:lnTo>
                <a:cubicBezTo>
                  <a:pt x="3469481" y="418361"/>
                  <a:pt x="3347024" y="295904"/>
                  <a:pt x="3195966" y="295904"/>
                </a:cubicBezTo>
                <a:close/>
                <a:moveTo>
                  <a:pt x="627075" y="0"/>
                </a:moveTo>
                <a:lnTo>
                  <a:pt x="3135300" y="0"/>
                </a:lnTo>
                <a:cubicBezTo>
                  <a:pt x="3481624" y="0"/>
                  <a:pt x="3762375" y="280751"/>
                  <a:pt x="3762375" y="627075"/>
                </a:cubicBezTo>
                <a:lnTo>
                  <a:pt x="3762375" y="3765788"/>
                </a:lnTo>
                <a:cubicBezTo>
                  <a:pt x="3762375" y="4112112"/>
                  <a:pt x="3481624" y="4392863"/>
                  <a:pt x="3135300" y="4392863"/>
                </a:cubicBezTo>
                <a:lnTo>
                  <a:pt x="627075" y="4392863"/>
                </a:lnTo>
                <a:cubicBezTo>
                  <a:pt x="280751" y="4392863"/>
                  <a:pt x="0" y="4112112"/>
                  <a:pt x="0" y="3765788"/>
                </a:cubicBezTo>
                <a:lnTo>
                  <a:pt x="0" y="627075"/>
                </a:lnTo>
                <a:cubicBezTo>
                  <a:pt x="0" y="280751"/>
                  <a:pt x="280751" y="0"/>
                  <a:pt x="62707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形 12" descr="文件">
            <a:extLst>
              <a:ext uri="{FF2B5EF4-FFF2-40B4-BE49-F238E27FC236}">
                <a16:creationId xmlns:a16="http://schemas.microsoft.com/office/drawing/2014/main" id="{6541C309-05F7-47D6-83F0-932E2F9E72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2039" y="2969236"/>
            <a:ext cx="238125" cy="23812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3D9B392-071E-49E1-B5AD-75AEC72D0130}"/>
              </a:ext>
            </a:extLst>
          </p:cNvPr>
          <p:cNvSpPr/>
          <p:nvPr/>
        </p:nvSpPr>
        <p:spPr>
          <a:xfrm>
            <a:off x="5747185" y="7640131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倉庫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A4FEC7-0EFA-4C58-A93C-E35BDFA887F4}"/>
              </a:ext>
            </a:extLst>
          </p:cNvPr>
          <p:cNvSpPr/>
          <p:nvPr/>
        </p:nvSpPr>
        <p:spPr>
          <a:xfrm>
            <a:off x="5490704" y="9770628"/>
            <a:ext cx="12105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交易平台</a:t>
            </a:r>
          </a:p>
        </p:txBody>
      </p:sp>
    </p:spTree>
    <p:extLst>
      <p:ext uri="{BB962C8B-B14F-4D97-AF65-F5344CB8AC3E}">
        <p14:creationId xmlns:p14="http://schemas.microsoft.com/office/powerpoint/2010/main" val="358835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標題 1">
            <a:extLst>
              <a:ext uri="{FF2B5EF4-FFF2-40B4-BE49-F238E27FC236}">
                <a16:creationId xmlns:a16="http://schemas.microsoft.com/office/drawing/2014/main" id="{DF6EC450-C0C0-44BD-8F06-2C5C7C38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/>
              <a:t>實作 </a:t>
            </a:r>
            <a:r>
              <a:rPr lang="en-US" altLang="zh-TW" sz="4000" b="1" dirty="0"/>
              <a:t>:</a:t>
            </a:r>
            <a:r>
              <a:rPr lang="zh-TW" altLang="en-US" sz="4000" b="1" dirty="0"/>
              <a:t> 交易網站</a:t>
            </a:r>
            <a:endParaRPr lang="zh-TW" altLang="en-US" sz="4000" dirty="0"/>
          </a:p>
        </p:txBody>
      </p:sp>
      <p:pic>
        <p:nvPicPr>
          <p:cNvPr id="20" name="圖形 19" descr="男人">
            <a:extLst>
              <a:ext uri="{FF2B5EF4-FFF2-40B4-BE49-F238E27FC236}">
                <a16:creationId xmlns:a16="http://schemas.microsoft.com/office/drawing/2014/main" id="{4AD48A3F-AC2A-447D-88FA-8B5B0142E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903" y="2889000"/>
            <a:ext cx="1080000" cy="1080000"/>
          </a:xfrm>
          <a:prstGeom prst="rect">
            <a:avLst/>
          </a:prstGeom>
        </p:spPr>
      </p:pic>
      <p:pic>
        <p:nvPicPr>
          <p:cNvPr id="22" name="圖形 21" descr="女性">
            <a:extLst>
              <a:ext uri="{FF2B5EF4-FFF2-40B4-BE49-F238E27FC236}">
                <a16:creationId xmlns:a16="http://schemas.microsoft.com/office/drawing/2014/main" id="{441A404F-75E6-44FE-B5F9-1EDB1FEDF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1097" y="2809875"/>
            <a:ext cx="1080000" cy="1080000"/>
          </a:xfrm>
          <a:prstGeom prst="rect">
            <a:avLst/>
          </a:prstGeom>
        </p:spPr>
      </p:pic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0581C2C6-B78F-4284-9459-D4A80E26955B}"/>
              </a:ext>
            </a:extLst>
          </p:cNvPr>
          <p:cNvSpPr/>
          <p:nvPr/>
        </p:nvSpPr>
        <p:spPr>
          <a:xfrm>
            <a:off x="4214812" y="1772568"/>
            <a:ext cx="3762375" cy="4392863"/>
          </a:xfrm>
          <a:custGeom>
            <a:avLst/>
            <a:gdLst>
              <a:gd name="connsiteX0" fmla="*/ 566408 w 3762375"/>
              <a:gd name="connsiteY0" fmla="*/ 2411058 h 4392863"/>
              <a:gd name="connsiteX1" fmla="*/ 292893 w 3762375"/>
              <a:gd name="connsiteY1" fmla="*/ 2684573 h 4392863"/>
              <a:gd name="connsiteX2" fmla="*/ 292893 w 3762375"/>
              <a:gd name="connsiteY2" fmla="*/ 3778599 h 4392863"/>
              <a:gd name="connsiteX3" fmla="*/ 566408 w 3762375"/>
              <a:gd name="connsiteY3" fmla="*/ 4052114 h 4392863"/>
              <a:gd name="connsiteX4" fmla="*/ 3195966 w 3762375"/>
              <a:gd name="connsiteY4" fmla="*/ 4052114 h 4392863"/>
              <a:gd name="connsiteX5" fmla="*/ 3469481 w 3762375"/>
              <a:gd name="connsiteY5" fmla="*/ 3778599 h 4392863"/>
              <a:gd name="connsiteX6" fmla="*/ 3469481 w 3762375"/>
              <a:gd name="connsiteY6" fmla="*/ 2684573 h 4392863"/>
              <a:gd name="connsiteX7" fmla="*/ 3195966 w 3762375"/>
              <a:gd name="connsiteY7" fmla="*/ 2411058 h 4392863"/>
              <a:gd name="connsiteX8" fmla="*/ 566408 w 3762375"/>
              <a:gd name="connsiteY8" fmla="*/ 295904 h 4392863"/>
              <a:gd name="connsiteX9" fmla="*/ 292893 w 3762375"/>
              <a:gd name="connsiteY9" fmla="*/ 569419 h 4392863"/>
              <a:gd name="connsiteX10" fmla="*/ 292893 w 3762375"/>
              <a:gd name="connsiteY10" fmla="*/ 1663445 h 4392863"/>
              <a:gd name="connsiteX11" fmla="*/ 566408 w 3762375"/>
              <a:gd name="connsiteY11" fmla="*/ 1936960 h 4392863"/>
              <a:gd name="connsiteX12" fmla="*/ 3195966 w 3762375"/>
              <a:gd name="connsiteY12" fmla="*/ 1936960 h 4392863"/>
              <a:gd name="connsiteX13" fmla="*/ 3469481 w 3762375"/>
              <a:gd name="connsiteY13" fmla="*/ 1663445 h 4392863"/>
              <a:gd name="connsiteX14" fmla="*/ 3469481 w 3762375"/>
              <a:gd name="connsiteY14" fmla="*/ 569419 h 4392863"/>
              <a:gd name="connsiteX15" fmla="*/ 3195966 w 3762375"/>
              <a:gd name="connsiteY15" fmla="*/ 295904 h 4392863"/>
              <a:gd name="connsiteX16" fmla="*/ 627075 w 3762375"/>
              <a:gd name="connsiteY16" fmla="*/ 0 h 4392863"/>
              <a:gd name="connsiteX17" fmla="*/ 3135300 w 3762375"/>
              <a:gd name="connsiteY17" fmla="*/ 0 h 4392863"/>
              <a:gd name="connsiteX18" fmla="*/ 3762375 w 3762375"/>
              <a:gd name="connsiteY18" fmla="*/ 627075 h 4392863"/>
              <a:gd name="connsiteX19" fmla="*/ 3762375 w 3762375"/>
              <a:gd name="connsiteY19" fmla="*/ 3765788 h 4392863"/>
              <a:gd name="connsiteX20" fmla="*/ 3135300 w 3762375"/>
              <a:gd name="connsiteY20" fmla="*/ 4392863 h 4392863"/>
              <a:gd name="connsiteX21" fmla="*/ 627075 w 3762375"/>
              <a:gd name="connsiteY21" fmla="*/ 4392863 h 4392863"/>
              <a:gd name="connsiteX22" fmla="*/ 0 w 3762375"/>
              <a:gd name="connsiteY22" fmla="*/ 3765788 h 4392863"/>
              <a:gd name="connsiteX23" fmla="*/ 0 w 3762375"/>
              <a:gd name="connsiteY23" fmla="*/ 627075 h 4392863"/>
              <a:gd name="connsiteX24" fmla="*/ 627075 w 3762375"/>
              <a:gd name="connsiteY24" fmla="*/ 0 h 439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62375" h="4392863">
                <a:moveTo>
                  <a:pt x="566408" y="2411058"/>
                </a:moveTo>
                <a:cubicBezTo>
                  <a:pt x="415350" y="2411058"/>
                  <a:pt x="292893" y="2533515"/>
                  <a:pt x="292893" y="2684573"/>
                </a:cubicBezTo>
                <a:lnTo>
                  <a:pt x="292893" y="3778599"/>
                </a:lnTo>
                <a:cubicBezTo>
                  <a:pt x="292893" y="3929657"/>
                  <a:pt x="415350" y="4052114"/>
                  <a:pt x="566408" y="4052114"/>
                </a:cubicBezTo>
                <a:lnTo>
                  <a:pt x="3195966" y="4052114"/>
                </a:lnTo>
                <a:cubicBezTo>
                  <a:pt x="3347024" y="4052114"/>
                  <a:pt x="3469481" y="3929657"/>
                  <a:pt x="3469481" y="3778599"/>
                </a:cubicBezTo>
                <a:lnTo>
                  <a:pt x="3469481" y="2684573"/>
                </a:lnTo>
                <a:cubicBezTo>
                  <a:pt x="3469481" y="2533515"/>
                  <a:pt x="3347024" y="2411058"/>
                  <a:pt x="3195966" y="2411058"/>
                </a:cubicBezTo>
                <a:close/>
                <a:moveTo>
                  <a:pt x="566408" y="295904"/>
                </a:moveTo>
                <a:cubicBezTo>
                  <a:pt x="415350" y="295904"/>
                  <a:pt x="292893" y="418361"/>
                  <a:pt x="292893" y="569419"/>
                </a:cubicBezTo>
                <a:lnTo>
                  <a:pt x="292893" y="1663445"/>
                </a:lnTo>
                <a:cubicBezTo>
                  <a:pt x="292893" y="1814503"/>
                  <a:pt x="415350" y="1936960"/>
                  <a:pt x="566408" y="1936960"/>
                </a:cubicBezTo>
                <a:lnTo>
                  <a:pt x="3195966" y="1936960"/>
                </a:lnTo>
                <a:cubicBezTo>
                  <a:pt x="3347024" y="1936960"/>
                  <a:pt x="3469481" y="1814503"/>
                  <a:pt x="3469481" y="1663445"/>
                </a:cubicBezTo>
                <a:lnTo>
                  <a:pt x="3469481" y="569419"/>
                </a:lnTo>
                <a:cubicBezTo>
                  <a:pt x="3469481" y="418361"/>
                  <a:pt x="3347024" y="295904"/>
                  <a:pt x="3195966" y="295904"/>
                </a:cubicBezTo>
                <a:close/>
                <a:moveTo>
                  <a:pt x="627075" y="0"/>
                </a:moveTo>
                <a:lnTo>
                  <a:pt x="3135300" y="0"/>
                </a:lnTo>
                <a:cubicBezTo>
                  <a:pt x="3481624" y="0"/>
                  <a:pt x="3762375" y="280751"/>
                  <a:pt x="3762375" y="627075"/>
                </a:cubicBezTo>
                <a:lnTo>
                  <a:pt x="3762375" y="3765788"/>
                </a:lnTo>
                <a:cubicBezTo>
                  <a:pt x="3762375" y="4112112"/>
                  <a:pt x="3481624" y="4392863"/>
                  <a:pt x="3135300" y="4392863"/>
                </a:cubicBezTo>
                <a:lnTo>
                  <a:pt x="627075" y="4392863"/>
                </a:lnTo>
                <a:cubicBezTo>
                  <a:pt x="280751" y="4392863"/>
                  <a:pt x="0" y="4112112"/>
                  <a:pt x="0" y="3765788"/>
                </a:cubicBezTo>
                <a:lnTo>
                  <a:pt x="0" y="627075"/>
                </a:lnTo>
                <a:cubicBezTo>
                  <a:pt x="0" y="280751"/>
                  <a:pt x="280751" y="0"/>
                  <a:pt x="62707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形 12" descr="文件">
            <a:extLst>
              <a:ext uri="{FF2B5EF4-FFF2-40B4-BE49-F238E27FC236}">
                <a16:creationId xmlns:a16="http://schemas.microsoft.com/office/drawing/2014/main" id="{9C27C13F-39DA-4BE8-8148-B5F1D6642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1840" y="3230812"/>
            <a:ext cx="238125" cy="2381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C6BA1C-816F-454B-8FB1-A9BD0D652483}"/>
              </a:ext>
            </a:extLst>
          </p:cNvPr>
          <p:cNvSpPr/>
          <p:nvPr/>
        </p:nvSpPr>
        <p:spPr>
          <a:xfrm>
            <a:off x="5747185" y="2163697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倉庫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2CA936-CEE8-47D1-B85D-D96F8A02D973}"/>
              </a:ext>
            </a:extLst>
          </p:cNvPr>
          <p:cNvSpPr/>
          <p:nvPr/>
        </p:nvSpPr>
        <p:spPr>
          <a:xfrm>
            <a:off x="5490704" y="4294194"/>
            <a:ext cx="12105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交易平台</a:t>
            </a:r>
          </a:p>
        </p:txBody>
      </p:sp>
    </p:spTree>
    <p:extLst>
      <p:ext uri="{BB962C8B-B14F-4D97-AF65-F5344CB8AC3E}">
        <p14:creationId xmlns:p14="http://schemas.microsoft.com/office/powerpoint/2010/main" val="347915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標題 1">
            <a:extLst>
              <a:ext uri="{FF2B5EF4-FFF2-40B4-BE49-F238E27FC236}">
                <a16:creationId xmlns:a16="http://schemas.microsoft.com/office/drawing/2014/main" id="{DF6EC450-C0C0-44BD-8F06-2C5C7C38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/>
              <a:t>實作 </a:t>
            </a:r>
            <a:r>
              <a:rPr lang="en-US" altLang="zh-TW" sz="4000" b="1" dirty="0"/>
              <a:t>:</a:t>
            </a:r>
            <a:r>
              <a:rPr lang="zh-TW" altLang="en-US" sz="4000" b="1" dirty="0"/>
              <a:t> 交易網站</a:t>
            </a:r>
            <a:endParaRPr lang="zh-TW" altLang="en-US" sz="4000" dirty="0"/>
          </a:p>
        </p:txBody>
      </p:sp>
      <p:pic>
        <p:nvPicPr>
          <p:cNvPr id="20" name="圖形 19" descr="男人">
            <a:extLst>
              <a:ext uri="{FF2B5EF4-FFF2-40B4-BE49-F238E27FC236}">
                <a16:creationId xmlns:a16="http://schemas.microsoft.com/office/drawing/2014/main" id="{4AD48A3F-AC2A-447D-88FA-8B5B0142E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903" y="2889000"/>
            <a:ext cx="1080000" cy="1080000"/>
          </a:xfrm>
          <a:prstGeom prst="rect">
            <a:avLst/>
          </a:prstGeom>
        </p:spPr>
      </p:pic>
      <p:pic>
        <p:nvPicPr>
          <p:cNvPr id="22" name="圖形 21" descr="女性">
            <a:extLst>
              <a:ext uri="{FF2B5EF4-FFF2-40B4-BE49-F238E27FC236}">
                <a16:creationId xmlns:a16="http://schemas.microsoft.com/office/drawing/2014/main" id="{441A404F-75E6-44FE-B5F9-1EDB1FEDF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1097" y="2809875"/>
            <a:ext cx="1080000" cy="1080000"/>
          </a:xfrm>
          <a:prstGeom prst="rect">
            <a:avLst/>
          </a:prstGeom>
        </p:spPr>
      </p:pic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0581C2C6-B78F-4284-9459-D4A80E26955B}"/>
              </a:ext>
            </a:extLst>
          </p:cNvPr>
          <p:cNvSpPr/>
          <p:nvPr/>
        </p:nvSpPr>
        <p:spPr>
          <a:xfrm>
            <a:off x="4214812" y="1772568"/>
            <a:ext cx="3762375" cy="4392863"/>
          </a:xfrm>
          <a:custGeom>
            <a:avLst/>
            <a:gdLst>
              <a:gd name="connsiteX0" fmla="*/ 566408 w 3762375"/>
              <a:gd name="connsiteY0" fmla="*/ 2411058 h 4392863"/>
              <a:gd name="connsiteX1" fmla="*/ 292893 w 3762375"/>
              <a:gd name="connsiteY1" fmla="*/ 2684573 h 4392863"/>
              <a:gd name="connsiteX2" fmla="*/ 292893 w 3762375"/>
              <a:gd name="connsiteY2" fmla="*/ 3778599 h 4392863"/>
              <a:gd name="connsiteX3" fmla="*/ 566408 w 3762375"/>
              <a:gd name="connsiteY3" fmla="*/ 4052114 h 4392863"/>
              <a:gd name="connsiteX4" fmla="*/ 3195966 w 3762375"/>
              <a:gd name="connsiteY4" fmla="*/ 4052114 h 4392863"/>
              <a:gd name="connsiteX5" fmla="*/ 3469481 w 3762375"/>
              <a:gd name="connsiteY5" fmla="*/ 3778599 h 4392863"/>
              <a:gd name="connsiteX6" fmla="*/ 3469481 w 3762375"/>
              <a:gd name="connsiteY6" fmla="*/ 2684573 h 4392863"/>
              <a:gd name="connsiteX7" fmla="*/ 3195966 w 3762375"/>
              <a:gd name="connsiteY7" fmla="*/ 2411058 h 4392863"/>
              <a:gd name="connsiteX8" fmla="*/ 566408 w 3762375"/>
              <a:gd name="connsiteY8" fmla="*/ 295904 h 4392863"/>
              <a:gd name="connsiteX9" fmla="*/ 292893 w 3762375"/>
              <a:gd name="connsiteY9" fmla="*/ 569419 h 4392863"/>
              <a:gd name="connsiteX10" fmla="*/ 292893 w 3762375"/>
              <a:gd name="connsiteY10" fmla="*/ 1663445 h 4392863"/>
              <a:gd name="connsiteX11" fmla="*/ 566408 w 3762375"/>
              <a:gd name="connsiteY11" fmla="*/ 1936960 h 4392863"/>
              <a:gd name="connsiteX12" fmla="*/ 3195966 w 3762375"/>
              <a:gd name="connsiteY12" fmla="*/ 1936960 h 4392863"/>
              <a:gd name="connsiteX13" fmla="*/ 3469481 w 3762375"/>
              <a:gd name="connsiteY13" fmla="*/ 1663445 h 4392863"/>
              <a:gd name="connsiteX14" fmla="*/ 3469481 w 3762375"/>
              <a:gd name="connsiteY14" fmla="*/ 569419 h 4392863"/>
              <a:gd name="connsiteX15" fmla="*/ 3195966 w 3762375"/>
              <a:gd name="connsiteY15" fmla="*/ 295904 h 4392863"/>
              <a:gd name="connsiteX16" fmla="*/ 627075 w 3762375"/>
              <a:gd name="connsiteY16" fmla="*/ 0 h 4392863"/>
              <a:gd name="connsiteX17" fmla="*/ 3135300 w 3762375"/>
              <a:gd name="connsiteY17" fmla="*/ 0 h 4392863"/>
              <a:gd name="connsiteX18" fmla="*/ 3762375 w 3762375"/>
              <a:gd name="connsiteY18" fmla="*/ 627075 h 4392863"/>
              <a:gd name="connsiteX19" fmla="*/ 3762375 w 3762375"/>
              <a:gd name="connsiteY19" fmla="*/ 3765788 h 4392863"/>
              <a:gd name="connsiteX20" fmla="*/ 3135300 w 3762375"/>
              <a:gd name="connsiteY20" fmla="*/ 4392863 h 4392863"/>
              <a:gd name="connsiteX21" fmla="*/ 627075 w 3762375"/>
              <a:gd name="connsiteY21" fmla="*/ 4392863 h 4392863"/>
              <a:gd name="connsiteX22" fmla="*/ 0 w 3762375"/>
              <a:gd name="connsiteY22" fmla="*/ 3765788 h 4392863"/>
              <a:gd name="connsiteX23" fmla="*/ 0 w 3762375"/>
              <a:gd name="connsiteY23" fmla="*/ 627075 h 4392863"/>
              <a:gd name="connsiteX24" fmla="*/ 627075 w 3762375"/>
              <a:gd name="connsiteY24" fmla="*/ 0 h 439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62375" h="4392863">
                <a:moveTo>
                  <a:pt x="566408" y="2411058"/>
                </a:moveTo>
                <a:cubicBezTo>
                  <a:pt x="415350" y="2411058"/>
                  <a:pt x="292893" y="2533515"/>
                  <a:pt x="292893" y="2684573"/>
                </a:cubicBezTo>
                <a:lnTo>
                  <a:pt x="292893" y="3778599"/>
                </a:lnTo>
                <a:cubicBezTo>
                  <a:pt x="292893" y="3929657"/>
                  <a:pt x="415350" y="4052114"/>
                  <a:pt x="566408" y="4052114"/>
                </a:cubicBezTo>
                <a:lnTo>
                  <a:pt x="3195966" y="4052114"/>
                </a:lnTo>
                <a:cubicBezTo>
                  <a:pt x="3347024" y="4052114"/>
                  <a:pt x="3469481" y="3929657"/>
                  <a:pt x="3469481" y="3778599"/>
                </a:cubicBezTo>
                <a:lnTo>
                  <a:pt x="3469481" y="2684573"/>
                </a:lnTo>
                <a:cubicBezTo>
                  <a:pt x="3469481" y="2533515"/>
                  <a:pt x="3347024" y="2411058"/>
                  <a:pt x="3195966" y="2411058"/>
                </a:cubicBezTo>
                <a:close/>
                <a:moveTo>
                  <a:pt x="566408" y="295904"/>
                </a:moveTo>
                <a:cubicBezTo>
                  <a:pt x="415350" y="295904"/>
                  <a:pt x="292893" y="418361"/>
                  <a:pt x="292893" y="569419"/>
                </a:cubicBezTo>
                <a:lnTo>
                  <a:pt x="292893" y="1663445"/>
                </a:lnTo>
                <a:cubicBezTo>
                  <a:pt x="292893" y="1814503"/>
                  <a:pt x="415350" y="1936960"/>
                  <a:pt x="566408" y="1936960"/>
                </a:cubicBezTo>
                <a:lnTo>
                  <a:pt x="3195966" y="1936960"/>
                </a:lnTo>
                <a:cubicBezTo>
                  <a:pt x="3347024" y="1936960"/>
                  <a:pt x="3469481" y="1814503"/>
                  <a:pt x="3469481" y="1663445"/>
                </a:cubicBezTo>
                <a:lnTo>
                  <a:pt x="3469481" y="569419"/>
                </a:lnTo>
                <a:cubicBezTo>
                  <a:pt x="3469481" y="418361"/>
                  <a:pt x="3347024" y="295904"/>
                  <a:pt x="3195966" y="295904"/>
                </a:cubicBezTo>
                <a:close/>
                <a:moveTo>
                  <a:pt x="627075" y="0"/>
                </a:moveTo>
                <a:lnTo>
                  <a:pt x="3135300" y="0"/>
                </a:lnTo>
                <a:cubicBezTo>
                  <a:pt x="3481624" y="0"/>
                  <a:pt x="3762375" y="280751"/>
                  <a:pt x="3762375" y="627075"/>
                </a:cubicBezTo>
                <a:lnTo>
                  <a:pt x="3762375" y="3765788"/>
                </a:lnTo>
                <a:cubicBezTo>
                  <a:pt x="3762375" y="4112112"/>
                  <a:pt x="3481624" y="4392863"/>
                  <a:pt x="3135300" y="4392863"/>
                </a:cubicBezTo>
                <a:lnTo>
                  <a:pt x="627075" y="4392863"/>
                </a:lnTo>
                <a:cubicBezTo>
                  <a:pt x="280751" y="4392863"/>
                  <a:pt x="0" y="4112112"/>
                  <a:pt x="0" y="3765788"/>
                </a:cubicBezTo>
                <a:lnTo>
                  <a:pt x="0" y="627075"/>
                </a:lnTo>
                <a:cubicBezTo>
                  <a:pt x="0" y="280751"/>
                  <a:pt x="280751" y="0"/>
                  <a:pt x="62707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形 12" descr="文件">
            <a:extLst>
              <a:ext uri="{FF2B5EF4-FFF2-40B4-BE49-F238E27FC236}">
                <a16:creationId xmlns:a16="http://schemas.microsoft.com/office/drawing/2014/main" id="{9C27C13F-39DA-4BE8-8148-B5F1D6642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2664" y="2357436"/>
            <a:ext cx="607560" cy="6075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4DEB5E8-2BDC-4725-BB1D-24B1398F4A7A}"/>
              </a:ext>
            </a:extLst>
          </p:cNvPr>
          <p:cNvSpPr/>
          <p:nvPr/>
        </p:nvSpPr>
        <p:spPr>
          <a:xfrm>
            <a:off x="4722791" y="3113655"/>
            <a:ext cx="11673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1600" b="0" cap="none" spc="0" dirty="0">
                <a:ln w="0"/>
                <a:solidFill>
                  <a:schemeClr val="tx1"/>
                </a:solidFill>
              </a:rPr>
              <a:t>擁有者</a:t>
            </a:r>
            <a:r>
              <a:rPr lang="en-US" altLang="zh-TW" sz="1600" b="0" cap="none" spc="0" dirty="0">
                <a:ln w="0"/>
                <a:solidFill>
                  <a:schemeClr val="tx1"/>
                </a:solidFill>
              </a:rPr>
              <a:t>:123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3888A7-E13E-4754-ABAA-161BCA6E2285}"/>
              </a:ext>
            </a:extLst>
          </p:cNvPr>
          <p:cNvSpPr/>
          <p:nvPr/>
        </p:nvSpPr>
        <p:spPr>
          <a:xfrm>
            <a:off x="5747185" y="2163697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倉庫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0F5AAF-36C7-48B1-B947-12D8C5135843}"/>
              </a:ext>
            </a:extLst>
          </p:cNvPr>
          <p:cNvSpPr/>
          <p:nvPr/>
        </p:nvSpPr>
        <p:spPr>
          <a:xfrm>
            <a:off x="5490704" y="4294194"/>
            <a:ext cx="12105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交易平台</a:t>
            </a:r>
          </a:p>
        </p:txBody>
      </p:sp>
    </p:spTree>
    <p:extLst>
      <p:ext uri="{BB962C8B-B14F-4D97-AF65-F5344CB8AC3E}">
        <p14:creationId xmlns:p14="http://schemas.microsoft.com/office/powerpoint/2010/main" val="3258303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3.75E-6 0.314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3.75E-6 0.3092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標題 1">
            <a:extLst>
              <a:ext uri="{FF2B5EF4-FFF2-40B4-BE49-F238E27FC236}">
                <a16:creationId xmlns:a16="http://schemas.microsoft.com/office/drawing/2014/main" id="{DF6EC450-C0C0-44BD-8F06-2C5C7C38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/>
              <a:t>實作 </a:t>
            </a:r>
            <a:r>
              <a:rPr lang="en-US" altLang="zh-TW" sz="4000" b="1" dirty="0"/>
              <a:t>:</a:t>
            </a:r>
            <a:r>
              <a:rPr lang="zh-TW" altLang="en-US" sz="4000" b="1" dirty="0"/>
              <a:t> 交易網站</a:t>
            </a:r>
            <a:endParaRPr lang="zh-TW" altLang="en-US" sz="4000" dirty="0"/>
          </a:p>
        </p:txBody>
      </p:sp>
      <p:pic>
        <p:nvPicPr>
          <p:cNvPr id="20" name="圖形 19" descr="男人">
            <a:extLst>
              <a:ext uri="{FF2B5EF4-FFF2-40B4-BE49-F238E27FC236}">
                <a16:creationId xmlns:a16="http://schemas.microsoft.com/office/drawing/2014/main" id="{4AD48A3F-AC2A-447D-88FA-8B5B0142E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903" y="2889000"/>
            <a:ext cx="1080000" cy="1080000"/>
          </a:xfrm>
          <a:prstGeom prst="rect">
            <a:avLst/>
          </a:prstGeom>
        </p:spPr>
      </p:pic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0581C2C6-B78F-4284-9459-D4A80E26955B}"/>
              </a:ext>
            </a:extLst>
          </p:cNvPr>
          <p:cNvSpPr/>
          <p:nvPr/>
        </p:nvSpPr>
        <p:spPr>
          <a:xfrm>
            <a:off x="4214812" y="1772568"/>
            <a:ext cx="3762375" cy="4392863"/>
          </a:xfrm>
          <a:custGeom>
            <a:avLst/>
            <a:gdLst>
              <a:gd name="connsiteX0" fmla="*/ 566408 w 3762375"/>
              <a:gd name="connsiteY0" fmla="*/ 2411058 h 4392863"/>
              <a:gd name="connsiteX1" fmla="*/ 292893 w 3762375"/>
              <a:gd name="connsiteY1" fmla="*/ 2684573 h 4392863"/>
              <a:gd name="connsiteX2" fmla="*/ 292893 w 3762375"/>
              <a:gd name="connsiteY2" fmla="*/ 3778599 h 4392863"/>
              <a:gd name="connsiteX3" fmla="*/ 566408 w 3762375"/>
              <a:gd name="connsiteY3" fmla="*/ 4052114 h 4392863"/>
              <a:gd name="connsiteX4" fmla="*/ 3195966 w 3762375"/>
              <a:gd name="connsiteY4" fmla="*/ 4052114 h 4392863"/>
              <a:gd name="connsiteX5" fmla="*/ 3469481 w 3762375"/>
              <a:gd name="connsiteY5" fmla="*/ 3778599 h 4392863"/>
              <a:gd name="connsiteX6" fmla="*/ 3469481 w 3762375"/>
              <a:gd name="connsiteY6" fmla="*/ 2684573 h 4392863"/>
              <a:gd name="connsiteX7" fmla="*/ 3195966 w 3762375"/>
              <a:gd name="connsiteY7" fmla="*/ 2411058 h 4392863"/>
              <a:gd name="connsiteX8" fmla="*/ 566408 w 3762375"/>
              <a:gd name="connsiteY8" fmla="*/ 295904 h 4392863"/>
              <a:gd name="connsiteX9" fmla="*/ 292893 w 3762375"/>
              <a:gd name="connsiteY9" fmla="*/ 569419 h 4392863"/>
              <a:gd name="connsiteX10" fmla="*/ 292893 w 3762375"/>
              <a:gd name="connsiteY10" fmla="*/ 1663445 h 4392863"/>
              <a:gd name="connsiteX11" fmla="*/ 566408 w 3762375"/>
              <a:gd name="connsiteY11" fmla="*/ 1936960 h 4392863"/>
              <a:gd name="connsiteX12" fmla="*/ 3195966 w 3762375"/>
              <a:gd name="connsiteY12" fmla="*/ 1936960 h 4392863"/>
              <a:gd name="connsiteX13" fmla="*/ 3469481 w 3762375"/>
              <a:gd name="connsiteY13" fmla="*/ 1663445 h 4392863"/>
              <a:gd name="connsiteX14" fmla="*/ 3469481 w 3762375"/>
              <a:gd name="connsiteY14" fmla="*/ 569419 h 4392863"/>
              <a:gd name="connsiteX15" fmla="*/ 3195966 w 3762375"/>
              <a:gd name="connsiteY15" fmla="*/ 295904 h 4392863"/>
              <a:gd name="connsiteX16" fmla="*/ 627075 w 3762375"/>
              <a:gd name="connsiteY16" fmla="*/ 0 h 4392863"/>
              <a:gd name="connsiteX17" fmla="*/ 3135300 w 3762375"/>
              <a:gd name="connsiteY17" fmla="*/ 0 h 4392863"/>
              <a:gd name="connsiteX18" fmla="*/ 3762375 w 3762375"/>
              <a:gd name="connsiteY18" fmla="*/ 627075 h 4392863"/>
              <a:gd name="connsiteX19" fmla="*/ 3762375 w 3762375"/>
              <a:gd name="connsiteY19" fmla="*/ 3765788 h 4392863"/>
              <a:gd name="connsiteX20" fmla="*/ 3135300 w 3762375"/>
              <a:gd name="connsiteY20" fmla="*/ 4392863 h 4392863"/>
              <a:gd name="connsiteX21" fmla="*/ 627075 w 3762375"/>
              <a:gd name="connsiteY21" fmla="*/ 4392863 h 4392863"/>
              <a:gd name="connsiteX22" fmla="*/ 0 w 3762375"/>
              <a:gd name="connsiteY22" fmla="*/ 3765788 h 4392863"/>
              <a:gd name="connsiteX23" fmla="*/ 0 w 3762375"/>
              <a:gd name="connsiteY23" fmla="*/ 627075 h 4392863"/>
              <a:gd name="connsiteX24" fmla="*/ 627075 w 3762375"/>
              <a:gd name="connsiteY24" fmla="*/ 0 h 439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62375" h="4392863">
                <a:moveTo>
                  <a:pt x="566408" y="2411058"/>
                </a:moveTo>
                <a:cubicBezTo>
                  <a:pt x="415350" y="2411058"/>
                  <a:pt x="292893" y="2533515"/>
                  <a:pt x="292893" y="2684573"/>
                </a:cubicBezTo>
                <a:lnTo>
                  <a:pt x="292893" y="3778599"/>
                </a:lnTo>
                <a:cubicBezTo>
                  <a:pt x="292893" y="3929657"/>
                  <a:pt x="415350" y="4052114"/>
                  <a:pt x="566408" y="4052114"/>
                </a:cubicBezTo>
                <a:lnTo>
                  <a:pt x="3195966" y="4052114"/>
                </a:lnTo>
                <a:cubicBezTo>
                  <a:pt x="3347024" y="4052114"/>
                  <a:pt x="3469481" y="3929657"/>
                  <a:pt x="3469481" y="3778599"/>
                </a:cubicBezTo>
                <a:lnTo>
                  <a:pt x="3469481" y="2684573"/>
                </a:lnTo>
                <a:cubicBezTo>
                  <a:pt x="3469481" y="2533515"/>
                  <a:pt x="3347024" y="2411058"/>
                  <a:pt x="3195966" y="2411058"/>
                </a:cubicBezTo>
                <a:close/>
                <a:moveTo>
                  <a:pt x="566408" y="295904"/>
                </a:moveTo>
                <a:cubicBezTo>
                  <a:pt x="415350" y="295904"/>
                  <a:pt x="292893" y="418361"/>
                  <a:pt x="292893" y="569419"/>
                </a:cubicBezTo>
                <a:lnTo>
                  <a:pt x="292893" y="1663445"/>
                </a:lnTo>
                <a:cubicBezTo>
                  <a:pt x="292893" y="1814503"/>
                  <a:pt x="415350" y="1936960"/>
                  <a:pt x="566408" y="1936960"/>
                </a:cubicBezTo>
                <a:lnTo>
                  <a:pt x="3195966" y="1936960"/>
                </a:lnTo>
                <a:cubicBezTo>
                  <a:pt x="3347024" y="1936960"/>
                  <a:pt x="3469481" y="1814503"/>
                  <a:pt x="3469481" y="1663445"/>
                </a:cubicBezTo>
                <a:lnTo>
                  <a:pt x="3469481" y="569419"/>
                </a:lnTo>
                <a:cubicBezTo>
                  <a:pt x="3469481" y="418361"/>
                  <a:pt x="3347024" y="295904"/>
                  <a:pt x="3195966" y="295904"/>
                </a:cubicBezTo>
                <a:close/>
                <a:moveTo>
                  <a:pt x="627075" y="0"/>
                </a:moveTo>
                <a:lnTo>
                  <a:pt x="3135300" y="0"/>
                </a:lnTo>
                <a:cubicBezTo>
                  <a:pt x="3481624" y="0"/>
                  <a:pt x="3762375" y="280751"/>
                  <a:pt x="3762375" y="627075"/>
                </a:cubicBezTo>
                <a:lnTo>
                  <a:pt x="3762375" y="3765788"/>
                </a:lnTo>
                <a:cubicBezTo>
                  <a:pt x="3762375" y="4112112"/>
                  <a:pt x="3481624" y="4392863"/>
                  <a:pt x="3135300" y="4392863"/>
                </a:cubicBezTo>
                <a:lnTo>
                  <a:pt x="627075" y="4392863"/>
                </a:lnTo>
                <a:cubicBezTo>
                  <a:pt x="280751" y="4392863"/>
                  <a:pt x="0" y="4112112"/>
                  <a:pt x="0" y="3765788"/>
                </a:cubicBezTo>
                <a:lnTo>
                  <a:pt x="0" y="627075"/>
                </a:lnTo>
                <a:cubicBezTo>
                  <a:pt x="0" y="280751"/>
                  <a:pt x="280751" y="0"/>
                  <a:pt x="62707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形 21" descr="女性">
            <a:extLst>
              <a:ext uri="{FF2B5EF4-FFF2-40B4-BE49-F238E27FC236}">
                <a16:creationId xmlns:a16="http://schemas.microsoft.com/office/drawing/2014/main" id="{441A404F-75E6-44FE-B5F9-1EDB1FEDF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0224" y="4537726"/>
            <a:ext cx="1080000" cy="1080000"/>
          </a:xfrm>
          <a:prstGeom prst="rect">
            <a:avLst/>
          </a:prstGeom>
        </p:spPr>
      </p:pic>
      <p:pic>
        <p:nvPicPr>
          <p:cNvPr id="13" name="圖形 12" descr="文件">
            <a:extLst>
              <a:ext uri="{FF2B5EF4-FFF2-40B4-BE49-F238E27FC236}">
                <a16:creationId xmlns:a16="http://schemas.microsoft.com/office/drawing/2014/main" id="{9C27C13F-39DA-4BE8-8148-B5F1D6642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2664" y="4475328"/>
            <a:ext cx="607560" cy="6075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4DEB5E8-2BDC-4725-BB1D-24B1398F4A7A}"/>
              </a:ext>
            </a:extLst>
          </p:cNvPr>
          <p:cNvSpPr/>
          <p:nvPr/>
        </p:nvSpPr>
        <p:spPr>
          <a:xfrm>
            <a:off x="4722791" y="5279172"/>
            <a:ext cx="11673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1600" b="0" cap="none" spc="0" dirty="0">
                <a:ln w="0"/>
                <a:solidFill>
                  <a:schemeClr val="tx1"/>
                </a:solidFill>
              </a:rPr>
              <a:t>擁有者</a:t>
            </a:r>
            <a:r>
              <a:rPr lang="en-US" altLang="zh-TW" sz="1600" b="0" cap="none" spc="0" dirty="0">
                <a:ln w="0"/>
                <a:solidFill>
                  <a:schemeClr val="tx1"/>
                </a:solidFill>
              </a:rPr>
              <a:t>:123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BFDCB2-325D-4999-97E2-5633FFD6243C}"/>
              </a:ext>
            </a:extLst>
          </p:cNvPr>
          <p:cNvSpPr/>
          <p:nvPr/>
        </p:nvSpPr>
        <p:spPr>
          <a:xfrm>
            <a:off x="5747185" y="2163697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倉庫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8EF522-54CD-46CF-968F-697629E4E007}"/>
              </a:ext>
            </a:extLst>
          </p:cNvPr>
          <p:cNvSpPr/>
          <p:nvPr/>
        </p:nvSpPr>
        <p:spPr>
          <a:xfrm>
            <a:off x="5490704" y="4294194"/>
            <a:ext cx="12105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交易平台</a:t>
            </a:r>
          </a:p>
        </p:txBody>
      </p:sp>
    </p:spTree>
    <p:extLst>
      <p:ext uri="{BB962C8B-B14F-4D97-AF65-F5344CB8AC3E}">
        <p14:creationId xmlns:p14="http://schemas.microsoft.com/office/powerpoint/2010/main" val="901302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0.11445 -0.3189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-159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0.11484 -0.3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-158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1181 -0.3208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形 12" descr="文件">
            <a:extLst>
              <a:ext uri="{FF2B5EF4-FFF2-40B4-BE49-F238E27FC236}">
                <a16:creationId xmlns:a16="http://schemas.microsoft.com/office/drawing/2014/main" id="{9C27C13F-39DA-4BE8-8148-B5F1D6642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2364" y="2309597"/>
            <a:ext cx="607560" cy="6075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4DEB5E8-2BDC-4725-BB1D-24B1398F4A7A}"/>
              </a:ext>
            </a:extLst>
          </p:cNvPr>
          <p:cNvSpPr/>
          <p:nvPr/>
        </p:nvSpPr>
        <p:spPr>
          <a:xfrm>
            <a:off x="6122965" y="3054724"/>
            <a:ext cx="11673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1600" b="0" cap="none" spc="0" dirty="0">
                <a:ln w="0"/>
                <a:solidFill>
                  <a:schemeClr val="tx1"/>
                </a:solidFill>
              </a:rPr>
              <a:t>擁有者</a:t>
            </a:r>
            <a:r>
              <a:rPr lang="en-US" altLang="zh-TW" sz="1600" b="0" cap="none" spc="0" dirty="0">
                <a:ln w="0"/>
                <a:solidFill>
                  <a:schemeClr val="tx1"/>
                </a:solidFill>
              </a:rPr>
              <a:t>:456</a:t>
            </a: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0581C2C6-B78F-4284-9459-D4A80E26955B}"/>
              </a:ext>
            </a:extLst>
          </p:cNvPr>
          <p:cNvSpPr/>
          <p:nvPr/>
        </p:nvSpPr>
        <p:spPr>
          <a:xfrm>
            <a:off x="4214812" y="1772568"/>
            <a:ext cx="3762375" cy="4392863"/>
          </a:xfrm>
          <a:custGeom>
            <a:avLst/>
            <a:gdLst>
              <a:gd name="connsiteX0" fmla="*/ 566408 w 3762375"/>
              <a:gd name="connsiteY0" fmla="*/ 2411058 h 4392863"/>
              <a:gd name="connsiteX1" fmla="*/ 292893 w 3762375"/>
              <a:gd name="connsiteY1" fmla="*/ 2684573 h 4392863"/>
              <a:gd name="connsiteX2" fmla="*/ 292893 w 3762375"/>
              <a:gd name="connsiteY2" fmla="*/ 3778599 h 4392863"/>
              <a:gd name="connsiteX3" fmla="*/ 566408 w 3762375"/>
              <a:gd name="connsiteY3" fmla="*/ 4052114 h 4392863"/>
              <a:gd name="connsiteX4" fmla="*/ 3195966 w 3762375"/>
              <a:gd name="connsiteY4" fmla="*/ 4052114 h 4392863"/>
              <a:gd name="connsiteX5" fmla="*/ 3469481 w 3762375"/>
              <a:gd name="connsiteY5" fmla="*/ 3778599 h 4392863"/>
              <a:gd name="connsiteX6" fmla="*/ 3469481 w 3762375"/>
              <a:gd name="connsiteY6" fmla="*/ 2684573 h 4392863"/>
              <a:gd name="connsiteX7" fmla="*/ 3195966 w 3762375"/>
              <a:gd name="connsiteY7" fmla="*/ 2411058 h 4392863"/>
              <a:gd name="connsiteX8" fmla="*/ 566408 w 3762375"/>
              <a:gd name="connsiteY8" fmla="*/ 295904 h 4392863"/>
              <a:gd name="connsiteX9" fmla="*/ 292893 w 3762375"/>
              <a:gd name="connsiteY9" fmla="*/ 569419 h 4392863"/>
              <a:gd name="connsiteX10" fmla="*/ 292893 w 3762375"/>
              <a:gd name="connsiteY10" fmla="*/ 1663445 h 4392863"/>
              <a:gd name="connsiteX11" fmla="*/ 566408 w 3762375"/>
              <a:gd name="connsiteY11" fmla="*/ 1936960 h 4392863"/>
              <a:gd name="connsiteX12" fmla="*/ 3195966 w 3762375"/>
              <a:gd name="connsiteY12" fmla="*/ 1936960 h 4392863"/>
              <a:gd name="connsiteX13" fmla="*/ 3469481 w 3762375"/>
              <a:gd name="connsiteY13" fmla="*/ 1663445 h 4392863"/>
              <a:gd name="connsiteX14" fmla="*/ 3469481 w 3762375"/>
              <a:gd name="connsiteY14" fmla="*/ 569419 h 4392863"/>
              <a:gd name="connsiteX15" fmla="*/ 3195966 w 3762375"/>
              <a:gd name="connsiteY15" fmla="*/ 295904 h 4392863"/>
              <a:gd name="connsiteX16" fmla="*/ 627075 w 3762375"/>
              <a:gd name="connsiteY16" fmla="*/ 0 h 4392863"/>
              <a:gd name="connsiteX17" fmla="*/ 3135300 w 3762375"/>
              <a:gd name="connsiteY17" fmla="*/ 0 h 4392863"/>
              <a:gd name="connsiteX18" fmla="*/ 3762375 w 3762375"/>
              <a:gd name="connsiteY18" fmla="*/ 627075 h 4392863"/>
              <a:gd name="connsiteX19" fmla="*/ 3762375 w 3762375"/>
              <a:gd name="connsiteY19" fmla="*/ 3765788 h 4392863"/>
              <a:gd name="connsiteX20" fmla="*/ 3135300 w 3762375"/>
              <a:gd name="connsiteY20" fmla="*/ 4392863 h 4392863"/>
              <a:gd name="connsiteX21" fmla="*/ 627075 w 3762375"/>
              <a:gd name="connsiteY21" fmla="*/ 4392863 h 4392863"/>
              <a:gd name="connsiteX22" fmla="*/ 0 w 3762375"/>
              <a:gd name="connsiteY22" fmla="*/ 3765788 h 4392863"/>
              <a:gd name="connsiteX23" fmla="*/ 0 w 3762375"/>
              <a:gd name="connsiteY23" fmla="*/ 627075 h 4392863"/>
              <a:gd name="connsiteX24" fmla="*/ 627075 w 3762375"/>
              <a:gd name="connsiteY24" fmla="*/ 0 h 439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62375" h="4392863">
                <a:moveTo>
                  <a:pt x="566408" y="2411058"/>
                </a:moveTo>
                <a:cubicBezTo>
                  <a:pt x="415350" y="2411058"/>
                  <a:pt x="292893" y="2533515"/>
                  <a:pt x="292893" y="2684573"/>
                </a:cubicBezTo>
                <a:lnTo>
                  <a:pt x="292893" y="3778599"/>
                </a:lnTo>
                <a:cubicBezTo>
                  <a:pt x="292893" y="3929657"/>
                  <a:pt x="415350" y="4052114"/>
                  <a:pt x="566408" y="4052114"/>
                </a:cubicBezTo>
                <a:lnTo>
                  <a:pt x="3195966" y="4052114"/>
                </a:lnTo>
                <a:cubicBezTo>
                  <a:pt x="3347024" y="4052114"/>
                  <a:pt x="3469481" y="3929657"/>
                  <a:pt x="3469481" y="3778599"/>
                </a:cubicBezTo>
                <a:lnTo>
                  <a:pt x="3469481" y="2684573"/>
                </a:lnTo>
                <a:cubicBezTo>
                  <a:pt x="3469481" y="2533515"/>
                  <a:pt x="3347024" y="2411058"/>
                  <a:pt x="3195966" y="2411058"/>
                </a:cubicBezTo>
                <a:close/>
                <a:moveTo>
                  <a:pt x="566408" y="295904"/>
                </a:moveTo>
                <a:cubicBezTo>
                  <a:pt x="415350" y="295904"/>
                  <a:pt x="292893" y="418361"/>
                  <a:pt x="292893" y="569419"/>
                </a:cubicBezTo>
                <a:lnTo>
                  <a:pt x="292893" y="1663445"/>
                </a:lnTo>
                <a:cubicBezTo>
                  <a:pt x="292893" y="1814503"/>
                  <a:pt x="415350" y="1936960"/>
                  <a:pt x="566408" y="1936960"/>
                </a:cubicBezTo>
                <a:lnTo>
                  <a:pt x="3195966" y="1936960"/>
                </a:lnTo>
                <a:cubicBezTo>
                  <a:pt x="3347024" y="1936960"/>
                  <a:pt x="3469481" y="1814503"/>
                  <a:pt x="3469481" y="1663445"/>
                </a:cubicBezTo>
                <a:lnTo>
                  <a:pt x="3469481" y="569419"/>
                </a:lnTo>
                <a:cubicBezTo>
                  <a:pt x="3469481" y="418361"/>
                  <a:pt x="3347024" y="295904"/>
                  <a:pt x="3195966" y="295904"/>
                </a:cubicBezTo>
                <a:close/>
                <a:moveTo>
                  <a:pt x="627075" y="0"/>
                </a:moveTo>
                <a:lnTo>
                  <a:pt x="3135300" y="0"/>
                </a:lnTo>
                <a:cubicBezTo>
                  <a:pt x="3481624" y="0"/>
                  <a:pt x="3762375" y="280751"/>
                  <a:pt x="3762375" y="627075"/>
                </a:cubicBezTo>
                <a:lnTo>
                  <a:pt x="3762375" y="3765788"/>
                </a:lnTo>
                <a:cubicBezTo>
                  <a:pt x="3762375" y="4112112"/>
                  <a:pt x="3481624" y="4392863"/>
                  <a:pt x="3135300" y="4392863"/>
                </a:cubicBezTo>
                <a:lnTo>
                  <a:pt x="627075" y="4392863"/>
                </a:lnTo>
                <a:cubicBezTo>
                  <a:pt x="280751" y="4392863"/>
                  <a:pt x="0" y="4112112"/>
                  <a:pt x="0" y="3765788"/>
                </a:cubicBezTo>
                <a:lnTo>
                  <a:pt x="0" y="627075"/>
                </a:lnTo>
                <a:cubicBezTo>
                  <a:pt x="0" y="280751"/>
                  <a:pt x="280751" y="0"/>
                  <a:pt x="62707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標題 1">
            <a:extLst>
              <a:ext uri="{FF2B5EF4-FFF2-40B4-BE49-F238E27FC236}">
                <a16:creationId xmlns:a16="http://schemas.microsoft.com/office/drawing/2014/main" id="{DF6EC450-C0C0-44BD-8F06-2C5C7C38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/>
              <a:t>實作 </a:t>
            </a:r>
            <a:r>
              <a:rPr lang="en-US" altLang="zh-TW" sz="4000" b="1" dirty="0"/>
              <a:t>:</a:t>
            </a:r>
            <a:r>
              <a:rPr lang="zh-TW" altLang="en-US" sz="4000" b="1" dirty="0"/>
              <a:t> 交易網站</a:t>
            </a:r>
            <a:endParaRPr lang="zh-TW" altLang="en-US" sz="4000" dirty="0"/>
          </a:p>
        </p:txBody>
      </p:sp>
      <p:pic>
        <p:nvPicPr>
          <p:cNvPr id="20" name="圖形 19" descr="男人">
            <a:extLst>
              <a:ext uri="{FF2B5EF4-FFF2-40B4-BE49-F238E27FC236}">
                <a16:creationId xmlns:a16="http://schemas.microsoft.com/office/drawing/2014/main" id="{4AD48A3F-AC2A-447D-88FA-8B5B0142E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0903" y="2889000"/>
            <a:ext cx="1080000" cy="1080000"/>
          </a:xfrm>
          <a:prstGeom prst="rect">
            <a:avLst/>
          </a:prstGeom>
        </p:spPr>
      </p:pic>
      <p:pic>
        <p:nvPicPr>
          <p:cNvPr id="22" name="圖形 21" descr="女性">
            <a:extLst>
              <a:ext uri="{FF2B5EF4-FFF2-40B4-BE49-F238E27FC236}">
                <a16:creationId xmlns:a16="http://schemas.microsoft.com/office/drawing/2014/main" id="{441A404F-75E6-44FE-B5F9-1EDB1FEDF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1097" y="2809875"/>
            <a:ext cx="1080000" cy="1080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A7FCE7E-29AF-4F4F-9340-C42DAC5679E7}"/>
              </a:ext>
            </a:extLst>
          </p:cNvPr>
          <p:cNvSpPr/>
          <p:nvPr/>
        </p:nvSpPr>
        <p:spPr>
          <a:xfrm>
            <a:off x="5747185" y="2163697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倉庫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89BAB3-DFD0-4FC4-9054-21C8D7FD5FA3}"/>
              </a:ext>
            </a:extLst>
          </p:cNvPr>
          <p:cNvSpPr/>
          <p:nvPr/>
        </p:nvSpPr>
        <p:spPr>
          <a:xfrm>
            <a:off x="5490704" y="4294194"/>
            <a:ext cx="12105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交易平台</a:t>
            </a:r>
          </a:p>
        </p:txBody>
      </p:sp>
    </p:spTree>
    <p:extLst>
      <p:ext uri="{BB962C8B-B14F-4D97-AF65-F5344CB8AC3E}">
        <p14:creationId xmlns:p14="http://schemas.microsoft.com/office/powerpoint/2010/main" val="294831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標題 1">
            <a:extLst>
              <a:ext uri="{FF2B5EF4-FFF2-40B4-BE49-F238E27FC236}">
                <a16:creationId xmlns:a16="http://schemas.microsoft.com/office/drawing/2014/main" id="{DF6EC450-C0C0-44BD-8F06-2C5C7C38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/>
              <a:t>網站簡介</a:t>
            </a:r>
            <a:endParaRPr lang="zh-TW" altLang="en-US" sz="4000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86C66B3-38CD-4ADA-B568-6D4D40C722B5}"/>
              </a:ext>
            </a:extLst>
          </p:cNvPr>
          <p:cNvGrpSpPr/>
          <p:nvPr/>
        </p:nvGrpSpPr>
        <p:grpSpPr>
          <a:xfrm>
            <a:off x="609601" y="1584959"/>
            <a:ext cx="11059885" cy="4922520"/>
            <a:chOff x="609601" y="1584959"/>
            <a:chExt cx="11059885" cy="4922520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5F0B40C1-40D2-4978-9D65-EBE792463FAA}"/>
                </a:ext>
              </a:extLst>
            </p:cNvPr>
            <p:cNvGrpSpPr/>
            <p:nvPr/>
          </p:nvGrpSpPr>
          <p:grpSpPr>
            <a:xfrm>
              <a:off x="609601" y="4228011"/>
              <a:ext cx="3242191" cy="2279468"/>
              <a:chOff x="609601" y="4228011"/>
              <a:chExt cx="3242191" cy="2279468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7BD37D22-DC60-4243-88BE-0385C90EA099}"/>
                  </a:ext>
                </a:extLst>
              </p:cNvPr>
              <p:cNvSpPr/>
              <p:nvPr/>
            </p:nvSpPr>
            <p:spPr>
              <a:xfrm>
                <a:off x="609601" y="4228011"/>
                <a:ext cx="3242191" cy="2279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8F1556D-7C53-4357-A44F-B009270B2D89}"/>
                  </a:ext>
                </a:extLst>
              </p:cNvPr>
              <p:cNvSpPr/>
              <p:nvPr/>
            </p:nvSpPr>
            <p:spPr>
              <a:xfrm>
                <a:off x="1494469" y="4328160"/>
                <a:ext cx="1472452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TW" sz="2400" b="1" dirty="0"/>
                  <a:t>Server</a:t>
                </a:r>
                <a:r>
                  <a:rPr lang="zh-TW" altLang="en-US" sz="2400" b="1" dirty="0"/>
                  <a:t>端</a:t>
                </a:r>
                <a:endParaRPr lang="en-US" altLang="zh-TW" sz="2400" b="1" dirty="0"/>
              </a:p>
            </p:txBody>
          </p:sp>
          <p:pic>
            <p:nvPicPr>
              <p:cNvPr id="23" name="Picture 2" descr="認識 HTML, CSS與 JS">
                <a:extLst>
                  <a:ext uri="{FF2B5EF4-FFF2-40B4-BE49-F238E27FC236}">
                    <a16:creationId xmlns:a16="http://schemas.microsoft.com/office/drawing/2014/main" id="{E0E7382A-B714-4CCC-AC34-91708358C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23" t="9653" r="36347" b="28120"/>
              <a:stretch/>
            </p:blipFill>
            <p:spPr bwMode="auto">
              <a:xfrm>
                <a:off x="1975886" y="5030288"/>
                <a:ext cx="509618" cy="674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0B58BEC-D617-4398-9606-2148FC45A057}"/>
                  </a:ext>
                </a:extLst>
              </p:cNvPr>
              <p:cNvSpPr/>
              <p:nvPr/>
            </p:nvSpPr>
            <p:spPr>
              <a:xfrm>
                <a:off x="1723230" y="5745464"/>
                <a:ext cx="9927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accent2">
                        <a:lumMod val="50000"/>
                      </a:schemeClr>
                    </a:solidFill>
                  </a:rPr>
                  <a:t>(server.js)</a:t>
                </a:r>
                <a:endParaRPr lang="zh-TW" alt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0600E50-7F53-4565-95C3-3984EA3FE851}"/>
                </a:ext>
              </a:extLst>
            </p:cNvPr>
            <p:cNvGrpSpPr/>
            <p:nvPr/>
          </p:nvGrpSpPr>
          <p:grpSpPr>
            <a:xfrm>
              <a:off x="609601" y="1584959"/>
              <a:ext cx="3242191" cy="2279469"/>
              <a:chOff x="609601" y="1584959"/>
              <a:chExt cx="3242191" cy="2279469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60CC158D-D4D6-41B6-B64A-FF44C072A3D4}"/>
                  </a:ext>
                </a:extLst>
              </p:cNvPr>
              <p:cNvSpPr/>
              <p:nvPr/>
            </p:nvSpPr>
            <p:spPr>
              <a:xfrm>
                <a:off x="609601" y="1584959"/>
                <a:ext cx="3242191" cy="22794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828E47-E728-4EEC-BB6F-51FE88D4F8F9}"/>
                  </a:ext>
                </a:extLst>
              </p:cNvPr>
              <p:cNvSpPr/>
              <p:nvPr/>
            </p:nvSpPr>
            <p:spPr>
              <a:xfrm>
                <a:off x="1055614" y="1774260"/>
                <a:ext cx="2350163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2400" b="1" dirty="0"/>
                  <a:t>登入和註冊</a:t>
                </a:r>
              </a:p>
            </p:txBody>
          </p:sp>
          <p:pic>
            <p:nvPicPr>
              <p:cNvPr id="1026" name="Picture 2" descr="認識 HTML, CSS與 JS">
                <a:extLst>
                  <a:ext uri="{FF2B5EF4-FFF2-40B4-BE49-F238E27FC236}">
                    <a16:creationId xmlns:a16="http://schemas.microsoft.com/office/drawing/2014/main" id="{76CA3AA6-AC9D-4761-8B92-9A898EC9D0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1" t="26597" r="63309" b="11176"/>
              <a:stretch/>
            </p:blipFill>
            <p:spPr bwMode="auto">
              <a:xfrm>
                <a:off x="1353294" y="2585272"/>
                <a:ext cx="509618" cy="674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認識 HTML, CSS與 JS">
                <a:extLst>
                  <a:ext uri="{FF2B5EF4-FFF2-40B4-BE49-F238E27FC236}">
                    <a16:creationId xmlns:a16="http://schemas.microsoft.com/office/drawing/2014/main" id="{47DAA6AD-5F37-4504-A39B-3BF7560167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93" t="24808" r="9377" b="12965"/>
              <a:stretch/>
            </p:blipFill>
            <p:spPr bwMode="auto">
              <a:xfrm>
                <a:off x="2848388" y="2544378"/>
                <a:ext cx="509618" cy="674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C352E1A-2DB1-4E41-B048-5DC3DEB1EBAF}"/>
                  </a:ext>
                </a:extLst>
              </p:cNvPr>
              <p:cNvSpPr/>
              <p:nvPr/>
            </p:nvSpPr>
            <p:spPr>
              <a:xfrm>
                <a:off x="749337" y="3267625"/>
                <a:ext cx="18669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accent2">
                        <a:lumMod val="50000"/>
                      </a:schemeClr>
                    </a:solidFill>
                  </a:rPr>
                  <a:t>(login_register.html)</a:t>
                </a:r>
                <a:endParaRPr lang="zh-TW" alt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9B98BF2-5A08-42B1-931B-72B003AFB757}"/>
                  </a:ext>
                </a:extLst>
              </p:cNvPr>
              <p:cNvSpPr/>
              <p:nvPr/>
            </p:nvSpPr>
            <p:spPr>
              <a:xfrm>
                <a:off x="2607525" y="3267625"/>
                <a:ext cx="9966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accent2">
                        <a:lumMod val="50000"/>
                      </a:schemeClr>
                    </a:solidFill>
                  </a:rPr>
                  <a:t>(style.css)</a:t>
                </a:r>
                <a:endParaRPr lang="zh-TW" alt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09EDC26-9A95-44B8-9A30-D3AB1A902B84}"/>
                </a:ext>
              </a:extLst>
            </p:cNvPr>
            <p:cNvGrpSpPr/>
            <p:nvPr/>
          </p:nvGrpSpPr>
          <p:grpSpPr>
            <a:xfrm>
              <a:off x="4290646" y="1584959"/>
              <a:ext cx="7378840" cy="4922520"/>
              <a:chOff x="4290646" y="1584959"/>
              <a:chExt cx="7378840" cy="4922520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33882E6C-B2FC-4ABC-9FFA-2DE523275367}"/>
                  </a:ext>
                </a:extLst>
              </p:cNvPr>
              <p:cNvSpPr/>
              <p:nvPr/>
            </p:nvSpPr>
            <p:spPr>
              <a:xfrm>
                <a:off x="4290646" y="1584959"/>
                <a:ext cx="7378840" cy="49225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83A3D81-0A3F-4D9C-B8EA-E4AD1B17CBD9}"/>
                  </a:ext>
                </a:extLst>
              </p:cNvPr>
              <p:cNvSpPr/>
              <p:nvPr/>
            </p:nvSpPr>
            <p:spPr>
              <a:xfrm>
                <a:off x="6873263" y="1774260"/>
                <a:ext cx="221360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2400" b="1" dirty="0"/>
                  <a:t>登入後網頁</a:t>
                </a: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19036835-7873-462E-8717-7CAC5989B39F}"/>
                  </a:ext>
                </a:extLst>
              </p:cNvPr>
              <p:cNvSpPr/>
              <p:nvPr/>
            </p:nvSpPr>
            <p:spPr>
              <a:xfrm>
                <a:off x="4619899" y="3572849"/>
                <a:ext cx="2160000" cy="7459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4A0A3A-ACA1-4C26-AD17-D628B462C8CB}"/>
                  </a:ext>
                </a:extLst>
              </p:cNvPr>
              <p:cNvSpPr/>
              <p:nvPr/>
            </p:nvSpPr>
            <p:spPr>
              <a:xfrm>
                <a:off x="4726451" y="3724363"/>
                <a:ext cx="1928947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2400" b="1" dirty="0"/>
                  <a:t>個人資料</a:t>
                </a:r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8458822F-F259-4745-BACA-4EB4E76FF6DA}"/>
                  </a:ext>
                </a:extLst>
              </p:cNvPr>
              <p:cNvSpPr/>
              <p:nvPr/>
            </p:nvSpPr>
            <p:spPr>
              <a:xfrm>
                <a:off x="7085543" y="3572849"/>
                <a:ext cx="4265230" cy="21081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F6E954B-4D7C-4194-982A-98BF1BBCE1D1}"/>
                  </a:ext>
                </a:extLst>
              </p:cNvPr>
              <p:cNvSpPr/>
              <p:nvPr/>
            </p:nvSpPr>
            <p:spPr>
              <a:xfrm>
                <a:off x="8253684" y="3715008"/>
                <a:ext cx="1928947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2400" b="1" dirty="0"/>
                  <a:t>倉庫</a:t>
                </a:r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AA80ED3F-7ED2-44F2-97E5-54A09078ED14}"/>
                  </a:ext>
                </a:extLst>
              </p:cNvPr>
              <p:cNvSpPr/>
              <p:nvPr/>
            </p:nvSpPr>
            <p:spPr>
              <a:xfrm>
                <a:off x="4611190" y="4935001"/>
                <a:ext cx="2160000" cy="7459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9B31B0A-2244-4B03-8096-AAE0D1AD38A3}"/>
                  </a:ext>
                </a:extLst>
              </p:cNvPr>
              <p:cNvSpPr/>
              <p:nvPr/>
            </p:nvSpPr>
            <p:spPr>
              <a:xfrm>
                <a:off x="4717742" y="5086515"/>
                <a:ext cx="1928947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2400" b="1" dirty="0"/>
                  <a:t>交易頁面</a:t>
                </a:r>
              </a:p>
            </p:txBody>
          </p:sp>
          <p:pic>
            <p:nvPicPr>
              <p:cNvPr id="25" name="Picture 2" descr="認識 HTML, CSS與 JS">
                <a:extLst>
                  <a:ext uri="{FF2B5EF4-FFF2-40B4-BE49-F238E27FC236}">
                    <a16:creationId xmlns:a16="http://schemas.microsoft.com/office/drawing/2014/main" id="{9A84B708-F260-4C01-BBA4-5C49F74564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1" t="26597" r="63309" b="11176"/>
              <a:stretch/>
            </p:blipFill>
            <p:spPr bwMode="auto">
              <a:xfrm>
                <a:off x="6592227" y="2308083"/>
                <a:ext cx="509618" cy="674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認識 HTML, CSS與 JS">
                <a:extLst>
                  <a:ext uri="{FF2B5EF4-FFF2-40B4-BE49-F238E27FC236}">
                    <a16:creationId xmlns:a16="http://schemas.microsoft.com/office/drawing/2014/main" id="{61E12E48-15B9-4996-A577-7509444E06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93" t="24808" r="9377" b="12965"/>
              <a:stretch/>
            </p:blipFill>
            <p:spPr bwMode="auto">
              <a:xfrm>
                <a:off x="8907453" y="2296192"/>
                <a:ext cx="509618" cy="674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2954DA1-2CE2-489F-A748-A7EDACDB6409}"/>
                  </a:ext>
                </a:extLst>
              </p:cNvPr>
              <p:cNvSpPr/>
              <p:nvPr/>
            </p:nvSpPr>
            <p:spPr>
              <a:xfrm>
                <a:off x="6233087" y="3080815"/>
                <a:ext cx="12279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accent2">
                        <a:lumMod val="50000"/>
                      </a:schemeClr>
                    </a:solidFill>
                  </a:rPr>
                  <a:t>(home.html)</a:t>
                </a:r>
                <a:endParaRPr lang="zh-TW" alt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F5FC019-A501-49E8-93B2-47222901DD7C}"/>
                  </a:ext>
                </a:extLst>
              </p:cNvPr>
              <p:cNvSpPr/>
              <p:nvPr/>
            </p:nvSpPr>
            <p:spPr>
              <a:xfrm>
                <a:off x="8371372" y="3080815"/>
                <a:ext cx="1581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accent2">
                        <a:lumMod val="50000"/>
                      </a:schemeClr>
                    </a:solidFill>
                  </a:rPr>
                  <a:t>(home_style.css)</a:t>
                </a:r>
                <a:endParaRPr lang="zh-TW" alt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44B4C40-9E09-4958-9332-57C83E59B572}"/>
                  </a:ext>
                </a:extLst>
              </p:cNvPr>
              <p:cNvSpPr/>
              <p:nvPr/>
            </p:nvSpPr>
            <p:spPr>
              <a:xfrm>
                <a:off x="7290834" y="4416832"/>
                <a:ext cx="1654378" cy="7459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F3EE4A3-4CA9-4CEB-8F5C-10609762AD18}"/>
                  </a:ext>
                </a:extLst>
              </p:cNvPr>
              <p:cNvSpPr/>
              <p:nvPr/>
            </p:nvSpPr>
            <p:spPr>
              <a:xfrm>
                <a:off x="7388138" y="4568346"/>
                <a:ext cx="1459771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2000" b="1" dirty="0"/>
                  <a:t>私人倉庫</a:t>
                </a:r>
              </a:p>
            </p:txBody>
          </p:sp>
          <p:sp>
            <p:nvSpPr>
              <p:cNvPr id="33" name="矩形: 圓角 32">
                <a:extLst>
                  <a:ext uri="{FF2B5EF4-FFF2-40B4-BE49-F238E27FC236}">
                    <a16:creationId xmlns:a16="http://schemas.microsoft.com/office/drawing/2014/main" id="{0D6058C6-F380-4311-A336-AA04AC669E5D}"/>
                  </a:ext>
                </a:extLst>
              </p:cNvPr>
              <p:cNvSpPr/>
              <p:nvPr/>
            </p:nvSpPr>
            <p:spPr>
              <a:xfrm>
                <a:off x="9162262" y="4416832"/>
                <a:ext cx="1876182" cy="7459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8BCA49B-F18C-4C4D-8689-B503353FCF8B}"/>
                  </a:ext>
                </a:extLst>
              </p:cNvPr>
              <p:cNvSpPr/>
              <p:nvPr/>
            </p:nvSpPr>
            <p:spPr>
              <a:xfrm>
                <a:off x="9205034" y="4568346"/>
                <a:ext cx="1790638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2000" b="1" dirty="0"/>
                  <a:t>販售中商品</a:t>
                </a:r>
              </a:p>
            </p:txBody>
          </p:sp>
        </p:grp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2C894C5-A046-4A75-95FF-778D2906619B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2230697" y="3864428"/>
              <a:ext cx="0" cy="363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28CFC75A-ADEE-4959-A136-CCF4B9F366C4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3851792" y="5367745"/>
              <a:ext cx="438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A7A825A-5427-475E-AF00-82AAD7EA5C8A}"/>
              </a:ext>
            </a:extLst>
          </p:cNvPr>
          <p:cNvCxnSpPr>
            <a:cxnSpLocks/>
          </p:cNvCxnSpPr>
          <p:nvPr/>
        </p:nvCxnSpPr>
        <p:spPr>
          <a:xfrm>
            <a:off x="3851792" y="5030288"/>
            <a:ext cx="4388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7333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決策 3">
            <a:extLst>
              <a:ext uri="{FF2B5EF4-FFF2-40B4-BE49-F238E27FC236}">
                <a16:creationId xmlns:a16="http://schemas.microsoft.com/office/drawing/2014/main" id="{93CA5784-4FC5-41C8-8460-7A979F778D67}"/>
              </a:ext>
            </a:extLst>
          </p:cNvPr>
          <p:cNvSpPr/>
          <p:nvPr/>
        </p:nvSpPr>
        <p:spPr>
          <a:xfrm>
            <a:off x="9375772" y="1947691"/>
            <a:ext cx="1465214" cy="1046699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新增商品</a:t>
            </a:r>
          </a:p>
        </p:txBody>
      </p:sp>
      <p:sp>
        <p:nvSpPr>
          <p:cNvPr id="27" name="流程圖: 決策 26">
            <a:extLst>
              <a:ext uri="{FF2B5EF4-FFF2-40B4-BE49-F238E27FC236}">
                <a16:creationId xmlns:a16="http://schemas.microsoft.com/office/drawing/2014/main" id="{371EA345-DC88-454C-BCD3-7FEDB3142354}"/>
              </a:ext>
            </a:extLst>
          </p:cNvPr>
          <p:cNvSpPr/>
          <p:nvPr/>
        </p:nvSpPr>
        <p:spPr>
          <a:xfrm>
            <a:off x="5322770" y="3921203"/>
            <a:ext cx="1465214" cy="1046699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上架商品</a:t>
            </a:r>
          </a:p>
        </p:txBody>
      </p:sp>
      <p:sp>
        <p:nvSpPr>
          <p:cNvPr id="28" name="流程圖: 決策 27">
            <a:extLst>
              <a:ext uri="{FF2B5EF4-FFF2-40B4-BE49-F238E27FC236}">
                <a16:creationId xmlns:a16="http://schemas.microsoft.com/office/drawing/2014/main" id="{8169817F-6077-4A6F-9189-D05C396221C0}"/>
              </a:ext>
            </a:extLst>
          </p:cNvPr>
          <p:cNvSpPr/>
          <p:nvPr/>
        </p:nvSpPr>
        <p:spPr>
          <a:xfrm>
            <a:off x="2075849" y="1947691"/>
            <a:ext cx="1465214" cy="1046699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修改資料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B818B3B-7DC0-4035-A06E-59DF401C9F4B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6798612" y="2471041"/>
            <a:ext cx="2577160" cy="14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1C3A2BE0-B2A4-44B5-BFB5-84D564A52C47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flipH="1">
            <a:off x="6055377" y="2826246"/>
            <a:ext cx="10629" cy="109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A5E0F38-A991-430B-9260-E376F3F25E2C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6055377" y="4967902"/>
            <a:ext cx="1" cy="526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F8CBCA4-EAFF-4F66-8297-C9482F37140A}"/>
              </a:ext>
            </a:extLst>
          </p:cNvPr>
          <p:cNvCxnSpPr>
            <a:cxnSpLocks/>
            <a:stCxn id="5" idx="1"/>
            <a:endCxn id="28" idx="3"/>
          </p:cNvCxnSpPr>
          <p:nvPr/>
        </p:nvCxnSpPr>
        <p:spPr>
          <a:xfrm flipH="1" flipV="1">
            <a:off x="3541063" y="2471041"/>
            <a:ext cx="1792336" cy="14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C32570D2-1B9A-46A2-86F5-C85862AFD2A1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>
          <a:xfrm flipV="1">
            <a:off x="4596238" y="1698760"/>
            <a:ext cx="1697242" cy="214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EF8A0C4-04BC-4733-9AEE-C5BAEA79414A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6850829" y="2015388"/>
            <a:ext cx="630278" cy="371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9200D973-FFC7-4141-B546-0F83F4B5C74E}"/>
              </a:ext>
            </a:extLst>
          </p:cNvPr>
          <p:cNvCxnSpPr>
            <a:cxnSpLocks/>
            <a:stCxn id="17" idx="0"/>
            <a:endCxn id="6" idx="6"/>
          </p:cNvCxnSpPr>
          <p:nvPr/>
        </p:nvCxnSpPr>
        <p:spPr>
          <a:xfrm flipH="1" flipV="1">
            <a:off x="7408177" y="1698760"/>
            <a:ext cx="1291224" cy="179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3E49C15C-4140-4C6F-9BA6-2F3FE84A2E86}"/>
              </a:ext>
            </a:extLst>
          </p:cNvPr>
          <p:cNvGrpSpPr/>
          <p:nvPr/>
        </p:nvGrpSpPr>
        <p:grpSpPr>
          <a:xfrm>
            <a:off x="838200" y="2994390"/>
            <a:ext cx="3921282" cy="1783808"/>
            <a:chOff x="439319" y="2309513"/>
            <a:chExt cx="3921282" cy="17838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408876F-26A2-47A1-A5F1-D9AC969294C7}"/>
                </a:ext>
              </a:extLst>
            </p:cNvPr>
            <p:cNvSpPr/>
            <p:nvPr/>
          </p:nvSpPr>
          <p:spPr>
            <a:xfrm>
              <a:off x="1676969" y="2626141"/>
              <a:ext cx="1465213" cy="707569"/>
            </a:xfrm>
            <a:prstGeom prst="rect">
              <a:avLst/>
            </a:prstGeom>
            <a:noFill/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user_profiles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用戶個資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302B5DCF-FA50-4C88-82AA-F2230C140E9E}"/>
                </a:ext>
              </a:extLst>
            </p:cNvPr>
            <p:cNvSpPr/>
            <p:nvPr/>
          </p:nvSpPr>
          <p:spPr>
            <a:xfrm>
              <a:off x="3245904" y="2830002"/>
              <a:ext cx="1114697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User name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1F5AB19-577B-40B5-8898-67C083888A63}"/>
                </a:ext>
              </a:extLst>
            </p:cNvPr>
            <p:cNvSpPr/>
            <p:nvPr/>
          </p:nvSpPr>
          <p:spPr>
            <a:xfrm>
              <a:off x="439319" y="3014021"/>
              <a:ext cx="1114697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Phone number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684B6AD-EDC2-423D-A77C-33505199F202}"/>
                </a:ext>
              </a:extLst>
            </p:cNvPr>
            <p:cNvSpPr/>
            <p:nvPr/>
          </p:nvSpPr>
          <p:spPr>
            <a:xfrm>
              <a:off x="442796" y="2309513"/>
              <a:ext cx="1114697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address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D738D83-8F23-4061-B15D-A3221C12E04C}"/>
                </a:ext>
              </a:extLst>
            </p:cNvPr>
            <p:cNvSpPr/>
            <p:nvPr/>
          </p:nvSpPr>
          <p:spPr>
            <a:xfrm>
              <a:off x="2510102" y="3452895"/>
              <a:ext cx="1114697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money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54BE03A-8A19-41C9-A783-605CB8636283}"/>
                </a:ext>
              </a:extLst>
            </p:cNvPr>
            <p:cNvSpPr/>
            <p:nvPr/>
          </p:nvSpPr>
          <p:spPr>
            <a:xfrm>
              <a:off x="1352354" y="3460065"/>
              <a:ext cx="1114697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email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B83C5BD9-6E89-43AC-8C64-E9C3343A7CAA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409576" y="2312661"/>
              <a:ext cx="1376" cy="3134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C0DCEE32-8A5D-42D4-9224-FB687B80ED6B}"/>
                </a:ext>
              </a:extLst>
            </p:cNvPr>
            <p:cNvCxnSpPr>
              <a:stCxn id="11" idx="6"/>
            </p:cNvCxnSpPr>
            <p:nvPr/>
          </p:nvCxnSpPr>
          <p:spPr>
            <a:xfrm>
              <a:off x="1557493" y="2626141"/>
              <a:ext cx="1194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56A0EAB4-A387-4FAE-B986-6CCA6883BB35}"/>
                </a:ext>
              </a:extLst>
            </p:cNvPr>
            <p:cNvCxnSpPr/>
            <p:nvPr/>
          </p:nvCxnSpPr>
          <p:spPr>
            <a:xfrm>
              <a:off x="1536423" y="3280578"/>
              <a:ext cx="1194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1A151041-6E7E-483C-B652-F7DF12E3E622}"/>
                </a:ext>
              </a:extLst>
            </p:cNvPr>
            <p:cNvCxnSpPr/>
            <p:nvPr/>
          </p:nvCxnSpPr>
          <p:spPr>
            <a:xfrm>
              <a:off x="3142182" y="3146630"/>
              <a:ext cx="1194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2F976DCB-8991-443E-A66A-2DEA0615778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909702" y="3352198"/>
              <a:ext cx="1" cy="107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028C652D-4A1D-4939-9D03-0871EA88B94B}"/>
                </a:ext>
              </a:extLst>
            </p:cNvPr>
            <p:cNvCxnSpPr>
              <a:cxnSpLocks/>
            </p:cNvCxnSpPr>
            <p:nvPr/>
          </p:nvCxnSpPr>
          <p:spPr>
            <a:xfrm>
              <a:off x="3059990" y="3345612"/>
              <a:ext cx="1" cy="107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3A2BD542-BF7D-4594-897D-CACA16EA58C6}"/>
              </a:ext>
            </a:extLst>
          </p:cNvPr>
          <p:cNvGrpSpPr/>
          <p:nvPr/>
        </p:nvGrpSpPr>
        <p:grpSpPr>
          <a:xfrm>
            <a:off x="4099226" y="5178055"/>
            <a:ext cx="3928601" cy="1365901"/>
            <a:chOff x="3710973" y="4794877"/>
            <a:chExt cx="3928601" cy="136590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CBC67F-21CE-4261-A000-D7F26FE19663}"/>
                </a:ext>
              </a:extLst>
            </p:cNvPr>
            <p:cNvSpPr/>
            <p:nvPr/>
          </p:nvSpPr>
          <p:spPr>
            <a:xfrm>
              <a:off x="4934518" y="5111505"/>
              <a:ext cx="1465213" cy="707569"/>
            </a:xfrm>
            <a:prstGeom prst="rect">
              <a:avLst/>
            </a:prstGeom>
            <a:noFill/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products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架上商品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D469DEB3-E98A-4D2A-88C3-14245B9D4F80}"/>
                </a:ext>
              </a:extLst>
            </p:cNvPr>
            <p:cNvSpPr/>
            <p:nvPr/>
          </p:nvSpPr>
          <p:spPr>
            <a:xfrm>
              <a:off x="6524877" y="5527522"/>
              <a:ext cx="1114697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quantity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5A0CF3F9-558A-4DA9-A690-91103384F845}"/>
                </a:ext>
              </a:extLst>
            </p:cNvPr>
            <p:cNvSpPr/>
            <p:nvPr/>
          </p:nvSpPr>
          <p:spPr>
            <a:xfrm>
              <a:off x="6524877" y="4806682"/>
              <a:ext cx="1114697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Seller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0B80252F-C1A9-46E4-BCB0-1E6AE1EDEE7B}"/>
                </a:ext>
              </a:extLst>
            </p:cNvPr>
            <p:cNvSpPr/>
            <p:nvPr/>
          </p:nvSpPr>
          <p:spPr>
            <a:xfrm>
              <a:off x="3710973" y="4794877"/>
              <a:ext cx="1114697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name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E3E4166A-3C4B-4EB5-9EC5-F337B51856B3}"/>
                </a:ext>
              </a:extLst>
            </p:cNvPr>
            <p:cNvSpPr/>
            <p:nvPr/>
          </p:nvSpPr>
          <p:spPr>
            <a:xfrm>
              <a:off x="3710974" y="5527522"/>
              <a:ext cx="1114697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623CAA6-FBE0-4F0E-AC4D-26D436E182B4}"/>
                </a:ext>
              </a:extLst>
            </p:cNvPr>
            <p:cNvCxnSpPr/>
            <p:nvPr/>
          </p:nvCxnSpPr>
          <p:spPr>
            <a:xfrm>
              <a:off x="4825671" y="5111505"/>
              <a:ext cx="1194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C6472154-4E24-4263-AB51-B399BF645810}"/>
                </a:ext>
              </a:extLst>
            </p:cNvPr>
            <p:cNvCxnSpPr/>
            <p:nvPr/>
          </p:nvCxnSpPr>
          <p:spPr>
            <a:xfrm>
              <a:off x="4815042" y="5813309"/>
              <a:ext cx="1194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DEEE5BB1-8AE9-45B4-8CD9-E7B453CCDDD7}"/>
                </a:ext>
              </a:extLst>
            </p:cNvPr>
            <p:cNvCxnSpPr/>
            <p:nvPr/>
          </p:nvCxnSpPr>
          <p:spPr>
            <a:xfrm>
              <a:off x="6408346" y="5118547"/>
              <a:ext cx="1194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5AE5CBE0-B127-437A-8210-B03667678CEF}"/>
                </a:ext>
              </a:extLst>
            </p:cNvPr>
            <p:cNvCxnSpPr/>
            <p:nvPr/>
          </p:nvCxnSpPr>
          <p:spPr>
            <a:xfrm>
              <a:off x="6408346" y="5813309"/>
              <a:ext cx="1194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6F55A3D8-7F6D-402B-A38F-91FE935DF4C7}"/>
              </a:ext>
            </a:extLst>
          </p:cNvPr>
          <p:cNvGrpSpPr/>
          <p:nvPr/>
        </p:nvGrpSpPr>
        <p:grpSpPr>
          <a:xfrm>
            <a:off x="8142052" y="2994390"/>
            <a:ext cx="3179834" cy="1899658"/>
            <a:chOff x="7737048" y="2124874"/>
            <a:chExt cx="3179834" cy="1899658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2B18F53-6FFB-4489-AC6D-63058385DF09}"/>
                </a:ext>
              </a:extLst>
            </p:cNvPr>
            <p:cNvSpPr/>
            <p:nvPr/>
          </p:nvSpPr>
          <p:spPr>
            <a:xfrm>
              <a:off x="7737048" y="2619693"/>
              <a:ext cx="1114697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Own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name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2DCBC694-34AC-4248-B984-EA13FBE9C3A2}"/>
                </a:ext>
              </a:extLst>
            </p:cNvPr>
            <p:cNvSpPr/>
            <p:nvPr/>
          </p:nvSpPr>
          <p:spPr>
            <a:xfrm>
              <a:off x="9802185" y="3385998"/>
              <a:ext cx="1114697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quantity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43E525F-307D-4806-8A1B-6A5D46949CB0}"/>
                </a:ext>
              </a:extLst>
            </p:cNvPr>
            <p:cNvSpPr/>
            <p:nvPr/>
          </p:nvSpPr>
          <p:spPr>
            <a:xfrm>
              <a:off x="8665535" y="3391276"/>
              <a:ext cx="1114697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name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15DCA99-BCB7-4EA0-8C12-C1C4D00A00E0}"/>
                </a:ext>
              </a:extLst>
            </p:cNvPr>
            <p:cNvSpPr/>
            <p:nvPr/>
          </p:nvSpPr>
          <p:spPr>
            <a:xfrm>
              <a:off x="8976892" y="2573009"/>
              <a:ext cx="1465213" cy="707569"/>
            </a:xfrm>
            <a:prstGeom prst="rect">
              <a:avLst/>
            </a:prstGeom>
            <a:noFill/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warehouse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倉庫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A8DE545D-F5A0-45F5-97F4-DE1D56ED8D6E}"/>
                </a:ext>
              </a:extLst>
            </p:cNvPr>
            <p:cNvCxnSpPr>
              <a:cxnSpLocks/>
              <a:stCxn id="26" idx="0"/>
              <a:endCxn id="4" idx="2"/>
            </p:cNvCxnSpPr>
            <p:nvPr/>
          </p:nvCxnSpPr>
          <p:spPr>
            <a:xfrm flipH="1" flipV="1">
              <a:off x="9703375" y="2124874"/>
              <a:ext cx="6124" cy="4481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BB7040D-3618-478A-8699-58E0A6BDEDDF}"/>
                </a:ext>
              </a:extLst>
            </p:cNvPr>
            <p:cNvCxnSpPr/>
            <p:nvPr/>
          </p:nvCxnSpPr>
          <p:spPr>
            <a:xfrm>
              <a:off x="8857416" y="2916145"/>
              <a:ext cx="1194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AF8982B9-8BE8-407F-ABF5-5B8A1A7EF7F5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222884" y="3280578"/>
              <a:ext cx="0" cy="1106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175EB3C9-CEA6-4C64-8E7F-8C22E438B7E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534" y="3275300"/>
              <a:ext cx="0" cy="1106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矩形 144">
            <a:extLst>
              <a:ext uri="{FF2B5EF4-FFF2-40B4-BE49-F238E27FC236}">
                <a16:creationId xmlns:a16="http://schemas.microsoft.com/office/drawing/2014/main" id="{07E180A4-8CA0-4E4B-826A-698FE38BEDD4}"/>
              </a:ext>
            </a:extLst>
          </p:cNvPr>
          <p:cNvSpPr/>
          <p:nvPr/>
        </p:nvSpPr>
        <p:spPr>
          <a:xfrm>
            <a:off x="3487530" y="2098439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1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137A32B-D6EB-44BC-913F-42F6708AC878}"/>
              </a:ext>
            </a:extLst>
          </p:cNvPr>
          <p:cNvSpPr/>
          <p:nvPr/>
        </p:nvSpPr>
        <p:spPr>
          <a:xfrm>
            <a:off x="2756561" y="2934125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1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CACCBB0-3387-4F38-975B-D40657EABA9B}"/>
              </a:ext>
            </a:extLst>
          </p:cNvPr>
          <p:cNvSpPr/>
          <p:nvPr/>
        </p:nvSpPr>
        <p:spPr>
          <a:xfrm>
            <a:off x="9113479" y="2118677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1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E4B6551C-551C-4897-9852-AD2915C5F29C}"/>
              </a:ext>
            </a:extLst>
          </p:cNvPr>
          <p:cNvSpPr/>
          <p:nvPr/>
        </p:nvSpPr>
        <p:spPr>
          <a:xfrm>
            <a:off x="9730981" y="2893886"/>
            <a:ext cx="4042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</a:rPr>
              <a:t>M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F4C03698-5341-4092-AD7A-148A1867D35F}"/>
              </a:ext>
            </a:extLst>
          </p:cNvPr>
          <p:cNvSpPr/>
          <p:nvPr/>
        </p:nvSpPr>
        <p:spPr>
          <a:xfrm>
            <a:off x="6081763" y="3555228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1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939C76-9AD6-45B8-A091-5928447132F2}"/>
              </a:ext>
            </a:extLst>
          </p:cNvPr>
          <p:cNvSpPr/>
          <p:nvPr/>
        </p:nvSpPr>
        <p:spPr>
          <a:xfrm>
            <a:off x="6057039" y="4894519"/>
            <a:ext cx="4042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</a:rPr>
              <a:t>M</a:t>
            </a:r>
          </a:p>
        </p:txBody>
      </p:sp>
      <p:sp>
        <p:nvSpPr>
          <p:cNvPr id="153" name="標題 1">
            <a:extLst>
              <a:ext uri="{FF2B5EF4-FFF2-40B4-BE49-F238E27FC236}">
                <a16:creationId xmlns:a16="http://schemas.microsoft.com/office/drawing/2014/main" id="{204817D4-647F-459E-9CE8-05AE3969C91D}"/>
              </a:ext>
            </a:extLst>
          </p:cNvPr>
          <p:cNvSpPr txBox="1">
            <a:spLocks/>
          </p:cNvSpPr>
          <p:nvPr/>
        </p:nvSpPr>
        <p:spPr>
          <a:xfrm>
            <a:off x="838200" y="14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/>
              <a:t>er</a:t>
            </a:r>
            <a:r>
              <a:rPr lang="zh-TW" altLang="en-US" sz="4000" b="1" dirty="0"/>
              <a:t>圖</a:t>
            </a:r>
            <a:endParaRPr lang="zh-TW" altLang="en-US" sz="40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78D9928-01DC-4DBC-BAF6-E542EB905CE4}"/>
              </a:ext>
            </a:extLst>
          </p:cNvPr>
          <p:cNvGrpSpPr/>
          <p:nvPr/>
        </p:nvGrpSpPr>
        <p:grpSpPr>
          <a:xfrm>
            <a:off x="4837535" y="1376368"/>
            <a:ext cx="2570642" cy="1449878"/>
            <a:chOff x="4837535" y="1376368"/>
            <a:chExt cx="2570642" cy="144987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1BB3DEA-0345-4D68-B1DC-B69B4B75BA84}"/>
                </a:ext>
              </a:extLst>
            </p:cNvPr>
            <p:cNvSpPr/>
            <p:nvPr/>
          </p:nvSpPr>
          <p:spPr>
            <a:xfrm>
              <a:off x="5333399" y="2118677"/>
              <a:ext cx="1465213" cy="7075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users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網站帳號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D9714E96-217D-48E2-A732-C1495DD4EFE3}"/>
                </a:ext>
              </a:extLst>
            </p:cNvPr>
            <p:cNvSpPr/>
            <p:nvPr/>
          </p:nvSpPr>
          <p:spPr>
            <a:xfrm>
              <a:off x="6293480" y="1382132"/>
              <a:ext cx="1114697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User name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DB59A9C9-4D74-4DFC-A14A-56D58D1A74EA}"/>
                </a:ext>
              </a:extLst>
            </p:cNvPr>
            <p:cNvSpPr/>
            <p:nvPr/>
          </p:nvSpPr>
          <p:spPr>
            <a:xfrm>
              <a:off x="4837535" y="1376368"/>
              <a:ext cx="1114698" cy="633256"/>
            </a:xfrm>
            <a:prstGeom prst="ellipse">
              <a:avLst/>
            </a:prstGeom>
            <a:solidFill>
              <a:srgbClr val="FFFC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password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5947B246-2DB9-44F5-ADC0-4D426B523D7B}"/>
                </a:ext>
              </a:extLst>
            </p:cNvPr>
            <p:cNvCxnSpPr>
              <a:cxnSpLocks/>
            </p:cNvCxnSpPr>
            <p:nvPr/>
          </p:nvCxnSpPr>
          <p:spPr>
            <a:xfrm>
              <a:off x="5341037" y="2009624"/>
              <a:ext cx="0" cy="1106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FF17B5-621E-4E3C-B548-1CB59A09E1DC}"/>
                </a:ext>
              </a:extLst>
            </p:cNvPr>
            <p:cNvCxnSpPr>
              <a:cxnSpLocks/>
            </p:cNvCxnSpPr>
            <p:nvPr/>
          </p:nvCxnSpPr>
          <p:spPr>
            <a:xfrm>
              <a:off x="6787984" y="2009624"/>
              <a:ext cx="0" cy="1106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3648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195</Words>
  <Application>Microsoft Office PowerPoint</Application>
  <PresentationFormat>寬螢幕</PresentationFormat>
  <Paragraphs>81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資料庫系統</vt:lpstr>
      <vt:lpstr>資料庫系統</vt:lpstr>
      <vt:lpstr>實作 : 交易網站</vt:lpstr>
      <vt:lpstr>實作 : 交易網站</vt:lpstr>
      <vt:lpstr>實作 : 交易網站</vt:lpstr>
      <vt:lpstr>實作 : 交易網站</vt:lpstr>
      <vt:lpstr>網站簡介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資料庫系統</dc:title>
  <dc:creator>herbe</dc:creator>
  <cp:lastModifiedBy>herbe</cp:lastModifiedBy>
  <cp:revision>26</cp:revision>
  <dcterms:created xsi:type="dcterms:W3CDTF">2024-12-28T08:19:26Z</dcterms:created>
  <dcterms:modified xsi:type="dcterms:W3CDTF">2025-01-01T15:03:08Z</dcterms:modified>
</cp:coreProperties>
</file>