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0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67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1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0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5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0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56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2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28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26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09C8BDE-96B5-42DE-8151-42690156B2D3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843756-BA59-409E-9BA1-E4FB45CF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413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06582BF-E417-0AB2-0D3B-657BD5EF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57619"/>
              </p:ext>
            </p:extLst>
          </p:nvPr>
        </p:nvGraphicFramePr>
        <p:xfrm>
          <a:off x="1556984" y="566182"/>
          <a:ext cx="7142516" cy="5769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885">
                  <a:extLst>
                    <a:ext uri="{9D8B030D-6E8A-4147-A177-3AD203B41FA5}">
                      <a16:colId xmlns:a16="http://schemas.microsoft.com/office/drawing/2014/main" val="3909073143"/>
                    </a:ext>
                  </a:extLst>
                </a:gridCol>
                <a:gridCol w="895699">
                  <a:extLst>
                    <a:ext uri="{9D8B030D-6E8A-4147-A177-3AD203B41FA5}">
                      <a16:colId xmlns:a16="http://schemas.microsoft.com/office/drawing/2014/main" val="3268838548"/>
                    </a:ext>
                  </a:extLst>
                </a:gridCol>
                <a:gridCol w="1291320">
                  <a:extLst>
                    <a:ext uri="{9D8B030D-6E8A-4147-A177-3AD203B41FA5}">
                      <a16:colId xmlns:a16="http://schemas.microsoft.com/office/drawing/2014/main" val="2679403763"/>
                    </a:ext>
                  </a:extLst>
                </a:gridCol>
                <a:gridCol w="839228">
                  <a:extLst>
                    <a:ext uri="{9D8B030D-6E8A-4147-A177-3AD203B41FA5}">
                      <a16:colId xmlns:a16="http://schemas.microsoft.com/office/drawing/2014/main" val="660518543"/>
                    </a:ext>
                  </a:extLst>
                </a:gridCol>
                <a:gridCol w="967857">
                  <a:extLst>
                    <a:ext uri="{9D8B030D-6E8A-4147-A177-3AD203B41FA5}">
                      <a16:colId xmlns:a16="http://schemas.microsoft.com/office/drawing/2014/main" val="1213861949"/>
                    </a:ext>
                  </a:extLst>
                </a:gridCol>
                <a:gridCol w="649420">
                  <a:extLst>
                    <a:ext uri="{9D8B030D-6E8A-4147-A177-3AD203B41FA5}">
                      <a16:colId xmlns:a16="http://schemas.microsoft.com/office/drawing/2014/main" val="2360452090"/>
                    </a:ext>
                  </a:extLst>
                </a:gridCol>
                <a:gridCol w="942107">
                  <a:extLst>
                    <a:ext uri="{9D8B030D-6E8A-4147-A177-3AD203B41FA5}">
                      <a16:colId xmlns:a16="http://schemas.microsoft.com/office/drawing/2014/main" val="2089816259"/>
                    </a:ext>
                  </a:extLst>
                </a:gridCol>
              </a:tblGrid>
              <a:tr h="19844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  EQUIPAMENTO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none" kern="100" dirty="0">
                          <a:effectLst/>
                        </a:rPr>
                        <a:t> </a:t>
                      </a:r>
                      <a:r>
                        <a:rPr lang="pt-BR" sz="900" u="sng" kern="100" dirty="0">
                          <a:effectLst/>
                        </a:rPr>
                        <a:t>PONTÊNCIA MÉDIA</a:t>
                      </a:r>
                      <a:r>
                        <a:rPr lang="pt-BR" sz="900" kern="100" dirty="0">
                          <a:effectLst/>
                        </a:rPr>
                        <a:t> 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   HORAS DE USO(DIA)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                    KHW(MÊS)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    HORAS(MÊS)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  VALOR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PERCENTUAL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060556443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3080)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260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17,16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14,41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22,6%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3115577666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7040)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240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15,84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13,31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20,8%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57557269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7060)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360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23,76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19,96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31,3%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368873019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COMPUTADORES(DELL 3060)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260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17,16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14,41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22,6%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1639957663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MAUSE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0,132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0,11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0,2%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1978984044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TECLADO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3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0,198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0,17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0,3%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772361658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SCANNER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0,792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0,67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1,0%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3789590461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MONITOR DELL 21,5 POL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14,1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11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0,9306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66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   0,78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1,2%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2447307081"/>
                  </a:ext>
                </a:extLst>
              </a:tr>
              <a:tr h="4205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TOTAL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 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 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 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 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>
                          <a:effectLst/>
                        </a:rPr>
                        <a:t> R$                 63,82 </a:t>
                      </a:r>
                      <a:endParaRPr lang="pt-B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900" u="sng" kern="100" dirty="0">
                          <a:effectLst/>
                        </a:rPr>
                        <a:t>100,0%</a:t>
                      </a:r>
                      <a:endParaRPr lang="pt-BR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91" marR="57491" marT="0" marB="0"/>
                </a:tc>
                <a:extLst>
                  <a:ext uri="{0D108BD9-81ED-4DB2-BD59-A6C34878D82A}">
                    <a16:rowId xmlns:a16="http://schemas.microsoft.com/office/drawing/2014/main" val="934079852"/>
                  </a:ext>
                </a:extLst>
              </a:tr>
            </a:tbl>
          </a:graphicData>
        </a:graphic>
      </p:graphicFrame>
      <p:sp>
        <p:nvSpPr>
          <p:cNvPr id="9" name="Caixa de Texto 1">
            <a:extLst>
              <a:ext uri="{FF2B5EF4-FFF2-40B4-BE49-F238E27FC236}">
                <a16:creationId xmlns:a16="http://schemas.microsoft.com/office/drawing/2014/main" id="{C70DECCF-E15C-4E28-7652-9CDE260ECC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808791" y="3418773"/>
            <a:ext cx="11443807" cy="65883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kern="10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E980DC-2C0C-ECA3-1E15-CC120D6A6576}"/>
              </a:ext>
            </a:extLst>
          </p:cNvPr>
          <p:cNvSpPr txBox="1"/>
          <p:nvPr/>
        </p:nvSpPr>
        <p:spPr>
          <a:xfrm>
            <a:off x="1549400" y="19685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TABELA: Equipamentos</a:t>
            </a:r>
          </a:p>
        </p:txBody>
      </p:sp>
    </p:spTree>
    <p:extLst>
      <p:ext uri="{BB962C8B-B14F-4D97-AF65-F5344CB8AC3E}">
        <p14:creationId xmlns:p14="http://schemas.microsoft.com/office/powerpoint/2010/main" val="3412745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</TotalTime>
  <Words>147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2</vt:lpstr>
      <vt:lpstr>Citável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Cavalcante</dc:creator>
  <cp:lastModifiedBy>Gabriel Cavalcante</cp:lastModifiedBy>
  <cp:revision>2</cp:revision>
  <dcterms:created xsi:type="dcterms:W3CDTF">2024-09-18T05:42:02Z</dcterms:created>
  <dcterms:modified xsi:type="dcterms:W3CDTF">2024-11-23T06:03:18Z</dcterms:modified>
</cp:coreProperties>
</file>