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Web Application Study Group Feature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feature testing strategies, cases, and implementations.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 with 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to use GitHub Actions for build and test automation.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Help with the Project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 for contribution to the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Review of the task's objective with a symbolic link to the detailed task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of `StudyGroups` into the MS SQL database and testing scope.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Acceptance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capabilities for project success: group creation, joining, browsing, and exiting.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 on test case identification and automated testing approaches.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description of test cases for key functionalities.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Tests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 of NUnit usage for unit and component tests.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Instructions for running tests in Visual Studio and Visual Studio Code.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SQL Query for StudyGroups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SQL query for retrieving study groups.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</Words>
  <Application>Microsoft Office PowerPoint</Application>
  <PresentationFormat>Apresentação na tela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Web Application Study Group Feature Testing</vt:lpstr>
      <vt:lpstr>Understanding the Task</vt:lpstr>
      <vt:lpstr>Overview</vt:lpstr>
      <vt:lpstr>Acceptance Criteria</vt:lpstr>
      <vt:lpstr>Test Strategy</vt:lpstr>
      <vt:lpstr>Test Cases</vt:lpstr>
      <vt:lpstr>Automated Tests Implementation</vt:lpstr>
      <vt:lpstr>Executing Tests</vt:lpstr>
      <vt:lpstr>SQL Query for StudyGroups Retrieval</vt:lpstr>
      <vt:lpstr>CI with GitHub Actions</vt:lpstr>
      <vt:lpstr>Help with the Project Evolution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Study Group Feature Testing</dc:title>
  <dc:subject/>
  <dc:creator/>
  <cp:keywords/>
  <dc:description>generated using python-pptx</dc:description>
  <cp:lastModifiedBy>Herbert Filhik de Lima</cp:lastModifiedBy>
  <cp:revision>2</cp:revision>
  <dcterms:created xsi:type="dcterms:W3CDTF">2013-01-27T09:14:16Z</dcterms:created>
  <dcterms:modified xsi:type="dcterms:W3CDTF">2024-02-18T23:31:01Z</dcterms:modified>
  <cp:category/>
</cp:coreProperties>
</file>