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2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2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3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503DF5-C333-4751-BD17-6890DB06CCA2}" type="datetimeFigureOut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0E6713-D2B7-43C2-AA71-CDB61CA9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Herbert Gutierrez </a:t>
            </a:r>
          </a:p>
        </p:txBody>
      </p:sp>
    </p:spTree>
    <p:extLst>
      <p:ext uri="{BB962C8B-B14F-4D97-AF65-F5344CB8AC3E}">
        <p14:creationId xmlns:p14="http://schemas.microsoft.com/office/powerpoint/2010/main" val="28810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Stride is an application that allows users to track their runs using their Android phones. </a:t>
            </a:r>
          </a:p>
          <a:p>
            <a:r>
              <a:rPr lang="en-US" dirty="0"/>
              <a:t>Every run is stored for the user to revisit on their phones or on the website when signed in.</a:t>
            </a:r>
          </a:p>
          <a:p>
            <a:r>
              <a:rPr lang="en-US" dirty="0"/>
              <a:t>Users are then able to compare runs and see improvements in their runs! </a:t>
            </a:r>
          </a:p>
        </p:txBody>
      </p:sp>
    </p:spTree>
    <p:extLst>
      <p:ext uri="{BB962C8B-B14F-4D97-AF65-F5344CB8AC3E}">
        <p14:creationId xmlns:p14="http://schemas.microsoft.com/office/powerpoint/2010/main" val="22837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is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run tracks: </a:t>
            </a:r>
          </a:p>
          <a:p>
            <a:pPr lvl="1"/>
            <a:r>
              <a:rPr lang="en-US" dirty="0"/>
              <a:t>Total Time </a:t>
            </a:r>
          </a:p>
          <a:p>
            <a:pPr lvl="1"/>
            <a:r>
              <a:rPr lang="en-US" dirty="0"/>
              <a:t>Pace </a:t>
            </a:r>
          </a:p>
          <a:p>
            <a:pPr lvl="1"/>
            <a:r>
              <a:rPr lang="en-US" dirty="0"/>
              <a:t>Distance </a:t>
            </a:r>
          </a:p>
          <a:p>
            <a:pPr lvl="1"/>
            <a:r>
              <a:rPr lang="en-US" dirty="0"/>
              <a:t>Map of the run </a:t>
            </a:r>
          </a:p>
        </p:txBody>
      </p:sp>
    </p:spTree>
    <p:extLst>
      <p:ext uri="{BB962C8B-B14F-4D97-AF65-F5344CB8AC3E}">
        <p14:creationId xmlns:p14="http://schemas.microsoft.com/office/powerpoint/2010/main" val="71401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technologies are used?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Google Maps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Web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Express</a:t>
            </a:r>
          </a:p>
          <a:p>
            <a:r>
              <a:rPr lang="en-US" dirty="0" err="1"/>
              <a:t>React.Js</a:t>
            </a:r>
            <a:endParaRPr lang="en-US" dirty="0"/>
          </a:p>
          <a:p>
            <a:r>
              <a:rPr lang="en-US" dirty="0"/>
              <a:t>HTML, CSS, JavaScript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140331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97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Stride</vt:lpstr>
      <vt:lpstr>About </vt:lpstr>
      <vt:lpstr>What data is stored?</vt:lpstr>
      <vt:lpstr>What technologies are used?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</dc:title>
  <dc:creator>Herbert Gutierrez</dc:creator>
  <cp:lastModifiedBy>Herbert Gutierrez</cp:lastModifiedBy>
  <cp:revision>3</cp:revision>
  <dcterms:created xsi:type="dcterms:W3CDTF">2016-10-01T22:12:29Z</dcterms:created>
  <dcterms:modified xsi:type="dcterms:W3CDTF">2016-10-01T22:32:19Z</dcterms:modified>
</cp:coreProperties>
</file>