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Script im Browser" id="{DB073F48-49F6-D64F-96B6-632398FDAA00}">
          <p14:sldIdLst>
            <p14:sldId id="256"/>
            <p14:sldId id="257"/>
            <p14:sldId id="258"/>
            <p14:sldId id="259"/>
          </p14:sldIdLst>
        </p14:section>
        <p14:section name="Historischer Kontext für JS: Browser-Kriege, Actionscript, jQuery, ES6" id="{99340FC5-4ED1-4248-9CCB-DD5AB8266578}">
          <p14:sldIdLst>
            <p14:sldId id="260"/>
            <p14:sldId id="261"/>
            <p14:sldId id="262"/>
            <p14:sldId id="263"/>
            <p14:sldId id="264"/>
          </p14:sldIdLst>
        </p14:section>
        <p14:section name="JS-Engines: V8 (Chrome, Node, Edge) vs. SpiderMonkey (Firefox)" id="{619FB9D3-6439-BE40-9DFB-537F35F22CA3}">
          <p14:sldIdLst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7"/>
    <p:restoredTop sz="94710"/>
  </p:normalViewPr>
  <p:slideViewPr>
    <p:cSldViewPr snapToGrid="0">
      <p:cViewPr varScale="1">
        <p:scale>
          <a:sx n="146" d="100"/>
          <a:sy n="146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7495A-E86F-4E0A-AB3F-D3B58DFE80D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7579DC-E39D-43CD-85EF-D29E6BDDFB18}">
      <dgm:prSet/>
      <dgm:spPr/>
      <dgm:t>
        <a:bodyPr/>
        <a:lstStyle/>
        <a:p>
          <a:r>
            <a:rPr lang="de-DE" b="0" i="0"/>
            <a:t>Eine Skriptsprache</a:t>
          </a:r>
          <a:endParaRPr lang="en-US"/>
        </a:p>
      </dgm:t>
    </dgm:pt>
    <dgm:pt modelId="{B1827D20-4521-4C5B-BF1A-F4FD1B55C9D9}" type="parTrans" cxnId="{F5EFC514-FDBB-4380-B117-E4CDFBB93858}">
      <dgm:prSet/>
      <dgm:spPr/>
      <dgm:t>
        <a:bodyPr/>
        <a:lstStyle/>
        <a:p>
          <a:endParaRPr lang="en-US"/>
        </a:p>
      </dgm:t>
    </dgm:pt>
    <dgm:pt modelId="{482BEC04-5D52-4836-9DA9-31DC5182FAD6}" type="sibTrans" cxnId="{F5EFC514-FDBB-4380-B117-E4CDFBB93858}">
      <dgm:prSet/>
      <dgm:spPr/>
      <dgm:t>
        <a:bodyPr/>
        <a:lstStyle/>
        <a:p>
          <a:endParaRPr lang="en-US"/>
        </a:p>
      </dgm:t>
    </dgm:pt>
    <dgm:pt modelId="{6D7ED588-552E-4590-B02E-A61359025C71}">
      <dgm:prSet/>
      <dgm:spPr/>
      <dgm:t>
        <a:bodyPr/>
        <a:lstStyle/>
        <a:p>
          <a:r>
            <a:rPr lang="de-DE" b="0" i="0"/>
            <a:t>Wird im Browser ausgeführt</a:t>
          </a:r>
          <a:endParaRPr lang="en-US"/>
        </a:p>
      </dgm:t>
    </dgm:pt>
    <dgm:pt modelId="{6AD45A23-1607-4D65-832C-9FCE870789F3}" type="parTrans" cxnId="{DA2017AD-5F9A-465F-B8A6-B99ADAFC9A09}">
      <dgm:prSet/>
      <dgm:spPr/>
      <dgm:t>
        <a:bodyPr/>
        <a:lstStyle/>
        <a:p>
          <a:endParaRPr lang="en-US"/>
        </a:p>
      </dgm:t>
    </dgm:pt>
    <dgm:pt modelId="{DE92874B-564F-439C-A970-12288AC3BEF8}" type="sibTrans" cxnId="{DA2017AD-5F9A-465F-B8A6-B99ADAFC9A09}">
      <dgm:prSet/>
      <dgm:spPr/>
      <dgm:t>
        <a:bodyPr/>
        <a:lstStyle/>
        <a:p>
          <a:endParaRPr lang="en-US"/>
        </a:p>
      </dgm:t>
    </dgm:pt>
    <dgm:pt modelId="{0480CD68-FF05-7544-B82F-84045CFAF665}" type="pres">
      <dgm:prSet presAssocID="{1DD7495A-E86F-4E0A-AB3F-D3B58DFE80D5}" presName="vert0" presStyleCnt="0">
        <dgm:presLayoutVars>
          <dgm:dir/>
          <dgm:animOne val="branch"/>
          <dgm:animLvl val="lvl"/>
        </dgm:presLayoutVars>
      </dgm:prSet>
      <dgm:spPr/>
    </dgm:pt>
    <dgm:pt modelId="{E30CA028-B3E7-FE46-A722-8F111AFB4880}" type="pres">
      <dgm:prSet presAssocID="{BF7579DC-E39D-43CD-85EF-D29E6BDDFB18}" presName="thickLine" presStyleLbl="alignNode1" presStyleIdx="0" presStyleCnt="2"/>
      <dgm:spPr/>
    </dgm:pt>
    <dgm:pt modelId="{E23BFD71-7680-E749-B72C-6BAEBD0F2382}" type="pres">
      <dgm:prSet presAssocID="{BF7579DC-E39D-43CD-85EF-D29E6BDDFB18}" presName="horz1" presStyleCnt="0"/>
      <dgm:spPr/>
    </dgm:pt>
    <dgm:pt modelId="{17DB25C5-2D99-7E4F-A6AE-FFF2E24E0AE0}" type="pres">
      <dgm:prSet presAssocID="{BF7579DC-E39D-43CD-85EF-D29E6BDDFB18}" presName="tx1" presStyleLbl="revTx" presStyleIdx="0" presStyleCnt="2"/>
      <dgm:spPr/>
    </dgm:pt>
    <dgm:pt modelId="{AA12975A-D2F7-2F41-AAAD-3BBEFD25C738}" type="pres">
      <dgm:prSet presAssocID="{BF7579DC-E39D-43CD-85EF-D29E6BDDFB18}" presName="vert1" presStyleCnt="0"/>
      <dgm:spPr/>
    </dgm:pt>
    <dgm:pt modelId="{4BB2A588-DB76-5E4F-B89E-E8E0FB9AB0FB}" type="pres">
      <dgm:prSet presAssocID="{6D7ED588-552E-4590-B02E-A61359025C71}" presName="thickLine" presStyleLbl="alignNode1" presStyleIdx="1" presStyleCnt="2"/>
      <dgm:spPr/>
    </dgm:pt>
    <dgm:pt modelId="{7684B4A7-7627-3C40-9376-D3F9A16694BA}" type="pres">
      <dgm:prSet presAssocID="{6D7ED588-552E-4590-B02E-A61359025C71}" presName="horz1" presStyleCnt="0"/>
      <dgm:spPr/>
    </dgm:pt>
    <dgm:pt modelId="{CFF752EB-FE1D-B145-8A5E-E03ECF7CEE36}" type="pres">
      <dgm:prSet presAssocID="{6D7ED588-552E-4590-B02E-A61359025C71}" presName="tx1" presStyleLbl="revTx" presStyleIdx="1" presStyleCnt="2"/>
      <dgm:spPr/>
    </dgm:pt>
    <dgm:pt modelId="{480D86D0-A031-CE49-BC3D-2A0371DA88B4}" type="pres">
      <dgm:prSet presAssocID="{6D7ED588-552E-4590-B02E-A61359025C71}" presName="vert1" presStyleCnt="0"/>
      <dgm:spPr/>
    </dgm:pt>
  </dgm:ptLst>
  <dgm:cxnLst>
    <dgm:cxn modelId="{715B8704-2AF2-3B48-80BD-49B54C32110F}" type="presOf" srcId="{6D7ED588-552E-4590-B02E-A61359025C71}" destId="{CFF752EB-FE1D-B145-8A5E-E03ECF7CEE36}" srcOrd="0" destOrd="0" presId="urn:microsoft.com/office/officeart/2008/layout/LinedList"/>
    <dgm:cxn modelId="{F5EFC514-FDBB-4380-B117-E4CDFBB93858}" srcId="{1DD7495A-E86F-4E0A-AB3F-D3B58DFE80D5}" destId="{BF7579DC-E39D-43CD-85EF-D29E6BDDFB18}" srcOrd="0" destOrd="0" parTransId="{B1827D20-4521-4C5B-BF1A-F4FD1B55C9D9}" sibTransId="{482BEC04-5D52-4836-9DA9-31DC5182FAD6}"/>
    <dgm:cxn modelId="{0E9C1A3B-BCCD-D043-84D2-425A2787895F}" type="presOf" srcId="{1DD7495A-E86F-4E0A-AB3F-D3B58DFE80D5}" destId="{0480CD68-FF05-7544-B82F-84045CFAF665}" srcOrd="0" destOrd="0" presId="urn:microsoft.com/office/officeart/2008/layout/LinedList"/>
    <dgm:cxn modelId="{133F0280-A5D3-AC47-8133-BBF03C7096DF}" type="presOf" srcId="{BF7579DC-E39D-43CD-85EF-D29E6BDDFB18}" destId="{17DB25C5-2D99-7E4F-A6AE-FFF2E24E0AE0}" srcOrd="0" destOrd="0" presId="urn:microsoft.com/office/officeart/2008/layout/LinedList"/>
    <dgm:cxn modelId="{DA2017AD-5F9A-465F-B8A6-B99ADAFC9A09}" srcId="{1DD7495A-E86F-4E0A-AB3F-D3B58DFE80D5}" destId="{6D7ED588-552E-4590-B02E-A61359025C71}" srcOrd="1" destOrd="0" parTransId="{6AD45A23-1607-4D65-832C-9FCE870789F3}" sibTransId="{DE92874B-564F-439C-A970-12288AC3BEF8}"/>
    <dgm:cxn modelId="{D034F872-293F-0547-A76C-D93B570B50B6}" type="presParOf" srcId="{0480CD68-FF05-7544-B82F-84045CFAF665}" destId="{E30CA028-B3E7-FE46-A722-8F111AFB4880}" srcOrd="0" destOrd="0" presId="urn:microsoft.com/office/officeart/2008/layout/LinedList"/>
    <dgm:cxn modelId="{D7EF2CD9-2156-0F4B-9048-AB2BD51DC71E}" type="presParOf" srcId="{0480CD68-FF05-7544-B82F-84045CFAF665}" destId="{E23BFD71-7680-E749-B72C-6BAEBD0F2382}" srcOrd="1" destOrd="0" presId="urn:microsoft.com/office/officeart/2008/layout/LinedList"/>
    <dgm:cxn modelId="{6F14D6DC-09B9-5C4B-A2AA-DDC5B1FCA152}" type="presParOf" srcId="{E23BFD71-7680-E749-B72C-6BAEBD0F2382}" destId="{17DB25C5-2D99-7E4F-A6AE-FFF2E24E0AE0}" srcOrd="0" destOrd="0" presId="urn:microsoft.com/office/officeart/2008/layout/LinedList"/>
    <dgm:cxn modelId="{82107C7D-DB11-E342-957C-5A6610948CB8}" type="presParOf" srcId="{E23BFD71-7680-E749-B72C-6BAEBD0F2382}" destId="{AA12975A-D2F7-2F41-AAAD-3BBEFD25C738}" srcOrd="1" destOrd="0" presId="urn:microsoft.com/office/officeart/2008/layout/LinedList"/>
    <dgm:cxn modelId="{4EE377C5-5A01-BD4F-AF4F-4D54DD4DF39D}" type="presParOf" srcId="{0480CD68-FF05-7544-B82F-84045CFAF665}" destId="{4BB2A588-DB76-5E4F-B89E-E8E0FB9AB0FB}" srcOrd="2" destOrd="0" presId="urn:microsoft.com/office/officeart/2008/layout/LinedList"/>
    <dgm:cxn modelId="{4F060200-FC01-B84A-B575-8BE9CFA53079}" type="presParOf" srcId="{0480CD68-FF05-7544-B82F-84045CFAF665}" destId="{7684B4A7-7627-3C40-9376-D3F9A16694BA}" srcOrd="3" destOrd="0" presId="urn:microsoft.com/office/officeart/2008/layout/LinedList"/>
    <dgm:cxn modelId="{45174145-A6DF-DC4C-93BA-DB55EC930796}" type="presParOf" srcId="{7684B4A7-7627-3C40-9376-D3F9A16694BA}" destId="{CFF752EB-FE1D-B145-8A5E-E03ECF7CEE36}" srcOrd="0" destOrd="0" presId="urn:microsoft.com/office/officeart/2008/layout/LinedList"/>
    <dgm:cxn modelId="{EE412059-98B8-B441-8435-91884CF5F9D7}" type="presParOf" srcId="{7684B4A7-7627-3C40-9376-D3F9A16694BA}" destId="{480D86D0-A031-CE49-BC3D-2A0371DA88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9652E-857C-4451-96BC-D203F9F95A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1BA6CB-E48F-4FB3-9333-331347C933C6}">
      <dgm:prSet/>
      <dgm:spPr/>
      <dgm:t>
        <a:bodyPr/>
        <a:lstStyle/>
        <a:p>
          <a:r>
            <a:rPr lang="de-DE"/>
            <a:t>Wurde 1995 von Netscape entwickelt</a:t>
          </a:r>
          <a:endParaRPr lang="en-US"/>
        </a:p>
      </dgm:t>
    </dgm:pt>
    <dgm:pt modelId="{02CFDAFA-50A5-45EF-9539-CB93D8045F73}" type="parTrans" cxnId="{9DC5F68C-B73E-443C-81CA-9A414F97EDAB}">
      <dgm:prSet/>
      <dgm:spPr/>
      <dgm:t>
        <a:bodyPr/>
        <a:lstStyle/>
        <a:p>
          <a:endParaRPr lang="en-US"/>
        </a:p>
      </dgm:t>
    </dgm:pt>
    <dgm:pt modelId="{08C2C9F1-BB18-4819-A720-6A76ED5A333E}" type="sibTrans" cxnId="{9DC5F68C-B73E-443C-81CA-9A414F97EDAB}">
      <dgm:prSet/>
      <dgm:spPr/>
      <dgm:t>
        <a:bodyPr/>
        <a:lstStyle/>
        <a:p>
          <a:endParaRPr lang="en-US"/>
        </a:p>
      </dgm:t>
    </dgm:pt>
    <dgm:pt modelId="{7B3BA8AF-3936-4F0C-83F5-7A8FEBA287B6}">
      <dgm:prSet/>
      <dgm:spPr/>
      <dgm:t>
        <a:bodyPr/>
        <a:lstStyle/>
        <a:p>
          <a:r>
            <a:rPr lang="de-DE"/>
            <a:t>Hat seitdem viele Weiterentwicklungen erfahren</a:t>
          </a:r>
          <a:endParaRPr lang="en-US"/>
        </a:p>
      </dgm:t>
    </dgm:pt>
    <dgm:pt modelId="{912345D6-6CA3-4DE4-8BD6-676D9396179D}" type="parTrans" cxnId="{5A659C9A-2398-4A95-8D09-3B52816E4542}">
      <dgm:prSet/>
      <dgm:spPr/>
      <dgm:t>
        <a:bodyPr/>
        <a:lstStyle/>
        <a:p>
          <a:endParaRPr lang="en-US"/>
        </a:p>
      </dgm:t>
    </dgm:pt>
    <dgm:pt modelId="{7DFD0754-2EBC-4BCB-B615-BC61EE853EDF}" type="sibTrans" cxnId="{5A659C9A-2398-4A95-8D09-3B52816E4542}">
      <dgm:prSet/>
      <dgm:spPr/>
      <dgm:t>
        <a:bodyPr/>
        <a:lstStyle/>
        <a:p>
          <a:endParaRPr lang="en-US"/>
        </a:p>
      </dgm:t>
    </dgm:pt>
    <dgm:pt modelId="{C0032D7D-5E6A-BD48-BED9-32CCFEB2D7E0}" type="pres">
      <dgm:prSet presAssocID="{AEF9652E-857C-4451-96BC-D203F9F95A6A}" presName="linear" presStyleCnt="0">
        <dgm:presLayoutVars>
          <dgm:animLvl val="lvl"/>
          <dgm:resizeHandles val="exact"/>
        </dgm:presLayoutVars>
      </dgm:prSet>
      <dgm:spPr/>
    </dgm:pt>
    <dgm:pt modelId="{5DDED5D9-B3AB-8744-B414-B8F3DDABDCCA}" type="pres">
      <dgm:prSet presAssocID="{771BA6CB-E48F-4FB3-9333-331347C933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6C8E75-7505-E342-92F1-E46DF742D59D}" type="pres">
      <dgm:prSet presAssocID="{08C2C9F1-BB18-4819-A720-6A76ED5A333E}" presName="spacer" presStyleCnt="0"/>
      <dgm:spPr/>
    </dgm:pt>
    <dgm:pt modelId="{FF436696-1C12-3249-BCE8-2B60ED180430}" type="pres">
      <dgm:prSet presAssocID="{7B3BA8AF-3936-4F0C-83F5-7A8FEBA287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026AD75-C4C5-684B-A46F-5BAC2D6636F6}" type="presOf" srcId="{771BA6CB-E48F-4FB3-9333-331347C933C6}" destId="{5DDED5D9-B3AB-8744-B414-B8F3DDABDCCA}" srcOrd="0" destOrd="0" presId="urn:microsoft.com/office/officeart/2005/8/layout/vList2"/>
    <dgm:cxn modelId="{9504EF7A-681B-CE4C-B49A-B71EA3182ABE}" type="presOf" srcId="{7B3BA8AF-3936-4F0C-83F5-7A8FEBA287B6}" destId="{FF436696-1C12-3249-BCE8-2B60ED180430}" srcOrd="0" destOrd="0" presId="urn:microsoft.com/office/officeart/2005/8/layout/vList2"/>
    <dgm:cxn modelId="{9DC5F68C-B73E-443C-81CA-9A414F97EDAB}" srcId="{AEF9652E-857C-4451-96BC-D203F9F95A6A}" destId="{771BA6CB-E48F-4FB3-9333-331347C933C6}" srcOrd="0" destOrd="0" parTransId="{02CFDAFA-50A5-45EF-9539-CB93D8045F73}" sibTransId="{08C2C9F1-BB18-4819-A720-6A76ED5A333E}"/>
    <dgm:cxn modelId="{5A659C9A-2398-4A95-8D09-3B52816E4542}" srcId="{AEF9652E-857C-4451-96BC-D203F9F95A6A}" destId="{7B3BA8AF-3936-4F0C-83F5-7A8FEBA287B6}" srcOrd="1" destOrd="0" parTransId="{912345D6-6CA3-4DE4-8BD6-676D9396179D}" sibTransId="{7DFD0754-2EBC-4BCB-B615-BC61EE853EDF}"/>
    <dgm:cxn modelId="{6F86B8FA-45B2-1347-AA12-5E4CDC6E8831}" type="presOf" srcId="{AEF9652E-857C-4451-96BC-D203F9F95A6A}" destId="{C0032D7D-5E6A-BD48-BED9-32CCFEB2D7E0}" srcOrd="0" destOrd="0" presId="urn:microsoft.com/office/officeart/2005/8/layout/vList2"/>
    <dgm:cxn modelId="{F2D876B1-E40B-4443-8AF1-6C56789C0DE2}" type="presParOf" srcId="{C0032D7D-5E6A-BD48-BED9-32CCFEB2D7E0}" destId="{5DDED5D9-B3AB-8744-B414-B8F3DDABDCCA}" srcOrd="0" destOrd="0" presId="urn:microsoft.com/office/officeart/2005/8/layout/vList2"/>
    <dgm:cxn modelId="{F8611D6B-94CF-C640-BFBA-CE3B7126B001}" type="presParOf" srcId="{C0032D7D-5E6A-BD48-BED9-32CCFEB2D7E0}" destId="{D76C8E75-7505-E342-92F1-E46DF742D59D}" srcOrd="1" destOrd="0" presId="urn:microsoft.com/office/officeart/2005/8/layout/vList2"/>
    <dgm:cxn modelId="{6D5C4DD6-A1C8-4A45-8847-B12E5B86490D}" type="presParOf" srcId="{C0032D7D-5E6A-BD48-BED9-32CCFEB2D7E0}" destId="{FF436696-1C12-3249-BCE8-2B60ED1804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46D7A7-D792-442F-9878-0CABE4A86A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6A3D28-E5EC-403F-9FCB-247D5B30E85C}">
      <dgm:prSet/>
      <dgm:spPr/>
      <dgm:t>
        <a:bodyPr/>
        <a:lstStyle/>
        <a:p>
          <a:r>
            <a:rPr lang="de-DE"/>
            <a:t>Netscape vs. Microsoft in den 90er Jahren</a:t>
          </a:r>
          <a:endParaRPr lang="en-US"/>
        </a:p>
      </dgm:t>
    </dgm:pt>
    <dgm:pt modelId="{1208296E-806B-43D4-968B-5B87F23F338F}" type="parTrans" cxnId="{4C501648-3116-4AC3-9A56-E34CE4FE57A0}">
      <dgm:prSet/>
      <dgm:spPr/>
      <dgm:t>
        <a:bodyPr/>
        <a:lstStyle/>
        <a:p>
          <a:endParaRPr lang="en-US"/>
        </a:p>
      </dgm:t>
    </dgm:pt>
    <dgm:pt modelId="{83E1CE2C-E9C4-40F1-B422-F1DFA48702B3}" type="sibTrans" cxnId="{4C501648-3116-4AC3-9A56-E34CE4FE57A0}">
      <dgm:prSet/>
      <dgm:spPr/>
      <dgm:t>
        <a:bodyPr/>
        <a:lstStyle/>
        <a:p>
          <a:endParaRPr lang="en-US"/>
        </a:p>
      </dgm:t>
    </dgm:pt>
    <dgm:pt modelId="{676002FF-945D-484C-A8F8-162D28FEE65E}">
      <dgm:prSet/>
      <dgm:spPr/>
      <dgm:t>
        <a:bodyPr/>
        <a:lstStyle/>
        <a:p>
          <a:r>
            <a:rPr lang="de-DE"/>
            <a:t>Microsoft entwickelte JScript als Antwort auf Javascript</a:t>
          </a:r>
          <a:endParaRPr lang="en-US"/>
        </a:p>
      </dgm:t>
    </dgm:pt>
    <dgm:pt modelId="{175C5ACE-82B8-4C72-B41F-19CEF68FFFA5}" type="parTrans" cxnId="{8B30D74C-6E5A-4E63-B7B6-59C5B09E9914}">
      <dgm:prSet/>
      <dgm:spPr/>
      <dgm:t>
        <a:bodyPr/>
        <a:lstStyle/>
        <a:p>
          <a:endParaRPr lang="en-US"/>
        </a:p>
      </dgm:t>
    </dgm:pt>
    <dgm:pt modelId="{5AF0959B-C101-4968-B9BD-56AFFDEF5F09}" type="sibTrans" cxnId="{8B30D74C-6E5A-4E63-B7B6-59C5B09E9914}">
      <dgm:prSet/>
      <dgm:spPr/>
      <dgm:t>
        <a:bodyPr/>
        <a:lstStyle/>
        <a:p>
          <a:endParaRPr lang="en-US"/>
        </a:p>
      </dgm:t>
    </dgm:pt>
    <dgm:pt modelId="{4FEE2CCB-9810-2E42-98F5-A4276310C571}" type="pres">
      <dgm:prSet presAssocID="{7646D7A7-D792-442F-9878-0CABE4A86A13}" presName="linear" presStyleCnt="0">
        <dgm:presLayoutVars>
          <dgm:animLvl val="lvl"/>
          <dgm:resizeHandles val="exact"/>
        </dgm:presLayoutVars>
      </dgm:prSet>
      <dgm:spPr/>
    </dgm:pt>
    <dgm:pt modelId="{860850C8-F0E8-2E4B-91C5-7AACDF9E5102}" type="pres">
      <dgm:prSet presAssocID="{636A3D28-E5EC-403F-9FCB-247D5B30E8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1C43BB-B28F-0246-87CE-841B92032C64}" type="pres">
      <dgm:prSet presAssocID="{83E1CE2C-E9C4-40F1-B422-F1DFA48702B3}" presName="spacer" presStyleCnt="0"/>
      <dgm:spPr/>
    </dgm:pt>
    <dgm:pt modelId="{59DFA9A8-ADB3-D24E-A790-0CD5ED4D985F}" type="pres">
      <dgm:prSet presAssocID="{676002FF-945D-484C-A8F8-162D28FEE6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5C4612-3F0F-6144-8CB2-D6D9C38849B9}" type="presOf" srcId="{636A3D28-E5EC-403F-9FCB-247D5B30E85C}" destId="{860850C8-F0E8-2E4B-91C5-7AACDF9E5102}" srcOrd="0" destOrd="0" presId="urn:microsoft.com/office/officeart/2005/8/layout/vList2"/>
    <dgm:cxn modelId="{D33D4C40-C74B-5D46-9005-DB9A10CCC789}" type="presOf" srcId="{7646D7A7-D792-442F-9878-0CABE4A86A13}" destId="{4FEE2CCB-9810-2E42-98F5-A4276310C571}" srcOrd="0" destOrd="0" presId="urn:microsoft.com/office/officeart/2005/8/layout/vList2"/>
    <dgm:cxn modelId="{4C501648-3116-4AC3-9A56-E34CE4FE57A0}" srcId="{7646D7A7-D792-442F-9878-0CABE4A86A13}" destId="{636A3D28-E5EC-403F-9FCB-247D5B30E85C}" srcOrd="0" destOrd="0" parTransId="{1208296E-806B-43D4-968B-5B87F23F338F}" sibTransId="{83E1CE2C-E9C4-40F1-B422-F1DFA48702B3}"/>
    <dgm:cxn modelId="{8B30D74C-6E5A-4E63-B7B6-59C5B09E9914}" srcId="{7646D7A7-D792-442F-9878-0CABE4A86A13}" destId="{676002FF-945D-484C-A8F8-162D28FEE65E}" srcOrd="1" destOrd="0" parTransId="{175C5ACE-82B8-4C72-B41F-19CEF68FFFA5}" sibTransId="{5AF0959B-C101-4968-B9BD-56AFFDEF5F09}"/>
    <dgm:cxn modelId="{E8A49C93-2399-C147-8D85-F444AAC18B21}" type="presOf" srcId="{676002FF-945D-484C-A8F8-162D28FEE65E}" destId="{59DFA9A8-ADB3-D24E-A790-0CD5ED4D985F}" srcOrd="0" destOrd="0" presId="urn:microsoft.com/office/officeart/2005/8/layout/vList2"/>
    <dgm:cxn modelId="{46F84A57-A456-2244-A3B0-91ACF5C4F3A1}" type="presParOf" srcId="{4FEE2CCB-9810-2E42-98F5-A4276310C571}" destId="{860850C8-F0E8-2E4B-91C5-7AACDF9E5102}" srcOrd="0" destOrd="0" presId="urn:microsoft.com/office/officeart/2005/8/layout/vList2"/>
    <dgm:cxn modelId="{A519C0C5-1919-BD42-89C9-870AC3E9B535}" type="presParOf" srcId="{4FEE2CCB-9810-2E42-98F5-A4276310C571}" destId="{4A1C43BB-B28F-0246-87CE-841B92032C64}" srcOrd="1" destOrd="0" presId="urn:microsoft.com/office/officeart/2005/8/layout/vList2"/>
    <dgm:cxn modelId="{4410EAAD-25B2-7D43-8C17-1F8A93434405}" type="presParOf" srcId="{4FEE2CCB-9810-2E42-98F5-A4276310C571}" destId="{59DFA9A8-ADB3-D24E-A790-0CD5ED4D98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D7051F-C189-4B92-833B-2EE3849BB2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DC2439-19A2-4905-88FA-77D82DB509BE}">
      <dgm:prSet/>
      <dgm:spPr/>
      <dgm:t>
        <a:bodyPr/>
        <a:lstStyle/>
        <a:p>
          <a:r>
            <a:rPr lang="de-DE"/>
            <a:t>2006 wurde jQuery veröffentlicht</a:t>
          </a:r>
          <a:endParaRPr lang="en-US"/>
        </a:p>
      </dgm:t>
    </dgm:pt>
    <dgm:pt modelId="{FA482BE1-B67C-4226-9F6B-9E8F28B532BB}" type="parTrans" cxnId="{C83C64FF-1AD7-448C-90E4-5022572F8C8E}">
      <dgm:prSet/>
      <dgm:spPr/>
      <dgm:t>
        <a:bodyPr/>
        <a:lstStyle/>
        <a:p>
          <a:endParaRPr lang="en-US"/>
        </a:p>
      </dgm:t>
    </dgm:pt>
    <dgm:pt modelId="{7879B80A-3CED-4005-AAC1-853819637FC9}" type="sibTrans" cxnId="{C83C64FF-1AD7-448C-90E4-5022572F8C8E}">
      <dgm:prSet/>
      <dgm:spPr/>
      <dgm:t>
        <a:bodyPr/>
        <a:lstStyle/>
        <a:p>
          <a:endParaRPr lang="en-US"/>
        </a:p>
      </dgm:t>
    </dgm:pt>
    <dgm:pt modelId="{6244306E-6833-4CE3-854B-7A1AD7C2EDEF}">
      <dgm:prSet/>
      <dgm:spPr/>
      <dgm:t>
        <a:bodyPr/>
        <a:lstStyle/>
        <a:p>
          <a:r>
            <a:rPr lang="de-DE"/>
            <a:t>Bibliothek für Javascript, um die Entwicklung zu erleichtern</a:t>
          </a:r>
          <a:endParaRPr lang="en-US"/>
        </a:p>
      </dgm:t>
    </dgm:pt>
    <dgm:pt modelId="{0C35BE03-7A45-4B2F-841E-906D4D514532}" type="parTrans" cxnId="{38A54DB1-741D-40B6-804D-A9DBB179C8AF}">
      <dgm:prSet/>
      <dgm:spPr/>
      <dgm:t>
        <a:bodyPr/>
        <a:lstStyle/>
        <a:p>
          <a:endParaRPr lang="en-US"/>
        </a:p>
      </dgm:t>
    </dgm:pt>
    <dgm:pt modelId="{B14A7C41-696D-4881-80CA-0DB04AD27588}" type="sibTrans" cxnId="{38A54DB1-741D-40B6-804D-A9DBB179C8AF}">
      <dgm:prSet/>
      <dgm:spPr/>
      <dgm:t>
        <a:bodyPr/>
        <a:lstStyle/>
        <a:p>
          <a:endParaRPr lang="en-US"/>
        </a:p>
      </dgm:t>
    </dgm:pt>
    <dgm:pt modelId="{6255B63E-74DB-A84E-BFF8-D0758738C109}" type="pres">
      <dgm:prSet presAssocID="{33D7051F-C189-4B92-833B-2EE3849BB2F8}" presName="linear" presStyleCnt="0">
        <dgm:presLayoutVars>
          <dgm:animLvl val="lvl"/>
          <dgm:resizeHandles val="exact"/>
        </dgm:presLayoutVars>
      </dgm:prSet>
      <dgm:spPr/>
    </dgm:pt>
    <dgm:pt modelId="{ED420390-B5C5-F74F-A816-B91ECCFC42DC}" type="pres">
      <dgm:prSet presAssocID="{C2DC2439-19A2-4905-88FA-77D82DB509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DECFE0-15BC-8844-B4BF-A82D5917FFAC}" type="pres">
      <dgm:prSet presAssocID="{7879B80A-3CED-4005-AAC1-853819637FC9}" presName="spacer" presStyleCnt="0"/>
      <dgm:spPr/>
    </dgm:pt>
    <dgm:pt modelId="{BDE63F57-96FD-8547-956C-593A5F982B27}" type="pres">
      <dgm:prSet presAssocID="{6244306E-6833-4CE3-854B-7A1AD7C2ED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4AA040D-C96F-6041-98D8-E3510B838FA9}" type="presOf" srcId="{6244306E-6833-4CE3-854B-7A1AD7C2EDEF}" destId="{BDE63F57-96FD-8547-956C-593A5F982B27}" srcOrd="0" destOrd="0" presId="urn:microsoft.com/office/officeart/2005/8/layout/vList2"/>
    <dgm:cxn modelId="{A134160E-5EBB-3946-8F74-3A8764194064}" type="presOf" srcId="{C2DC2439-19A2-4905-88FA-77D82DB509BE}" destId="{ED420390-B5C5-F74F-A816-B91ECCFC42DC}" srcOrd="0" destOrd="0" presId="urn:microsoft.com/office/officeart/2005/8/layout/vList2"/>
    <dgm:cxn modelId="{38A54DB1-741D-40B6-804D-A9DBB179C8AF}" srcId="{33D7051F-C189-4B92-833B-2EE3849BB2F8}" destId="{6244306E-6833-4CE3-854B-7A1AD7C2EDEF}" srcOrd="1" destOrd="0" parTransId="{0C35BE03-7A45-4B2F-841E-906D4D514532}" sibTransId="{B14A7C41-696D-4881-80CA-0DB04AD27588}"/>
    <dgm:cxn modelId="{BCADBEB3-41CA-404D-88EE-B72EC34C2ED8}" type="presOf" srcId="{33D7051F-C189-4B92-833B-2EE3849BB2F8}" destId="{6255B63E-74DB-A84E-BFF8-D0758738C109}" srcOrd="0" destOrd="0" presId="urn:microsoft.com/office/officeart/2005/8/layout/vList2"/>
    <dgm:cxn modelId="{C83C64FF-1AD7-448C-90E4-5022572F8C8E}" srcId="{33D7051F-C189-4B92-833B-2EE3849BB2F8}" destId="{C2DC2439-19A2-4905-88FA-77D82DB509BE}" srcOrd="0" destOrd="0" parTransId="{FA482BE1-B67C-4226-9F6B-9E8F28B532BB}" sibTransId="{7879B80A-3CED-4005-AAC1-853819637FC9}"/>
    <dgm:cxn modelId="{BC2808D4-CA08-4F47-B238-A35A472FB79C}" type="presParOf" srcId="{6255B63E-74DB-A84E-BFF8-D0758738C109}" destId="{ED420390-B5C5-F74F-A816-B91ECCFC42DC}" srcOrd="0" destOrd="0" presId="urn:microsoft.com/office/officeart/2005/8/layout/vList2"/>
    <dgm:cxn modelId="{39434E0B-38D4-274A-B045-A66769FCD75C}" type="presParOf" srcId="{6255B63E-74DB-A84E-BFF8-D0758738C109}" destId="{22DECFE0-15BC-8844-B4BF-A82D5917FFAC}" srcOrd="1" destOrd="0" presId="urn:microsoft.com/office/officeart/2005/8/layout/vList2"/>
    <dgm:cxn modelId="{96E8E3BA-2CE4-5E4E-932C-DB6BA188DF73}" type="presParOf" srcId="{6255B63E-74DB-A84E-BFF8-D0758738C109}" destId="{BDE63F57-96FD-8547-956C-593A5F982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67519C-2067-4061-9500-448ED90CC1D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F96A63-0E70-4C94-A2FE-7029048FCE83}">
      <dgm:prSet/>
      <dgm:spPr/>
      <dgm:t>
        <a:bodyPr/>
        <a:lstStyle/>
        <a:p>
          <a:r>
            <a:rPr lang="de-DE"/>
            <a:t>ECMAScript 2015 führte neue Funktionen in die Sprache ein</a:t>
          </a:r>
          <a:endParaRPr lang="en-US"/>
        </a:p>
      </dgm:t>
    </dgm:pt>
    <dgm:pt modelId="{B9A81A2A-E35E-44D6-BAF2-B71229311699}" type="parTrans" cxnId="{929F998C-2BC1-407E-9465-21AC7B0F4A50}">
      <dgm:prSet/>
      <dgm:spPr/>
      <dgm:t>
        <a:bodyPr/>
        <a:lstStyle/>
        <a:p>
          <a:endParaRPr lang="en-US"/>
        </a:p>
      </dgm:t>
    </dgm:pt>
    <dgm:pt modelId="{8E51B077-B51D-4910-BE04-F0C06A45566A}" type="sibTrans" cxnId="{929F998C-2BC1-407E-9465-21AC7B0F4A50}">
      <dgm:prSet/>
      <dgm:spPr/>
      <dgm:t>
        <a:bodyPr/>
        <a:lstStyle/>
        <a:p>
          <a:endParaRPr lang="en-US"/>
        </a:p>
      </dgm:t>
    </dgm:pt>
    <dgm:pt modelId="{BED702C1-E16F-4073-B3B5-87B178EBB7FB}">
      <dgm:prSet/>
      <dgm:spPr/>
      <dgm:t>
        <a:bodyPr/>
        <a:lstStyle/>
        <a:p>
          <a:r>
            <a:rPr lang="de-DE"/>
            <a:t>Ziel: Die Entwicklung von Javascript weiter verbessern</a:t>
          </a:r>
          <a:endParaRPr lang="en-US"/>
        </a:p>
      </dgm:t>
    </dgm:pt>
    <dgm:pt modelId="{B5BD7DA0-D503-4C7E-A7AF-E1D2525A6D15}" type="parTrans" cxnId="{14CCCAC6-7FC4-4E82-AE28-623DEBDC5A08}">
      <dgm:prSet/>
      <dgm:spPr/>
      <dgm:t>
        <a:bodyPr/>
        <a:lstStyle/>
        <a:p>
          <a:endParaRPr lang="en-US"/>
        </a:p>
      </dgm:t>
    </dgm:pt>
    <dgm:pt modelId="{DA7647A7-9093-44A9-A690-501CA4E88EEE}" type="sibTrans" cxnId="{14CCCAC6-7FC4-4E82-AE28-623DEBDC5A08}">
      <dgm:prSet/>
      <dgm:spPr/>
      <dgm:t>
        <a:bodyPr/>
        <a:lstStyle/>
        <a:p>
          <a:endParaRPr lang="en-US"/>
        </a:p>
      </dgm:t>
    </dgm:pt>
    <dgm:pt modelId="{5FFB7D31-D3C2-EF4C-8186-38C72F1A7C3C}" type="pres">
      <dgm:prSet presAssocID="{F267519C-2067-4061-9500-448ED90CC1D3}" presName="vert0" presStyleCnt="0">
        <dgm:presLayoutVars>
          <dgm:dir/>
          <dgm:animOne val="branch"/>
          <dgm:animLvl val="lvl"/>
        </dgm:presLayoutVars>
      </dgm:prSet>
      <dgm:spPr/>
    </dgm:pt>
    <dgm:pt modelId="{E45BFCDE-9892-D442-BC4F-280FCD5989C8}" type="pres">
      <dgm:prSet presAssocID="{A4F96A63-0E70-4C94-A2FE-7029048FCE83}" presName="thickLine" presStyleLbl="alignNode1" presStyleIdx="0" presStyleCnt="2"/>
      <dgm:spPr/>
    </dgm:pt>
    <dgm:pt modelId="{FACC19A1-3875-B54E-B4EE-BB7E01BBCE4B}" type="pres">
      <dgm:prSet presAssocID="{A4F96A63-0E70-4C94-A2FE-7029048FCE83}" presName="horz1" presStyleCnt="0"/>
      <dgm:spPr/>
    </dgm:pt>
    <dgm:pt modelId="{B21DBF8B-5113-8C4D-9182-17029671063A}" type="pres">
      <dgm:prSet presAssocID="{A4F96A63-0E70-4C94-A2FE-7029048FCE83}" presName="tx1" presStyleLbl="revTx" presStyleIdx="0" presStyleCnt="2"/>
      <dgm:spPr/>
    </dgm:pt>
    <dgm:pt modelId="{8E92FF16-EE1A-7D47-AFE6-5A40837DFC32}" type="pres">
      <dgm:prSet presAssocID="{A4F96A63-0E70-4C94-A2FE-7029048FCE83}" presName="vert1" presStyleCnt="0"/>
      <dgm:spPr/>
    </dgm:pt>
    <dgm:pt modelId="{882394D9-E232-484E-B7E6-A62377DAD138}" type="pres">
      <dgm:prSet presAssocID="{BED702C1-E16F-4073-B3B5-87B178EBB7FB}" presName="thickLine" presStyleLbl="alignNode1" presStyleIdx="1" presStyleCnt="2"/>
      <dgm:spPr/>
    </dgm:pt>
    <dgm:pt modelId="{6756CBC9-B493-214F-9F0C-3AC8C9E52DC6}" type="pres">
      <dgm:prSet presAssocID="{BED702C1-E16F-4073-B3B5-87B178EBB7FB}" presName="horz1" presStyleCnt="0"/>
      <dgm:spPr/>
    </dgm:pt>
    <dgm:pt modelId="{5ED65236-7C2E-BE45-B1C6-438184FB012B}" type="pres">
      <dgm:prSet presAssocID="{BED702C1-E16F-4073-B3B5-87B178EBB7FB}" presName="tx1" presStyleLbl="revTx" presStyleIdx="1" presStyleCnt="2"/>
      <dgm:spPr/>
    </dgm:pt>
    <dgm:pt modelId="{AEC35297-A3E7-7D47-983B-DEC62FC455C2}" type="pres">
      <dgm:prSet presAssocID="{BED702C1-E16F-4073-B3B5-87B178EBB7FB}" presName="vert1" presStyleCnt="0"/>
      <dgm:spPr/>
    </dgm:pt>
  </dgm:ptLst>
  <dgm:cxnLst>
    <dgm:cxn modelId="{DFADC66C-2891-D04C-AE46-7D15EADCBEC2}" type="presOf" srcId="{F267519C-2067-4061-9500-448ED90CC1D3}" destId="{5FFB7D31-D3C2-EF4C-8186-38C72F1A7C3C}" srcOrd="0" destOrd="0" presId="urn:microsoft.com/office/officeart/2008/layout/LinedList"/>
    <dgm:cxn modelId="{929F998C-2BC1-407E-9465-21AC7B0F4A50}" srcId="{F267519C-2067-4061-9500-448ED90CC1D3}" destId="{A4F96A63-0E70-4C94-A2FE-7029048FCE83}" srcOrd="0" destOrd="0" parTransId="{B9A81A2A-E35E-44D6-BAF2-B71229311699}" sibTransId="{8E51B077-B51D-4910-BE04-F0C06A45566A}"/>
    <dgm:cxn modelId="{4207729D-9666-9643-80AC-150D41CF53F0}" type="presOf" srcId="{BED702C1-E16F-4073-B3B5-87B178EBB7FB}" destId="{5ED65236-7C2E-BE45-B1C6-438184FB012B}" srcOrd="0" destOrd="0" presId="urn:microsoft.com/office/officeart/2008/layout/LinedList"/>
    <dgm:cxn modelId="{14CCCAC6-7FC4-4E82-AE28-623DEBDC5A08}" srcId="{F267519C-2067-4061-9500-448ED90CC1D3}" destId="{BED702C1-E16F-4073-B3B5-87B178EBB7FB}" srcOrd="1" destOrd="0" parTransId="{B5BD7DA0-D503-4C7E-A7AF-E1D2525A6D15}" sibTransId="{DA7647A7-9093-44A9-A690-501CA4E88EEE}"/>
    <dgm:cxn modelId="{BF771CDD-0DA1-C44A-A3B6-D42429F54DA9}" type="presOf" srcId="{A4F96A63-0E70-4C94-A2FE-7029048FCE83}" destId="{B21DBF8B-5113-8C4D-9182-17029671063A}" srcOrd="0" destOrd="0" presId="urn:microsoft.com/office/officeart/2008/layout/LinedList"/>
    <dgm:cxn modelId="{7A429D68-03FD-F344-9814-B33BDAB314A8}" type="presParOf" srcId="{5FFB7D31-D3C2-EF4C-8186-38C72F1A7C3C}" destId="{E45BFCDE-9892-D442-BC4F-280FCD5989C8}" srcOrd="0" destOrd="0" presId="urn:microsoft.com/office/officeart/2008/layout/LinedList"/>
    <dgm:cxn modelId="{EFBA4C1B-E820-5849-88A1-6C70AD4F1501}" type="presParOf" srcId="{5FFB7D31-D3C2-EF4C-8186-38C72F1A7C3C}" destId="{FACC19A1-3875-B54E-B4EE-BB7E01BBCE4B}" srcOrd="1" destOrd="0" presId="urn:microsoft.com/office/officeart/2008/layout/LinedList"/>
    <dgm:cxn modelId="{3A6C8ED4-89B3-EA49-B315-F892D64B70BF}" type="presParOf" srcId="{FACC19A1-3875-B54E-B4EE-BB7E01BBCE4B}" destId="{B21DBF8B-5113-8C4D-9182-17029671063A}" srcOrd="0" destOrd="0" presId="urn:microsoft.com/office/officeart/2008/layout/LinedList"/>
    <dgm:cxn modelId="{1680849E-BBF0-F349-BBB4-FBE27A996345}" type="presParOf" srcId="{FACC19A1-3875-B54E-B4EE-BB7E01BBCE4B}" destId="{8E92FF16-EE1A-7D47-AFE6-5A40837DFC32}" srcOrd="1" destOrd="0" presId="urn:microsoft.com/office/officeart/2008/layout/LinedList"/>
    <dgm:cxn modelId="{AABA59CD-BF64-F749-BD74-AD9415F5B30A}" type="presParOf" srcId="{5FFB7D31-D3C2-EF4C-8186-38C72F1A7C3C}" destId="{882394D9-E232-484E-B7E6-A62377DAD138}" srcOrd="2" destOrd="0" presId="urn:microsoft.com/office/officeart/2008/layout/LinedList"/>
    <dgm:cxn modelId="{B68155D2-9480-C748-A4F9-C3C25B7755D8}" type="presParOf" srcId="{5FFB7D31-D3C2-EF4C-8186-38C72F1A7C3C}" destId="{6756CBC9-B493-214F-9F0C-3AC8C9E52DC6}" srcOrd="3" destOrd="0" presId="urn:microsoft.com/office/officeart/2008/layout/LinedList"/>
    <dgm:cxn modelId="{9F872BFB-3A32-F94B-96E5-6E7B4FAB14AB}" type="presParOf" srcId="{6756CBC9-B493-214F-9F0C-3AC8C9E52DC6}" destId="{5ED65236-7C2E-BE45-B1C6-438184FB012B}" srcOrd="0" destOrd="0" presId="urn:microsoft.com/office/officeart/2008/layout/LinedList"/>
    <dgm:cxn modelId="{F81B9995-2A81-7340-BDF4-544275D3BA6D}" type="presParOf" srcId="{6756CBC9-B493-214F-9F0C-3AC8C9E52DC6}" destId="{AEC35297-A3E7-7D47-983B-DEC62FC45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99A65F-F580-4763-BCB0-1BECAF4E3F5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0E12C3-2ED7-43C7-87F7-A9BE6D51E455}">
      <dgm:prSet/>
      <dgm:spPr/>
      <dgm:t>
        <a:bodyPr/>
        <a:lstStyle/>
        <a:p>
          <a:r>
            <a:rPr lang="de-DE"/>
            <a:t>JS-Engine von Google entwickelt</a:t>
          </a:r>
          <a:endParaRPr lang="en-US"/>
        </a:p>
      </dgm:t>
    </dgm:pt>
    <dgm:pt modelId="{007B1BC4-698A-4226-9DAA-505D271876D7}" type="parTrans" cxnId="{E83AAA98-942F-4E6E-9BD1-880FE7539671}">
      <dgm:prSet/>
      <dgm:spPr/>
      <dgm:t>
        <a:bodyPr/>
        <a:lstStyle/>
        <a:p>
          <a:endParaRPr lang="en-US"/>
        </a:p>
      </dgm:t>
    </dgm:pt>
    <dgm:pt modelId="{6197CC84-3857-4346-A3E3-20C68922E797}" type="sibTrans" cxnId="{E83AAA98-942F-4E6E-9BD1-880FE7539671}">
      <dgm:prSet/>
      <dgm:spPr/>
      <dgm:t>
        <a:bodyPr/>
        <a:lstStyle/>
        <a:p>
          <a:endParaRPr lang="en-US"/>
        </a:p>
      </dgm:t>
    </dgm:pt>
    <dgm:pt modelId="{2FFEEA17-59E4-4523-93DF-45532BFCD744}">
      <dgm:prSet/>
      <dgm:spPr/>
      <dgm:t>
        <a:bodyPr/>
        <a:lstStyle/>
        <a:p>
          <a:r>
            <a:rPr lang="de-DE"/>
            <a:t>Wird in Chrome, Node und Edge verwendet</a:t>
          </a:r>
          <a:endParaRPr lang="en-US"/>
        </a:p>
      </dgm:t>
    </dgm:pt>
    <dgm:pt modelId="{31C85A11-3FB3-4634-A8CC-7C75AEF5A2F1}" type="parTrans" cxnId="{B9243990-CD1A-4BE7-BD01-63E0AFB95A12}">
      <dgm:prSet/>
      <dgm:spPr/>
      <dgm:t>
        <a:bodyPr/>
        <a:lstStyle/>
        <a:p>
          <a:endParaRPr lang="en-US"/>
        </a:p>
      </dgm:t>
    </dgm:pt>
    <dgm:pt modelId="{A95B632F-2982-4611-8E08-D86AF20DE884}" type="sibTrans" cxnId="{B9243990-CD1A-4BE7-BD01-63E0AFB95A12}">
      <dgm:prSet/>
      <dgm:spPr/>
      <dgm:t>
        <a:bodyPr/>
        <a:lstStyle/>
        <a:p>
          <a:endParaRPr lang="en-US"/>
        </a:p>
      </dgm:t>
    </dgm:pt>
    <dgm:pt modelId="{67016185-2142-674E-B870-3AB901F986A2}" type="pres">
      <dgm:prSet presAssocID="{2A99A65F-F580-4763-BCB0-1BECAF4E3F5E}" presName="vert0" presStyleCnt="0">
        <dgm:presLayoutVars>
          <dgm:dir/>
          <dgm:animOne val="branch"/>
          <dgm:animLvl val="lvl"/>
        </dgm:presLayoutVars>
      </dgm:prSet>
      <dgm:spPr/>
    </dgm:pt>
    <dgm:pt modelId="{1401A21C-E98E-3048-A973-6AE80A1083FF}" type="pres">
      <dgm:prSet presAssocID="{AF0E12C3-2ED7-43C7-87F7-A9BE6D51E455}" presName="thickLine" presStyleLbl="alignNode1" presStyleIdx="0" presStyleCnt="2"/>
      <dgm:spPr/>
    </dgm:pt>
    <dgm:pt modelId="{D2991356-56E7-7E41-A82C-100C28CCFFB5}" type="pres">
      <dgm:prSet presAssocID="{AF0E12C3-2ED7-43C7-87F7-A9BE6D51E455}" presName="horz1" presStyleCnt="0"/>
      <dgm:spPr/>
    </dgm:pt>
    <dgm:pt modelId="{A8DBC232-0002-1249-8AD4-6EEE1A02B557}" type="pres">
      <dgm:prSet presAssocID="{AF0E12C3-2ED7-43C7-87F7-A9BE6D51E455}" presName="tx1" presStyleLbl="revTx" presStyleIdx="0" presStyleCnt="2"/>
      <dgm:spPr/>
    </dgm:pt>
    <dgm:pt modelId="{CA1549DE-4300-AD4B-BFE6-8F1D1908950E}" type="pres">
      <dgm:prSet presAssocID="{AF0E12C3-2ED7-43C7-87F7-A9BE6D51E455}" presName="vert1" presStyleCnt="0"/>
      <dgm:spPr/>
    </dgm:pt>
    <dgm:pt modelId="{9A44DDDF-39FF-8742-93FE-F26C77AADD46}" type="pres">
      <dgm:prSet presAssocID="{2FFEEA17-59E4-4523-93DF-45532BFCD744}" presName="thickLine" presStyleLbl="alignNode1" presStyleIdx="1" presStyleCnt="2"/>
      <dgm:spPr/>
    </dgm:pt>
    <dgm:pt modelId="{F0441155-25EE-0C48-A443-0D61669A22E8}" type="pres">
      <dgm:prSet presAssocID="{2FFEEA17-59E4-4523-93DF-45532BFCD744}" presName="horz1" presStyleCnt="0"/>
      <dgm:spPr/>
    </dgm:pt>
    <dgm:pt modelId="{AB2FDBB1-468D-9342-BBA3-D306A81EBB91}" type="pres">
      <dgm:prSet presAssocID="{2FFEEA17-59E4-4523-93DF-45532BFCD744}" presName="tx1" presStyleLbl="revTx" presStyleIdx="1" presStyleCnt="2"/>
      <dgm:spPr/>
    </dgm:pt>
    <dgm:pt modelId="{19E5837B-A2EC-9F43-8282-76A6A9BD1D81}" type="pres">
      <dgm:prSet presAssocID="{2FFEEA17-59E4-4523-93DF-45532BFCD744}" presName="vert1" presStyleCnt="0"/>
      <dgm:spPr/>
    </dgm:pt>
  </dgm:ptLst>
  <dgm:cxnLst>
    <dgm:cxn modelId="{648C292C-BD50-7B4C-9949-E5F979BCF69A}" type="presOf" srcId="{AF0E12C3-2ED7-43C7-87F7-A9BE6D51E455}" destId="{A8DBC232-0002-1249-8AD4-6EEE1A02B557}" srcOrd="0" destOrd="0" presId="urn:microsoft.com/office/officeart/2008/layout/LinedList"/>
    <dgm:cxn modelId="{AD8E787B-6437-F640-9B5C-EC8CD8F75186}" type="presOf" srcId="{2A99A65F-F580-4763-BCB0-1BECAF4E3F5E}" destId="{67016185-2142-674E-B870-3AB901F986A2}" srcOrd="0" destOrd="0" presId="urn:microsoft.com/office/officeart/2008/layout/LinedList"/>
    <dgm:cxn modelId="{B9243990-CD1A-4BE7-BD01-63E0AFB95A12}" srcId="{2A99A65F-F580-4763-BCB0-1BECAF4E3F5E}" destId="{2FFEEA17-59E4-4523-93DF-45532BFCD744}" srcOrd="1" destOrd="0" parTransId="{31C85A11-3FB3-4634-A8CC-7C75AEF5A2F1}" sibTransId="{A95B632F-2982-4611-8E08-D86AF20DE884}"/>
    <dgm:cxn modelId="{E83AAA98-942F-4E6E-9BD1-880FE7539671}" srcId="{2A99A65F-F580-4763-BCB0-1BECAF4E3F5E}" destId="{AF0E12C3-2ED7-43C7-87F7-A9BE6D51E455}" srcOrd="0" destOrd="0" parTransId="{007B1BC4-698A-4226-9DAA-505D271876D7}" sibTransId="{6197CC84-3857-4346-A3E3-20C68922E797}"/>
    <dgm:cxn modelId="{D1CDBEC2-795F-6F45-B17D-9E5ECA606FA2}" type="presOf" srcId="{2FFEEA17-59E4-4523-93DF-45532BFCD744}" destId="{AB2FDBB1-468D-9342-BBA3-D306A81EBB91}" srcOrd="0" destOrd="0" presId="urn:microsoft.com/office/officeart/2008/layout/LinedList"/>
    <dgm:cxn modelId="{90859A48-86E4-0243-8694-466DBAD3EB70}" type="presParOf" srcId="{67016185-2142-674E-B870-3AB901F986A2}" destId="{1401A21C-E98E-3048-A973-6AE80A1083FF}" srcOrd="0" destOrd="0" presId="urn:microsoft.com/office/officeart/2008/layout/LinedList"/>
    <dgm:cxn modelId="{E42B71D1-5F73-8C44-9C79-5BC00596D4F6}" type="presParOf" srcId="{67016185-2142-674E-B870-3AB901F986A2}" destId="{D2991356-56E7-7E41-A82C-100C28CCFFB5}" srcOrd="1" destOrd="0" presId="urn:microsoft.com/office/officeart/2008/layout/LinedList"/>
    <dgm:cxn modelId="{27FE12C1-1257-3544-A821-F01E56313C89}" type="presParOf" srcId="{D2991356-56E7-7E41-A82C-100C28CCFFB5}" destId="{A8DBC232-0002-1249-8AD4-6EEE1A02B557}" srcOrd="0" destOrd="0" presId="urn:microsoft.com/office/officeart/2008/layout/LinedList"/>
    <dgm:cxn modelId="{73F8099D-BF38-A34B-A21E-D25E214CDEFD}" type="presParOf" srcId="{D2991356-56E7-7E41-A82C-100C28CCFFB5}" destId="{CA1549DE-4300-AD4B-BFE6-8F1D1908950E}" srcOrd="1" destOrd="0" presId="urn:microsoft.com/office/officeart/2008/layout/LinedList"/>
    <dgm:cxn modelId="{446D4CE8-0B52-654B-8ECF-74C8F5145EB1}" type="presParOf" srcId="{67016185-2142-674E-B870-3AB901F986A2}" destId="{9A44DDDF-39FF-8742-93FE-F26C77AADD46}" srcOrd="2" destOrd="0" presId="urn:microsoft.com/office/officeart/2008/layout/LinedList"/>
    <dgm:cxn modelId="{749CE732-534D-EA42-ACA1-B0FD6F169F42}" type="presParOf" srcId="{67016185-2142-674E-B870-3AB901F986A2}" destId="{F0441155-25EE-0C48-A443-0D61669A22E8}" srcOrd="3" destOrd="0" presId="urn:microsoft.com/office/officeart/2008/layout/LinedList"/>
    <dgm:cxn modelId="{6383C1F1-7CAE-114F-9D8B-77DD68032182}" type="presParOf" srcId="{F0441155-25EE-0C48-A443-0D61669A22E8}" destId="{AB2FDBB1-468D-9342-BBA3-D306A81EBB91}" srcOrd="0" destOrd="0" presId="urn:microsoft.com/office/officeart/2008/layout/LinedList"/>
    <dgm:cxn modelId="{42C835BE-77E0-B84A-AD33-4D1AE42BFB3F}" type="presParOf" srcId="{F0441155-25EE-0C48-A443-0D61669A22E8}" destId="{19E5837B-A2EC-9F43-8282-76A6A9BD1D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10102B-06C8-4EA0-911F-8D6E4D8A02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DA370A-EFE4-4A46-9717-BD0A517963DC}">
      <dgm:prSet/>
      <dgm:spPr/>
      <dgm:t>
        <a:bodyPr/>
        <a:lstStyle/>
        <a:p>
          <a:r>
            <a:rPr lang="de-DE"/>
            <a:t>JS-Engine von Mozilla entwickelt</a:t>
          </a:r>
          <a:endParaRPr lang="en-US"/>
        </a:p>
      </dgm:t>
    </dgm:pt>
    <dgm:pt modelId="{0D8A57CD-9509-4366-BE37-D015C0EDDDC1}" type="parTrans" cxnId="{6EB5C0C4-71EA-41C0-9567-AE9F6B48B6C6}">
      <dgm:prSet/>
      <dgm:spPr/>
      <dgm:t>
        <a:bodyPr/>
        <a:lstStyle/>
        <a:p>
          <a:endParaRPr lang="en-US"/>
        </a:p>
      </dgm:t>
    </dgm:pt>
    <dgm:pt modelId="{4AAD8700-E6DF-47C1-BE16-3C3F04BFA432}" type="sibTrans" cxnId="{6EB5C0C4-71EA-41C0-9567-AE9F6B48B6C6}">
      <dgm:prSet/>
      <dgm:spPr/>
      <dgm:t>
        <a:bodyPr/>
        <a:lstStyle/>
        <a:p>
          <a:endParaRPr lang="en-US"/>
        </a:p>
      </dgm:t>
    </dgm:pt>
    <dgm:pt modelId="{5EA555E8-5E23-4AAC-8BA1-B008A05AF074}">
      <dgm:prSet/>
      <dgm:spPr/>
      <dgm:t>
        <a:bodyPr/>
        <a:lstStyle/>
        <a:p>
          <a:r>
            <a:rPr lang="de-DE"/>
            <a:t>Wird in Firefox verwendet</a:t>
          </a:r>
          <a:endParaRPr lang="en-US"/>
        </a:p>
      </dgm:t>
    </dgm:pt>
    <dgm:pt modelId="{54C68A5A-C802-4ABC-ACDE-E83928BF2243}" type="parTrans" cxnId="{D13E6D12-9135-4C93-B7F0-562EB81C23E4}">
      <dgm:prSet/>
      <dgm:spPr/>
      <dgm:t>
        <a:bodyPr/>
        <a:lstStyle/>
        <a:p>
          <a:endParaRPr lang="en-US"/>
        </a:p>
      </dgm:t>
    </dgm:pt>
    <dgm:pt modelId="{3095D89B-5657-4BC9-A94C-07DEB009A5F7}" type="sibTrans" cxnId="{D13E6D12-9135-4C93-B7F0-562EB81C23E4}">
      <dgm:prSet/>
      <dgm:spPr/>
      <dgm:t>
        <a:bodyPr/>
        <a:lstStyle/>
        <a:p>
          <a:endParaRPr lang="en-US"/>
        </a:p>
      </dgm:t>
    </dgm:pt>
    <dgm:pt modelId="{B058FF62-62A9-CD4A-BA9E-B182F1220CD3}" type="pres">
      <dgm:prSet presAssocID="{5D10102B-06C8-4EA0-911F-8D6E4D8A0249}" presName="linear" presStyleCnt="0">
        <dgm:presLayoutVars>
          <dgm:animLvl val="lvl"/>
          <dgm:resizeHandles val="exact"/>
        </dgm:presLayoutVars>
      </dgm:prSet>
      <dgm:spPr/>
    </dgm:pt>
    <dgm:pt modelId="{FE82676B-C337-F443-A2AD-EEE9800F5270}" type="pres">
      <dgm:prSet presAssocID="{B3DA370A-EFE4-4A46-9717-BD0A517963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E3E79E-7E62-514B-AD59-7A702F6F495A}" type="pres">
      <dgm:prSet presAssocID="{4AAD8700-E6DF-47C1-BE16-3C3F04BFA432}" presName="spacer" presStyleCnt="0"/>
      <dgm:spPr/>
    </dgm:pt>
    <dgm:pt modelId="{78A17EFB-5D8E-A040-9D6E-DED8E33FBD8B}" type="pres">
      <dgm:prSet presAssocID="{5EA555E8-5E23-4AAC-8BA1-B008A05AF07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13E6D12-9135-4C93-B7F0-562EB81C23E4}" srcId="{5D10102B-06C8-4EA0-911F-8D6E4D8A0249}" destId="{5EA555E8-5E23-4AAC-8BA1-B008A05AF074}" srcOrd="1" destOrd="0" parTransId="{54C68A5A-C802-4ABC-ACDE-E83928BF2243}" sibTransId="{3095D89B-5657-4BC9-A94C-07DEB009A5F7}"/>
    <dgm:cxn modelId="{62FFF52F-738F-A143-9048-A2BDF56D51A3}" type="presOf" srcId="{B3DA370A-EFE4-4A46-9717-BD0A517963DC}" destId="{FE82676B-C337-F443-A2AD-EEE9800F5270}" srcOrd="0" destOrd="0" presId="urn:microsoft.com/office/officeart/2005/8/layout/vList2"/>
    <dgm:cxn modelId="{48AC9987-A5FD-7C4E-A68B-584B71C5CEC7}" type="presOf" srcId="{5D10102B-06C8-4EA0-911F-8D6E4D8A0249}" destId="{B058FF62-62A9-CD4A-BA9E-B182F1220CD3}" srcOrd="0" destOrd="0" presId="urn:microsoft.com/office/officeart/2005/8/layout/vList2"/>
    <dgm:cxn modelId="{787D83B4-F5B3-5849-A12A-64EF23AB053D}" type="presOf" srcId="{5EA555E8-5E23-4AAC-8BA1-B008A05AF074}" destId="{78A17EFB-5D8E-A040-9D6E-DED8E33FBD8B}" srcOrd="0" destOrd="0" presId="urn:microsoft.com/office/officeart/2005/8/layout/vList2"/>
    <dgm:cxn modelId="{6EB5C0C4-71EA-41C0-9567-AE9F6B48B6C6}" srcId="{5D10102B-06C8-4EA0-911F-8D6E4D8A0249}" destId="{B3DA370A-EFE4-4A46-9717-BD0A517963DC}" srcOrd="0" destOrd="0" parTransId="{0D8A57CD-9509-4366-BE37-D015C0EDDDC1}" sibTransId="{4AAD8700-E6DF-47C1-BE16-3C3F04BFA432}"/>
    <dgm:cxn modelId="{E6930887-7F03-1443-8EBC-A3FB025D9552}" type="presParOf" srcId="{B058FF62-62A9-CD4A-BA9E-B182F1220CD3}" destId="{FE82676B-C337-F443-A2AD-EEE9800F5270}" srcOrd="0" destOrd="0" presId="urn:microsoft.com/office/officeart/2005/8/layout/vList2"/>
    <dgm:cxn modelId="{21E49B8E-3B25-4047-8A8C-9C36824E4DD0}" type="presParOf" srcId="{B058FF62-62A9-CD4A-BA9E-B182F1220CD3}" destId="{78E3E79E-7E62-514B-AD59-7A702F6F495A}" srcOrd="1" destOrd="0" presId="urn:microsoft.com/office/officeart/2005/8/layout/vList2"/>
    <dgm:cxn modelId="{1C379D8F-0A05-FB42-B80C-7E2953F1C5E9}" type="presParOf" srcId="{B058FF62-62A9-CD4A-BA9E-B182F1220CD3}" destId="{78A17EFB-5D8E-A040-9D6E-DED8E33FBD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A028-B3E7-FE46-A722-8F111AFB4880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B25C5-2D99-7E4F-A6AE-FFF2E24E0AE0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100" b="0" i="0" kern="1200"/>
            <a:t>Eine Skriptsprache</a:t>
          </a:r>
          <a:endParaRPr lang="en-US" sz="6100" kern="1200"/>
        </a:p>
      </dsp:txBody>
      <dsp:txXfrm>
        <a:off x="0" y="0"/>
        <a:ext cx="6373813" cy="2879724"/>
      </dsp:txXfrm>
    </dsp:sp>
    <dsp:sp modelId="{4BB2A588-DB76-5E4F-B89E-E8E0FB9AB0FB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accent2">
              <a:hueOff val="-18607383"/>
              <a:satOff val="-3981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752EB-FE1D-B145-8A5E-E03ECF7CEE36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100" b="0" i="0" kern="1200"/>
            <a:t>Wird im Browser ausgeführt</a:t>
          </a:r>
          <a:endParaRPr lang="en-US" sz="6100" kern="1200"/>
        </a:p>
      </dsp:txBody>
      <dsp:txXfrm>
        <a:off x="0" y="2879724"/>
        <a:ext cx="6373813" cy="2879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ED5D9-B3AB-8744-B414-B8F3DDABDCCA}">
      <dsp:nvSpPr>
        <dsp:cNvPr id="0" name=""/>
        <dsp:cNvSpPr/>
      </dsp:nvSpPr>
      <dsp:spPr>
        <a:xfrm>
          <a:off x="0" y="297399"/>
          <a:ext cx="6373813" cy="2516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Wurde 1995 von Netscape entwickelt</a:t>
          </a:r>
          <a:endParaRPr lang="en-US" sz="4600" kern="1200"/>
        </a:p>
      </dsp:txBody>
      <dsp:txXfrm>
        <a:off x="122825" y="420224"/>
        <a:ext cx="6128163" cy="2270435"/>
      </dsp:txXfrm>
    </dsp:sp>
    <dsp:sp modelId="{FF436696-1C12-3249-BCE8-2B60ED180430}">
      <dsp:nvSpPr>
        <dsp:cNvPr id="0" name=""/>
        <dsp:cNvSpPr/>
      </dsp:nvSpPr>
      <dsp:spPr>
        <a:xfrm>
          <a:off x="0" y="2945965"/>
          <a:ext cx="6373813" cy="2516085"/>
        </a:xfrm>
        <a:prstGeom prst="roundRec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Hat seitdem viele Weiterentwicklungen erfahren</a:t>
          </a:r>
          <a:endParaRPr lang="en-US" sz="4600" kern="1200"/>
        </a:p>
      </dsp:txBody>
      <dsp:txXfrm>
        <a:off x="122825" y="3068790"/>
        <a:ext cx="6128163" cy="2270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850C8-F0E8-2E4B-91C5-7AACDF9E5102}">
      <dsp:nvSpPr>
        <dsp:cNvPr id="0" name=""/>
        <dsp:cNvSpPr/>
      </dsp:nvSpPr>
      <dsp:spPr>
        <a:xfrm>
          <a:off x="0" y="283944"/>
          <a:ext cx="6373813" cy="2529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Netscape vs. Microsoft in den 90er Jahren</a:t>
          </a:r>
          <a:endParaRPr lang="en-US" sz="4600" kern="1200"/>
        </a:p>
      </dsp:txBody>
      <dsp:txXfrm>
        <a:off x="123482" y="407426"/>
        <a:ext cx="6126849" cy="2282576"/>
      </dsp:txXfrm>
    </dsp:sp>
    <dsp:sp modelId="{59DFA9A8-ADB3-D24E-A790-0CD5ED4D985F}">
      <dsp:nvSpPr>
        <dsp:cNvPr id="0" name=""/>
        <dsp:cNvSpPr/>
      </dsp:nvSpPr>
      <dsp:spPr>
        <a:xfrm>
          <a:off x="0" y="2945965"/>
          <a:ext cx="6373813" cy="2529540"/>
        </a:xfrm>
        <a:prstGeom prst="roundRec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Microsoft entwickelte JScript als Antwort auf Javascript</a:t>
          </a:r>
          <a:endParaRPr lang="en-US" sz="4600" kern="1200"/>
        </a:p>
      </dsp:txBody>
      <dsp:txXfrm>
        <a:off x="123482" y="3069447"/>
        <a:ext cx="6126849" cy="2282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20390-B5C5-F74F-A816-B91ECCFC42DC}">
      <dsp:nvSpPr>
        <dsp:cNvPr id="0" name=""/>
        <dsp:cNvSpPr/>
      </dsp:nvSpPr>
      <dsp:spPr>
        <a:xfrm>
          <a:off x="0" y="578087"/>
          <a:ext cx="6373813" cy="2242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2006 wurde jQuery veröffentlicht</a:t>
          </a:r>
          <a:endParaRPr lang="en-US" sz="4100" kern="1200"/>
        </a:p>
      </dsp:txBody>
      <dsp:txXfrm>
        <a:off x="109475" y="687562"/>
        <a:ext cx="6154863" cy="2023647"/>
      </dsp:txXfrm>
    </dsp:sp>
    <dsp:sp modelId="{BDE63F57-96FD-8547-956C-593A5F982B27}">
      <dsp:nvSpPr>
        <dsp:cNvPr id="0" name=""/>
        <dsp:cNvSpPr/>
      </dsp:nvSpPr>
      <dsp:spPr>
        <a:xfrm>
          <a:off x="0" y="2938765"/>
          <a:ext cx="6373813" cy="2242597"/>
        </a:xfrm>
        <a:prstGeom prst="roundRec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Bibliothek für Javascript, um die Entwicklung zu erleichtern</a:t>
          </a:r>
          <a:endParaRPr lang="en-US" sz="4100" kern="1200"/>
        </a:p>
      </dsp:txBody>
      <dsp:txXfrm>
        <a:off x="109475" y="3048240"/>
        <a:ext cx="6154863" cy="2023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BFCDE-9892-D442-BC4F-280FCD5989C8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DBF8B-5113-8C4D-9182-17029671063A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ECMAScript 2015 führte neue Funktionen in die Sprache ein</a:t>
          </a:r>
          <a:endParaRPr lang="en-US" sz="4500" kern="1200"/>
        </a:p>
      </dsp:txBody>
      <dsp:txXfrm>
        <a:off x="0" y="0"/>
        <a:ext cx="6373813" cy="2879724"/>
      </dsp:txXfrm>
    </dsp:sp>
    <dsp:sp modelId="{882394D9-E232-484E-B7E6-A62377DAD138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accent2">
              <a:hueOff val="-18607383"/>
              <a:satOff val="-3981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65236-7C2E-BE45-B1C6-438184FB012B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Ziel: Die Entwicklung von Javascript weiter verbessern</a:t>
          </a:r>
          <a:endParaRPr lang="en-US" sz="4500" kern="1200"/>
        </a:p>
      </dsp:txBody>
      <dsp:txXfrm>
        <a:off x="0" y="2879724"/>
        <a:ext cx="6373813" cy="28797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1A21C-E98E-3048-A973-6AE80A1083FF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BC232-0002-1249-8AD4-6EEE1A02B557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800" kern="1200"/>
            <a:t>JS-Engine von Google entwickelt</a:t>
          </a:r>
          <a:endParaRPr lang="en-US" sz="5800" kern="1200"/>
        </a:p>
      </dsp:txBody>
      <dsp:txXfrm>
        <a:off x="0" y="0"/>
        <a:ext cx="6373813" cy="2879724"/>
      </dsp:txXfrm>
    </dsp:sp>
    <dsp:sp modelId="{9A44DDDF-39FF-8742-93FE-F26C77AADD46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accent2">
              <a:hueOff val="-18607383"/>
              <a:satOff val="-3981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FDBB1-468D-9342-BBA3-D306A81EBB91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800" kern="1200"/>
            <a:t>Wird in Chrome, Node und Edge verwendet</a:t>
          </a:r>
          <a:endParaRPr lang="en-US" sz="5800" kern="1200"/>
        </a:p>
      </dsp:txBody>
      <dsp:txXfrm>
        <a:off x="0" y="2879724"/>
        <a:ext cx="6373813" cy="28797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2676B-C337-F443-A2AD-EEE9800F5270}">
      <dsp:nvSpPr>
        <dsp:cNvPr id="0" name=""/>
        <dsp:cNvSpPr/>
      </dsp:nvSpPr>
      <dsp:spPr>
        <a:xfrm>
          <a:off x="0" y="612624"/>
          <a:ext cx="6373813" cy="2187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/>
            <a:t>JS-Engine von Mozilla entwickelt</a:t>
          </a:r>
          <a:endParaRPr lang="en-US" sz="5500" kern="1200"/>
        </a:p>
      </dsp:txBody>
      <dsp:txXfrm>
        <a:off x="106804" y="719428"/>
        <a:ext cx="6160205" cy="1974292"/>
      </dsp:txXfrm>
    </dsp:sp>
    <dsp:sp modelId="{78A17EFB-5D8E-A040-9D6E-DED8E33FBD8B}">
      <dsp:nvSpPr>
        <dsp:cNvPr id="0" name=""/>
        <dsp:cNvSpPr/>
      </dsp:nvSpPr>
      <dsp:spPr>
        <a:xfrm>
          <a:off x="0" y="2958925"/>
          <a:ext cx="6373813" cy="2187900"/>
        </a:xfrm>
        <a:prstGeom prst="roundRec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/>
            <a:t>Wird in Firefox verwendet</a:t>
          </a:r>
          <a:endParaRPr lang="en-US" sz="5500" kern="1200"/>
        </a:p>
      </dsp:txBody>
      <dsp:txXfrm>
        <a:off x="106804" y="3065729"/>
        <a:ext cx="6160205" cy="1974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February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5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7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9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February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February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7E583-3709-14C4-B761-F56341FD1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de-DE" sz="4800" b="0" i="0">
                <a:effectLst/>
                <a:latin typeface="??"/>
              </a:rPr>
              <a:t>Javascript im Browser</a:t>
            </a:r>
            <a:endParaRPr lang="de-DE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AC00D0-7B41-00DF-70A1-8031EB11F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de-DE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99DAB2D2-2410-70A7-B46F-1A885B21D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81" b="2255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6F92FA8-61F5-947F-D07D-D6E6F9FE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de-DE" sz="8000"/>
              <a:t>JS-Engines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5716C77-8358-3947-E5E2-3D76BE4B6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>
            <a:normAutofit/>
          </a:bodyPr>
          <a:lstStyle/>
          <a:p>
            <a:endParaRPr lang="de-DE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0C892-ABA2-44F2-5C20-826364E0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Was sind JS-Engines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424D2-D6C8-FA84-BEDF-C78D4F6B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err="1"/>
              <a:t>Interpretieren</a:t>
            </a:r>
            <a:r>
              <a:rPr lang="en-US" sz="3200" dirty="0"/>
              <a:t> </a:t>
            </a:r>
            <a:r>
              <a:rPr lang="en-US" sz="3200" dirty="0" err="1"/>
              <a:t>Javascript</a:t>
            </a:r>
            <a:r>
              <a:rPr lang="en-US" sz="3200" dirty="0"/>
              <a:t>-Code und </a:t>
            </a:r>
            <a:r>
              <a:rPr lang="en-US" sz="3200" dirty="0" err="1"/>
              <a:t>führen</a:t>
            </a:r>
            <a:r>
              <a:rPr lang="en-US" sz="3200" dirty="0"/>
              <a:t> </a:t>
            </a:r>
            <a:r>
              <a:rPr lang="en-US" sz="3200" dirty="0" err="1"/>
              <a:t>ihn</a:t>
            </a:r>
            <a:r>
              <a:rPr lang="en-US" sz="3200" dirty="0"/>
              <a:t> </a:t>
            </a:r>
            <a:r>
              <a:rPr lang="en-US" sz="3200" dirty="0" err="1"/>
              <a:t>aus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140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0AC39-1FAC-6601-B2B1-24C77F3A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V8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36DDB20-A985-67B2-A74B-3196146217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87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60C30-A13D-5E15-3B13-619F067E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sz="4100" err="1"/>
              <a:t>SpiderMonkey</a:t>
            </a:r>
            <a:endParaRPr lang="de-DE" sz="410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BB5090A-BBE4-7986-4024-3BD2F1C729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57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9FBBA-70DA-CE99-06F9-C536799A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b="0" i="0">
                <a:effectLst/>
                <a:latin typeface="??"/>
              </a:rPr>
              <a:t>Was ist Javascript?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33C5EB9-E011-DF4D-0859-2FAF59F8E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28243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5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ADDD5-6470-1A72-77BB-AD62D76F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7400" b="0" i="0">
                <a:effectLst/>
              </a:rPr>
              <a:t>Verwendung von Javascript im Browser</a:t>
            </a:r>
            <a:endParaRPr lang="en-US" sz="7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346C40-C246-AE64-DBCB-0BBAF617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0" i="0" dirty="0" err="1">
                <a:effectLst/>
              </a:rPr>
              <a:t>Ermöglicht</a:t>
            </a:r>
            <a:r>
              <a:rPr lang="en-US" sz="3200" b="0" i="0" dirty="0">
                <a:effectLst/>
              </a:rPr>
              <a:t> </a:t>
            </a:r>
            <a:r>
              <a:rPr lang="en-US" sz="3200" b="0" i="0" dirty="0" err="1">
                <a:effectLst/>
              </a:rPr>
              <a:t>interaktive</a:t>
            </a:r>
            <a:r>
              <a:rPr lang="en-US" sz="3200" b="0" i="0" dirty="0">
                <a:effectLst/>
              </a:rPr>
              <a:t> </a:t>
            </a:r>
            <a:r>
              <a:rPr lang="en-US" sz="3200" b="0" i="0" dirty="0" err="1">
                <a:effectLst/>
              </a:rPr>
              <a:t>Funktionen</a:t>
            </a:r>
            <a:r>
              <a:rPr lang="en-US" sz="3200" b="0" i="0" dirty="0">
                <a:effectLst/>
              </a:rPr>
              <a:t> auf </a:t>
            </a:r>
            <a:r>
              <a:rPr lang="en-US" sz="3200" b="0" i="0" dirty="0" err="1">
                <a:effectLst/>
              </a:rPr>
              <a:t>Webseiten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75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6E6764-5D37-229E-1F33-EEF0BA69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/>
              <a:t>Entwicklung von JavaScript</a:t>
            </a:r>
            <a:endParaRPr lang="de-DE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Inhaltsplatzhalter 2">
            <a:extLst>
              <a:ext uri="{FF2B5EF4-FFF2-40B4-BE49-F238E27FC236}">
                <a16:creationId xmlns:a16="http://schemas.microsoft.com/office/drawing/2014/main" id="{01A5BABD-D3A3-77A1-97E9-B0F63F06D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45538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2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4B689A1-42F0-59FD-2430-49B4427AA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de-DE" sz="8000" b="0" i="0">
                <a:effectLst/>
                <a:latin typeface="??"/>
              </a:rPr>
              <a:t>Historischer Kontext für JS</a:t>
            </a:r>
            <a:endParaRPr lang="de-DE" sz="800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E54AAB2-FD6B-ADFB-1BFF-D90C33CF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>
            <a:normAutofit/>
          </a:bodyPr>
          <a:lstStyle/>
          <a:p>
            <a:endParaRPr lang="de-DE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1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5CD50-D7D9-827D-4C33-3B995287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Browser-Kriege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E98594C-9CB5-40E2-C5EB-5BFA32737A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9AE7A-70BF-77A8-0AD2-3D79016F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Actionscript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35194-4E51-3B1C-0594-3921CD20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Flash </a:t>
            </a:r>
            <a:r>
              <a:rPr lang="en-US" sz="3200" dirty="0" err="1"/>
              <a:t>setzte</a:t>
            </a:r>
            <a:r>
              <a:rPr lang="en-US" sz="3200" dirty="0"/>
              <a:t> auf </a:t>
            </a:r>
            <a:r>
              <a:rPr lang="en-US" sz="3200" dirty="0" err="1"/>
              <a:t>Actionscript</a:t>
            </a:r>
            <a:r>
              <a:rPr lang="en-US" sz="3200" dirty="0"/>
              <a:t> </a:t>
            </a:r>
            <a:r>
              <a:rPr lang="en-US" sz="3200" dirty="0" err="1"/>
              <a:t>als</a:t>
            </a:r>
            <a:r>
              <a:rPr lang="en-US" sz="3200" dirty="0"/>
              <a:t> </a:t>
            </a:r>
            <a:r>
              <a:rPr lang="en-US" sz="3200" dirty="0" err="1"/>
              <a:t>Programmiersprache</a:t>
            </a:r>
            <a:r>
              <a:rPr lang="en-US" sz="3200" dirty="0"/>
              <a:t> für </a:t>
            </a:r>
            <a:r>
              <a:rPr lang="en-US" sz="3200" dirty="0" err="1"/>
              <a:t>interaktive</a:t>
            </a:r>
            <a:r>
              <a:rPr lang="en-US" sz="3200" dirty="0"/>
              <a:t> </a:t>
            </a:r>
            <a:r>
              <a:rPr lang="en-US" sz="3200" dirty="0" err="1"/>
              <a:t>Inhalte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215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8101E-85CE-21DD-2656-83874ACE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jQuery</a:t>
            </a:r>
            <a:endParaRPr lang="de-DE" dirty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965809CF-0402-8678-856C-6004F30AC8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32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CA383-D680-02FF-3EFE-78091C3A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ES6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6194436-7F13-DF36-D05F-4B6E2A3FE0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1199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Breitbild</PresentationFormat>
  <Paragraphs>30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??</vt:lpstr>
      <vt:lpstr>Arial</vt:lpstr>
      <vt:lpstr>Avenir Next LT Pro</vt:lpstr>
      <vt:lpstr>3DFloatVTI</vt:lpstr>
      <vt:lpstr>Javascript im Browser</vt:lpstr>
      <vt:lpstr>Was ist Javascript?</vt:lpstr>
      <vt:lpstr>Verwendung von Javascript im Browser</vt:lpstr>
      <vt:lpstr>Entwicklung von JavaScript</vt:lpstr>
      <vt:lpstr>Historischer Kontext für JS</vt:lpstr>
      <vt:lpstr>Browser-Kriege</vt:lpstr>
      <vt:lpstr>Actionscript</vt:lpstr>
      <vt:lpstr>jQuery</vt:lpstr>
      <vt:lpstr>ES6</vt:lpstr>
      <vt:lpstr>JS-Engines</vt:lpstr>
      <vt:lpstr>Was sind JS-Engines</vt:lpstr>
      <vt:lpstr>V8</vt:lpstr>
      <vt:lpstr>SpiderMonkey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im Browser</dc:title>
  <dc:creator>Herbert Nikolajewski</dc:creator>
  <cp:lastModifiedBy>Herbert Nikolajewski</cp:lastModifiedBy>
  <cp:revision>1</cp:revision>
  <dcterms:created xsi:type="dcterms:W3CDTF">2023-02-27T20:14:51Z</dcterms:created>
  <dcterms:modified xsi:type="dcterms:W3CDTF">2023-02-27T21:02:55Z</dcterms:modified>
</cp:coreProperties>
</file>