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3" r:id="rId10"/>
    <p:sldId id="265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7B8A2C3-923E-4FB9-A25E-7291EC26C5E5}" type="datetimeFigureOut">
              <a:rPr lang="pt-BR" smtClean="0"/>
              <a:pPr/>
              <a:t>28/11/2010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43608" y="908720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" pitchFamily="34" charset="0"/>
                <a:cs typeface="Arial" pitchFamily="34" charset="0"/>
              </a:rPr>
              <a:t>PROJETO F1</a:t>
            </a:r>
            <a:endParaRPr lang="pt-B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3933056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4º SIR</a:t>
            </a:r>
          </a:p>
          <a:p>
            <a:pPr algn="r"/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Herberton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Candido Souza – 59350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Ricardo Miranda Medina Osório – 59828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Vinícius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Schmiedel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Manssur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- 59527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313167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Dúvidas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31840" y="285293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Muito Obrigado!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 F1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20486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PROJETO F1 visa otimizar o tempo que uma pessoa fica parada em </a:t>
            </a:r>
            <a:r>
              <a:rPr lang="pt-BR" dirty="0" smtClean="0"/>
              <a:t>uma fila </a:t>
            </a:r>
            <a:r>
              <a:rPr lang="pt-BR" dirty="0" smtClean="0"/>
              <a:t>de um brinquedo em um parque de diversão esperando a sua vez.</a:t>
            </a:r>
            <a:endParaRPr lang="pt-BR" dirty="0"/>
          </a:p>
        </p:txBody>
      </p:sp>
      <p:pic>
        <p:nvPicPr>
          <p:cNvPr id="5" name="Picture 4" descr="fi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45075" y="1719263"/>
            <a:ext cx="3244850" cy="4411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77281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Parado em uma fila de um brinquedo em um parque.</a:t>
            </a:r>
          </a:p>
          <a:p>
            <a:r>
              <a:rPr lang="pt-BR" dirty="0" smtClean="0"/>
              <a:t>	</a:t>
            </a:r>
            <a:endParaRPr lang="pt-BR" dirty="0" smtClean="0"/>
          </a:p>
          <a:p>
            <a:r>
              <a:rPr lang="pt-BR" dirty="0" smtClean="0"/>
              <a:t>É muito desgastante ficar </a:t>
            </a:r>
            <a:r>
              <a:rPr lang="pt-BR" dirty="0" smtClean="0"/>
              <a:t>parado em uma fila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Quantas atividades poderíamos ter feito durante este tempo todo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smtClean="0"/>
              <a:t>Quanto vale o seu tempo</a:t>
            </a:r>
            <a:r>
              <a:rPr lang="pt-BR" dirty="0" smtClean="0"/>
              <a:t>?</a:t>
            </a:r>
            <a:endParaRPr lang="pt-BR" dirty="0" smtClean="0"/>
          </a:p>
        </p:txBody>
      </p:sp>
      <p:pic>
        <p:nvPicPr>
          <p:cNvPr id="5" name="Picture 4" descr="fila_hopi_h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83308" y="1772817"/>
            <a:ext cx="4320000" cy="3240360"/>
          </a:xfrm>
          <a:prstGeom prst="rect">
            <a:avLst/>
          </a:prstGeom>
          <a:noFill/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55576" y="5229200"/>
            <a:ext cx="25539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Acreditem, essa é </a:t>
            </a:r>
          </a:p>
          <a:p>
            <a:r>
              <a:rPr lang="pt-BR" sz="2000" b="1" dirty="0"/>
              <a:t>uma  fila do </a:t>
            </a:r>
          </a:p>
          <a:p>
            <a:r>
              <a:rPr lang="pt-BR" sz="2000" b="1" dirty="0" err="1" smtClean="0"/>
              <a:t>Hopi</a:t>
            </a:r>
            <a:r>
              <a:rPr lang="pt-BR" sz="2000" b="1" dirty="0" smtClean="0"/>
              <a:t> </a:t>
            </a:r>
            <a:r>
              <a:rPr lang="pt-BR" sz="2000" b="1" dirty="0" err="1"/>
              <a:t>Hari</a:t>
            </a:r>
            <a:endParaRPr lang="en-US" sz="2000" b="1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75856" y="5013177"/>
            <a:ext cx="86409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556792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Sim, podemos </a:t>
            </a:r>
            <a:r>
              <a:rPr lang="pt-BR" dirty="0" smtClean="0"/>
              <a:t>ter um Sistema que gerencie as </a:t>
            </a:r>
            <a:r>
              <a:rPr lang="pt-BR" dirty="0" smtClean="0"/>
              <a:t>filas </a:t>
            </a:r>
            <a:r>
              <a:rPr lang="pt-BR" dirty="0" smtClean="0"/>
              <a:t>e que </a:t>
            </a:r>
            <a:r>
              <a:rPr lang="pt-BR" dirty="0" smtClean="0"/>
              <a:t>avise quando sua vez estiver próxima. </a:t>
            </a:r>
            <a:r>
              <a:rPr lang="pt-BR" dirty="0" smtClean="0"/>
              <a:t>Assim não é</a:t>
            </a:r>
            <a:r>
              <a:rPr lang="pt-BR" dirty="0" smtClean="0"/>
              <a:t> necessário estarmos </a:t>
            </a:r>
            <a:r>
              <a:rPr lang="pt-BR" dirty="0" smtClean="0"/>
              <a:t>parados fisicamente</a:t>
            </a:r>
          </a:p>
          <a:p>
            <a:r>
              <a:rPr lang="pt-BR" dirty="0" smtClean="0"/>
              <a:t>nas filas dos brinquedos.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Sistemas de </a:t>
            </a:r>
            <a:r>
              <a:rPr lang="pt-BR" dirty="0" smtClean="0"/>
              <a:t>Informação já controlam filas </a:t>
            </a:r>
          </a:p>
          <a:p>
            <a:r>
              <a:rPr lang="pt-BR" dirty="0" smtClean="0"/>
              <a:t>complexas: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impressão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tempo de execução de um processo, </a:t>
            </a:r>
          </a:p>
          <a:p>
            <a:pPr lvl="1"/>
            <a:r>
              <a:rPr lang="pt-BR" dirty="0" smtClean="0"/>
              <a:t>   respeitando as prioridades de cada um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</a:t>
            </a:r>
            <a:r>
              <a:rPr lang="pt-BR" dirty="0" smtClean="0"/>
              <a:t>ntão porque não utilizar esse poder dos sistemas</a:t>
            </a:r>
          </a:p>
          <a:p>
            <a:r>
              <a:rPr lang="pt-BR" dirty="0" smtClean="0"/>
              <a:t>d</a:t>
            </a:r>
            <a:r>
              <a:rPr lang="pt-BR" dirty="0" smtClean="0"/>
              <a:t>e informação para controlar uma fila de pessoas?</a:t>
            </a:r>
            <a:endParaRPr lang="pt-BR" dirty="0" smtClean="0"/>
          </a:p>
        </p:txBody>
      </p:sp>
      <p:pic>
        <p:nvPicPr>
          <p:cNvPr id="5" name="Picture 9" descr="duvid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68144" y="2420888"/>
            <a:ext cx="2645262" cy="3959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Quanto aos benefícios...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844824"/>
            <a:ext cx="777809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Benefícios para o </a:t>
            </a:r>
            <a:r>
              <a:rPr lang="pt-BR" sz="2400" dirty="0" smtClean="0"/>
              <a:t>Parque:</a:t>
            </a:r>
            <a:endParaRPr lang="pt-BR" sz="2400" dirty="0" smtClean="0"/>
          </a:p>
          <a:p>
            <a:pPr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Aumento </a:t>
            </a:r>
            <a:r>
              <a:rPr lang="pt-BR" dirty="0" smtClean="0"/>
              <a:t>da </a:t>
            </a:r>
            <a:r>
              <a:rPr lang="pt-BR" dirty="0"/>
              <a:t>satisfação de seus clientes 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Aumento </a:t>
            </a:r>
            <a:r>
              <a:rPr lang="pt-BR" dirty="0"/>
              <a:t>na </a:t>
            </a:r>
            <a:r>
              <a:rPr lang="pt-BR" dirty="0" smtClean="0"/>
              <a:t>rotatividade de visitantes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Aumento </a:t>
            </a:r>
            <a:r>
              <a:rPr lang="pt-BR" dirty="0" smtClean="0"/>
              <a:t>do lucro </a:t>
            </a:r>
            <a:r>
              <a:rPr lang="pt-BR" dirty="0"/>
              <a:t>do parque 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Maior </a:t>
            </a:r>
            <a:r>
              <a:rPr lang="pt-BR" dirty="0"/>
              <a:t>venda de </a:t>
            </a:r>
            <a:r>
              <a:rPr lang="pt-BR" dirty="0" smtClean="0"/>
              <a:t>ingressos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Explorar </a:t>
            </a:r>
            <a:r>
              <a:rPr lang="pt-BR" dirty="0"/>
              <a:t>novas fontes de </a:t>
            </a:r>
            <a:r>
              <a:rPr lang="pt-BR" dirty="0" smtClean="0"/>
              <a:t>lucro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Benefícios para o </a:t>
            </a:r>
            <a:r>
              <a:rPr lang="pt-BR" sz="2400" dirty="0" smtClean="0"/>
              <a:t>Cliente:</a:t>
            </a:r>
            <a:endParaRPr lang="pt-BR" sz="2400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</a:t>
            </a:r>
            <a:r>
              <a:rPr lang="pt-BR" dirty="0"/>
              <a:t>circular pelo parque enquanto esperam sua vez </a:t>
            </a:r>
            <a:r>
              <a:rPr lang="pt-BR" dirty="0" smtClean="0"/>
              <a:t>no brinquedo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</a:t>
            </a:r>
            <a:r>
              <a:rPr lang="pt-BR" dirty="0" smtClean="0"/>
              <a:t>aproveitar mais o </a:t>
            </a:r>
            <a:r>
              <a:rPr lang="pt-BR" dirty="0" smtClean="0"/>
              <a:t>tempo, conforme desejar</a:t>
            </a:r>
            <a:endParaRPr lang="pt-BR" dirty="0" smtClean="0"/>
          </a:p>
          <a:p>
            <a:r>
              <a:rPr lang="pt-BR" dirty="0"/>
              <a:t>	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foi feito?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 descr="fluxo_apresentação.jpg"/>
          <p:cNvPicPr>
            <a:picLocks noChangeAspect="1"/>
          </p:cNvPicPr>
          <p:nvPr/>
        </p:nvPicPr>
        <p:blipFill>
          <a:blip r:embed="rId2" cstate="print"/>
          <a:srcRect r="10475" b="18948"/>
          <a:stretch>
            <a:fillRect/>
          </a:stretch>
        </p:blipFill>
        <p:spPr>
          <a:xfrm>
            <a:off x="539552" y="1628800"/>
            <a:ext cx="7848872" cy="4360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ervidor_aplicacao_sms2.jpg"/>
          <p:cNvPicPr>
            <a:picLocks noChangeAspect="1"/>
          </p:cNvPicPr>
          <p:nvPr/>
        </p:nvPicPr>
        <p:blipFill>
          <a:blip r:embed="rId2" cstate="print"/>
          <a:srcRect t="2422" r="7863" b="15213"/>
          <a:stretch>
            <a:fillRect/>
          </a:stretch>
        </p:blipFill>
        <p:spPr>
          <a:xfrm>
            <a:off x="930909" y="1484784"/>
            <a:ext cx="7097475" cy="4896544"/>
          </a:xfrm>
          <a:prstGeom prst="rect">
            <a:avLst/>
          </a:prstGeom>
        </p:spPr>
      </p:pic>
      <p:sp>
        <p:nvSpPr>
          <p:cNvPr id="4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Arquitetura da Solução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alcançados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55679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Com análise dos resultados do trabalho o objetivo foi alcançado.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É possível otimizar o tempo que o cliente fica parado em  uma </a:t>
            </a:r>
            <a:r>
              <a:rPr lang="pt-BR" dirty="0" smtClean="0"/>
              <a:t>fila.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 sistema é de fácil </a:t>
            </a:r>
            <a:r>
              <a:rPr lang="pt-BR" dirty="0" smtClean="0"/>
              <a:t>utilização.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67544" y="3429000"/>
          <a:ext cx="8173347" cy="2666642"/>
        </p:xfrm>
        <a:graphic>
          <a:graphicData uri="http://schemas.openxmlformats.org/drawingml/2006/table">
            <a:tbl>
              <a:tblPr/>
              <a:tblGrid>
                <a:gridCol w="956612"/>
                <a:gridCol w="896433"/>
                <a:gridCol w="771700"/>
                <a:gridCol w="1175636"/>
                <a:gridCol w="803853"/>
                <a:gridCol w="1670237"/>
                <a:gridCol w="1898876"/>
              </a:tblGrid>
              <a:tr h="6587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Brinquedo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Parque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Pessoas por vez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Total de Execução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Tamanho da Fila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sem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com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6903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Looping Star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Playcenter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6:30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344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Montezum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Hopi Hari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1028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Elevador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Hopi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Hari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6:15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480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2:30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Alternativas de implementação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700808"/>
            <a:ext cx="81369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Dificuldades encontradas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O </a:t>
            </a:r>
            <a:r>
              <a:rPr lang="pt-BR" dirty="0" smtClean="0"/>
              <a:t>uso do </a:t>
            </a:r>
            <a:r>
              <a:rPr lang="pt-BR" dirty="0" smtClean="0"/>
              <a:t>SMS devido a problemas como garantia de entrega e disponibilidade do serviço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Alternativas de </a:t>
            </a:r>
            <a:r>
              <a:rPr lang="pt-BR" sz="2400" dirty="0" smtClean="0"/>
              <a:t>implementação</a:t>
            </a:r>
            <a:r>
              <a:rPr lang="pt-BR" sz="2400" dirty="0"/>
              <a:t>	</a:t>
            </a:r>
            <a:r>
              <a:rPr lang="pt-BR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WI </a:t>
            </a:r>
            <a:r>
              <a:rPr lang="pt-BR" dirty="0" smtClean="0"/>
              <a:t>FI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PIC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RFID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Business </a:t>
            </a:r>
            <a:r>
              <a:rPr lang="pt-BR" dirty="0" err="1" smtClean="0"/>
              <a:t>Intelligence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407</TotalTime>
  <Words>334</Words>
  <Application>Microsoft Office PowerPoint</Application>
  <PresentationFormat>Apresentação na tela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Cívico</vt:lpstr>
      <vt:lpstr>Slide 1</vt:lpstr>
      <vt:lpstr>O Projeto F1</vt:lpstr>
      <vt:lpstr>Como surgiu?</vt:lpstr>
      <vt:lpstr>Será possível?</vt:lpstr>
      <vt:lpstr>Quanto aos benefícios...</vt:lpstr>
      <vt:lpstr>Como foi feito?</vt:lpstr>
      <vt:lpstr>Arquitetura da Solução</vt:lpstr>
      <vt:lpstr>Objetivos alcançados</vt:lpstr>
      <vt:lpstr>Alternativas de implementação</vt:lpstr>
      <vt:lpstr>Slide 10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Herberton</dc:creator>
  <cp:lastModifiedBy>Vinicius</cp:lastModifiedBy>
  <cp:revision>43</cp:revision>
  <dcterms:created xsi:type="dcterms:W3CDTF">2010-11-28T16:19:26Z</dcterms:created>
  <dcterms:modified xsi:type="dcterms:W3CDTF">2010-11-29T00:40:46Z</dcterms:modified>
</cp:coreProperties>
</file>