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A2C3-923E-4FB9-A25E-7291EC26C5E5}" type="datetimeFigureOut">
              <a:rPr lang="pt-BR" smtClean="0"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9120"/>
            <a:ext cx="6400800" cy="5234136"/>
          </a:xfrm>
        </p:spPr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O projeto F1</a:t>
            </a:r>
          </a:p>
          <a:p>
            <a:r>
              <a:rPr lang="pt-BR" dirty="0" smtClean="0"/>
              <a:t>(Projeto que automatiza as filas dos brinquedos nos parques de diversão)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Como surgiu?</a:t>
            </a:r>
            <a:endParaRPr lang="pt-BR" dirty="0"/>
          </a:p>
          <a:p>
            <a:r>
              <a:rPr lang="pt-BR" dirty="0" smtClean="0"/>
              <a:t>(Fomos no parque  e perdemos tempo nos decepcionamos com o tempo gasto nas filas, Qual o valor do tempo?)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Será possível?</a:t>
            </a:r>
          </a:p>
          <a:p>
            <a:r>
              <a:rPr lang="pt-BR" dirty="0" smtClean="0"/>
              <a:t>(Falar sobre a nossa idéia.)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Quanto os benefícios...	</a:t>
            </a:r>
          </a:p>
          <a:p>
            <a:r>
              <a:rPr lang="pt-BR" dirty="0" smtClean="0"/>
              <a:t>(Benefícios (Parque e cliente))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Como foi feito?</a:t>
            </a:r>
          </a:p>
          <a:p>
            <a:r>
              <a:rPr lang="pt-BR" dirty="0" smtClean="0"/>
              <a:t>(Regra de negócio, como fizemos, o que usamos)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Objetivos alcançados</a:t>
            </a:r>
          </a:p>
          <a:p>
            <a:r>
              <a:rPr lang="pt-BR" dirty="0" smtClean="0"/>
              <a:t>(falar que atingimos o objetivo, resultados)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implementações futuras</a:t>
            </a:r>
          </a:p>
          <a:p>
            <a:r>
              <a:rPr lang="pt-BR" dirty="0" smtClean="0"/>
              <a:t>(Dificuldades encontradas (falar que o nosso trabalho foi uma prova de conceito), WIFI, PIC, BI, RFID)</a:t>
            </a:r>
          </a:p>
          <a:p>
            <a:r>
              <a:rPr lang="pt-BR" dirty="0"/>
              <a:t>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 F1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59632" y="2276872"/>
            <a:ext cx="725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PROJETO F1 visa otimizar o tempo que uma pessoa fica parada em uma</a:t>
            </a:r>
          </a:p>
          <a:p>
            <a:r>
              <a:rPr lang="pt-BR" dirty="0" smtClean="0"/>
              <a:t> fila de um brinquedo em um parque de diversão esperando a sua vez.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124744"/>
            <a:ext cx="83056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Parado em uma fila de um brinquedo em um parque.</a:t>
            </a:r>
          </a:p>
          <a:p>
            <a:r>
              <a:rPr lang="pt-BR" dirty="0" smtClean="0"/>
              <a:t>	Durante a ida em um parque de diversões nos demos conta de que ficamos </a:t>
            </a:r>
          </a:p>
          <a:p>
            <a:r>
              <a:rPr lang="pt-BR" dirty="0"/>
              <a:t>	</a:t>
            </a:r>
            <a:r>
              <a:rPr lang="pt-BR" dirty="0" smtClean="0"/>
              <a:t>parados em uma fila de um brinquedo por pouco mais de 2 horas e, nesse </a:t>
            </a:r>
          </a:p>
          <a:p>
            <a:r>
              <a:rPr lang="pt-BR" dirty="0"/>
              <a:t>	</a:t>
            </a:r>
            <a:r>
              <a:rPr lang="pt-BR" dirty="0" smtClean="0"/>
              <a:t>tempo, me dei conta como seria muito melhor chegar em um brinquedo e</a:t>
            </a:r>
          </a:p>
          <a:p>
            <a:r>
              <a:rPr lang="pt-BR" dirty="0"/>
              <a:t>	</a:t>
            </a:r>
            <a:r>
              <a:rPr lang="pt-BR" dirty="0" smtClean="0"/>
              <a:t>já brincar.</a:t>
            </a:r>
          </a:p>
          <a:p>
            <a:endParaRPr lang="pt-BR" dirty="0" smtClean="0"/>
          </a:p>
          <a:p>
            <a:r>
              <a:rPr lang="pt-BR" dirty="0" smtClean="0"/>
              <a:t>O desgaste de ficar parado em uma fila...</a:t>
            </a:r>
          </a:p>
          <a:p>
            <a:r>
              <a:rPr lang="pt-BR" dirty="0" smtClean="0"/>
              <a:t>	O QUANTO É RUIN FICARPARADO EM UMA FILA SEM FAZER NADA...</a:t>
            </a:r>
          </a:p>
          <a:p>
            <a:r>
              <a:rPr lang="pt-BR" dirty="0"/>
              <a:t>	</a:t>
            </a:r>
            <a:r>
              <a:rPr lang="pt-BR" dirty="0" smtClean="0"/>
              <a:t>SENSAÇÃO DE TEMPO AO FICAR PARADO EM UMA FILA É BEM MAIOR </a:t>
            </a:r>
          </a:p>
          <a:p>
            <a:r>
              <a:rPr lang="pt-BR" dirty="0"/>
              <a:t>	</a:t>
            </a:r>
            <a:r>
              <a:rPr lang="pt-BR" dirty="0" smtClean="0"/>
              <a:t>DO QUE O TEMPO QUE ESTAMOS PARADOS</a:t>
            </a:r>
          </a:p>
          <a:p>
            <a:endParaRPr lang="pt-BR" dirty="0"/>
          </a:p>
          <a:p>
            <a:r>
              <a:rPr lang="pt-BR" dirty="0" smtClean="0"/>
              <a:t>Quantas atividades poderíamos ter feito durante este tempo todo?</a:t>
            </a:r>
          </a:p>
          <a:p>
            <a:r>
              <a:rPr lang="pt-BR" dirty="0" smtClean="0"/>
              <a:t>	FALAR SOBRE OUTRAS ATIVIDADES QUE PODERIAMOS FAZER NO TEMPO EM </a:t>
            </a:r>
          </a:p>
          <a:p>
            <a:r>
              <a:rPr lang="pt-BR" dirty="0"/>
              <a:t>	</a:t>
            </a:r>
            <a:r>
              <a:rPr lang="pt-BR" dirty="0" smtClean="0"/>
              <a:t>QUE ESTAMOS ESPERANDO A NOSSA VEZ NO BRINQUEDO</a:t>
            </a:r>
          </a:p>
          <a:p>
            <a:endParaRPr lang="pt-BR" dirty="0" smtClean="0"/>
          </a:p>
          <a:p>
            <a:r>
              <a:rPr lang="pt-BR" dirty="0" smtClean="0"/>
              <a:t>Quanto vale o seu tempo?</a:t>
            </a:r>
          </a:p>
          <a:p>
            <a:r>
              <a:rPr lang="pt-BR" dirty="0"/>
              <a:t>	</a:t>
            </a:r>
            <a:r>
              <a:rPr lang="pt-BR" dirty="0" smtClean="0"/>
              <a:t>FALAR DO TEMPO ATUAL... </a:t>
            </a:r>
          </a:p>
          <a:p>
            <a:r>
              <a:rPr lang="pt-BR" dirty="0"/>
              <a:t>	</a:t>
            </a:r>
            <a:r>
              <a:rPr lang="pt-BR" dirty="0" smtClean="0"/>
              <a:t>TEMPO NÃO É  SÓ DINHEIRO, MAS TAMBÉM SAÚDE MENTAL!</a:t>
            </a:r>
          </a:p>
          <a:p>
            <a:r>
              <a:rPr lang="pt-BR" dirty="0"/>
              <a:t>	</a:t>
            </a:r>
            <a:r>
              <a:rPr lang="pt-BR" dirty="0" smtClean="0"/>
              <a:t>FALAR SOBRE O PERFIL DAS PESSOAS QUE NÃO QUEREM MAIS FICAR </a:t>
            </a:r>
          </a:p>
          <a:p>
            <a:r>
              <a:rPr lang="pt-BR" dirty="0"/>
              <a:t>	</a:t>
            </a:r>
            <a:r>
              <a:rPr lang="pt-BR" dirty="0" smtClean="0"/>
              <a:t>ESPERANDO PARA IR  EM UM BRINQUEDO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268760"/>
            <a:ext cx="88086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Sim, afinal, poderíamos ter um Sistema que gerencie as nossas filas e que avise que a </a:t>
            </a:r>
          </a:p>
          <a:p>
            <a:r>
              <a:rPr lang="pt-BR" dirty="0" smtClean="0"/>
              <a:t>nossa vez  está próxima para que não haja necessidade de estarmos parados fisicamente</a:t>
            </a:r>
          </a:p>
          <a:p>
            <a:r>
              <a:rPr lang="pt-BR" dirty="0" smtClean="0"/>
              <a:t>nas filas dos brinquedos.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Sistemas de Informação controlando filas...</a:t>
            </a:r>
            <a:endParaRPr lang="pt-BR" dirty="0"/>
          </a:p>
          <a:p>
            <a:r>
              <a:rPr lang="pt-BR" dirty="0" smtClean="0"/>
              <a:t>	FALAR QUE EXISTEM FILAS MAIS COMPLEXAS COMO FILAS DE IMPRESSÃO, </a:t>
            </a:r>
          </a:p>
          <a:p>
            <a:r>
              <a:rPr lang="pt-BR" dirty="0"/>
              <a:t>	</a:t>
            </a:r>
            <a:r>
              <a:rPr lang="pt-BR" dirty="0" smtClean="0"/>
              <a:t>FILAS DE TEMPO DE EXECUÇÃO DE UM PROCESSO, ONDE SE TEM PRIORIDADES, </a:t>
            </a:r>
          </a:p>
          <a:p>
            <a:r>
              <a:rPr lang="pt-BR" dirty="0"/>
              <a:t>	</a:t>
            </a:r>
            <a:r>
              <a:rPr lang="pt-BR" dirty="0" smtClean="0"/>
              <a:t>ETC. ENTÃO PQ NÃO UTILIZAR ESSE PODER DOS SISTEMAS DE INFORMAÇÃO PARA </a:t>
            </a:r>
          </a:p>
          <a:p>
            <a:r>
              <a:rPr lang="pt-BR" dirty="0"/>
              <a:t>	</a:t>
            </a:r>
            <a:r>
              <a:rPr lang="pt-BR" dirty="0" smtClean="0"/>
              <a:t>CONTROLAR UMA FILA DE PESSOAS?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Quanto aos benefícios...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268760"/>
            <a:ext cx="86285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Benefícios para o parque...</a:t>
            </a:r>
          </a:p>
          <a:p>
            <a:r>
              <a:rPr lang="pt-BR" dirty="0"/>
              <a:t>	</a:t>
            </a:r>
            <a:r>
              <a:rPr lang="pt-BR" dirty="0" smtClean="0"/>
              <a:t>aumento da </a:t>
            </a:r>
            <a:r>
              <a:rPr lang="pt-BR" dirty="0"/>
              <a:t>satisfação de seus clientes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aumento </a:t>
            </a:r>
            <a:r>
              <a:rPr lang="pt-BR" dirty="0"/>
              <a:t>na </a:t>
            </a:r>
            <a:r>
              <a:rPr lang="pt-BR" dirty="0" smtClean="0"/>
              <a:t>rotatividade de visitantes</a:t>
            </a:r>
          </a:p>
          <a:p>
            <a:r>
              <a:rPr lang="pt-BR" dirty="0"/>
              <a:t>	</a:t>
            </a:r>
            <a:r>
              <a:rPr lang="pt-BR" dirty="0" smtClean="0"/>
              <a:t>aumento do lucro </a:t>
            </a:r>
            <a:r>
              <a:rPr lang="pt-BR" dirty="0"/>
              <a:t>do parque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maior </a:t>
            </a:r>
            <a:r>
              <a:rPr lang="pt-BR" dirty="0"/>
              <a:t>venda de ingressos</a:t>
            </a:r>
            <a:r>
              <a:rPr lang="pt-BR" dirty="0" smtClean="0"/>
              <a:t>.</a:t>
            </a:r>
          </a:p>
          <a:p>
            <a:r>
              <a:rPr lang="pt-BR" dirty="0"/>
              <a:t>	</a:t>
            </a:r>
            <a:r>
              <a:rPr lang="pt-BR" dirty="0" smtClean="0"/>
              <a:t>Explorar </a:t>
            </a:r>
            <a:r>
              <a:rPr lang="pt-BR" dirty="0"/>
              <a:t>novas fontes de </a:t>
            </a:r>
            <a:r>
              <a:rPr lang="pt-BR" dirty="0" smtClean="0"/>
              <a:t>lucro</a:t>
            </a:r>
          </a:p>
          <a:p>
            <a:r>
              <a:rPr lang="pt-BR" dirty="0"/>
              <a:t>	consumo de </a:t>
            </a:r>
            <a:r>
              <a:rPr lang="pt-BR" dirty="0" smtClean="0"/>
              <a:t>alimentos, </a:t>
            </a:r>
            <a:r>
              <a:rPr lang="pt-BR" dirty="0"/>
              <a:t>bebidas </a:t>
            </a:r>
            <a:r>
              <a:rPr lang="pt-BR" dirty="0" smtClean="0"/>
              <a:t> e  outras atrações pelo parque aumentará </a:t>
            </a:r>
          </a:p>
          <a:p>
            <a:r>
              <a:rPr lang="pt-BR" dirty="0"/>
              <a:t>	</a:t>
            </a:r>
            <a:r>
              <a:rPr lang="pt-BR" dirty="0" smtClean="0"/>
              <a:t> consideravelmente</a:t>
            </a:r>
            <a:endParaRPr lang="pt-BR" dirty="0"/>
          </a:p>
          <a:p>
            <a:r>
              <a:rPr lang="pt-BR" dirty="0" smtClean="0"/>
              <a:t>	</a:t>
            </a:r>
          </a:p>
          <a:p>
            <a:endParaRPr lang="pt-BR" dirty="0"/>
          </a:p>
          <a:p>
            <a:r>
              <a:rPr lang="pt-BR" dirty="0" smtClean="0"/>
              <a:t>Benefícios para o cliente...</a:t>
            </a:r>
          </a:p>
          <a:p>
            <a:r>
              <a:rPr lang="pt-BR" dirty="0"/>
              <a:t>	os clientes </a:t>
            </a:r>
            <a:r>
              <a:rPr lang="pt-BR" dirty="0" smtClean="0"/>
              <a:t>podem </a:t>
            </a:r>
            <a:r>
              <a:rPr lang="pt-BR" dirty="0"/>
              <a:t>circular pelo parque enquanto esperam sua vez </a:t>
            </a:r>
            <a:r>
              <a:rPr lang="pt-BR" dirty="0" smtClean="0"/>
              <a:t>no brinquedo</a:t>
            </a:r>
          </a:p>
          <a:p>
            <a:r>
              <a:rPr lang="pt-BR" dirty="0"/>
              <a:t>	</a:t>
            </a:r>
            <a:r>
              <a:rPr lang="pt-BR" dirty="0" smtClean="0"/>
              <a:t>Os clientes podem aproveitar mais o tempo</a:t>
            </a:r>
          </a:p>
          <a:p>
            <a:r>
              <a:rPr lang="pt-BR" dirty="0"/>
              <a:t>	</a:t>
            </a:r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foi feito?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268760"/>
            <a:ext cx="417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Fazer um fluxo novo para explicar o cliente</a:t>
            </a:r>
          </a:p>
          <a:p>
            <a:endParaRPr lang="pt-BR" dirty="0"/>
          </a:p>
          <a:p>
            <a:r>
              <a:rPr lang="pt-BR" dirty="0" smtClean="0"/>
              <a:t>Fazer desenho do Ricardo da roda gigante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alcançados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268760"/>
            <a:ext cx="6342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 análise dos resultados do trabalho o objetivo foi alcançado.</a:t>
            </a:r>
          </a:p>
          <a:p>
            <a:endParaRPr lang="pt-BR" dirty="0"/>
          </a:p>
          <a:p>
            <a:r>
              <a:rPr lang="pt-BR" dirty="0" smtClean="0"/>
              <a:t>É possível otimizar o tempo que o cliente fica parado em  uma fila</a:t>
            </a:r>
          </a:p>
          <a:p>
            <a:r>
              <a:rPr lang="pt-BR" dirty="0" smtClean="0"/>
              <a:t>O sistema é de fácil utilização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Alternativas de implementação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268760"/>
            <a:ext cx="7615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Dificuldades encontradas</a:t>
            </a:r>
          </a:p>
          <a:p>
            <a:endParaRPr lang="pt-BR" dirty="0"/>
          </a:p>
          <a:p>
            <a:r>
              <a:rPr lang="pt-BR" dirty="0" smtClean="0"/>
              <a:t>	O uso do SMS...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FALAR SOBRE A NÃO GARANTIA DE ENTREGA DE ALGUMAS </a:t>
            </a:r>
          </a:p>
          <a:p>
            <a:r>
              <a:rPr lang="pt-BR" dirty="0"/>
              <a:t>	</a:t>
            </a:r>
            <a:r>
              <a:rPr lang="pt-BR" dirty="0" smtClean="0"/>
              <a:t>	OPERADORAS</a:t>
            </a:r>
          </a:p>
          <a:p>
            <a:r>
              <a:rPr lang="pt-BR" dirty="0"/>
              <a:t>	</a:t>
            </a:r>
            <a:r>
              <a:rPr lang="pt-BR" dirty="0" smtClean="0"/>
              <a:t>	FALAR SOBRE A INDISPONIBILIDADE DO SERVIÇO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Alternativas de implementação</a:t>
            </a:r>
          </a:p>
          <a:p>
            <a:r>
              <a:rPr lang="pt-BR" dirty="0"/>
              <a:t>	</a:t>
            </a:r>
            <a:r>
              <a:rPr lang="pt-BR" dirty="0" smtClean="0"/>
              <a:t> </a:t>
            </a:r>
          </a:p>
          <a:p>
            <a:r>
              <a:rPr lang="pt-BR" dirty="0"/>
              <a:t>	</a:t>
            </a:r>
            <a:r>
              <a:rPr lang="pt-BR" dirty="0" smtClean="0"/>
              <a:t>WI FI</a:t>
            </a:r>
            <a:endParaRPr lang="pt-BR" dirty="0"/>
          </a:p>
          <a:p>
            <a:r>
              <a:rPr lang="pt-BR" dirty="0" smtClean="0"/>
              <a:t>	PIC</a:t>
            </a:r>
          </a:p>
          <a:p>
            <a:r>
              <a:rPr lang="pt-BR" dirty="0"/>
              <a:t>	</a:t>
            </a:r>
            <a:r>
              <a:rPr lang="pt-BR" dirty="0" smtClean="0"/>
              <a:t>RFID</a:t>
            </a:r>
          </a:p>
          <a:p>
            <a:r>
              <a:rPr lang="pt-BR" dirty="0"/>
              <a:t>	</a:t>
            </a:r>
            <a:r>
              <a:rPr lang="pt-BR" dirty="0" smtClean="0"/>
              <a:t>Business </a:t>
            </a:r>
            <a:r>
              <a:rPr lang="pt-BR" dirty="0" err="1" smtClean="0"/>
              <a:t>Intelligence</a:t>
            </a: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313167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Dúvidas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226</Words>
  <Application>Microsoft Office PowerPoint</Application>
  <PresentationFormat>Apresentação na tela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Slide 1</vt:lpstr>
      <vt:lpstr>O Projeto F1</vt:lpstr>
      <vt:lpstr>Como surgiu?</vt:lpstr>
      <vt:lpstr>Será possível?</vt:lpstr>
      <vt:lpstr>Quanto aos benefícios...</vt:lpstr>
      <vt:lpstr>Como foi feito?</vt:lpstr>
      <vt:lpstr>Objetivos alcançados</vt:lpstr>
      <vt:lpstr>Alternativas de implementação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Herberton</dc:creator>
  <cp:lastModifiedBy>Herberton</cp:lastModifiedBy>
  <cp:revision>21</cp:revision>
  <dcterms:created xsi:type="dcterms:W3CDTF">2010-11-28T16:19:26Z</dcterms:created>
  <dcterms:modified xsi:type="dcterms:W3CDTF">2010-11-28T19:10:51Z</dcterms:modified>
</cp:coreProperties>
</file>