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80" r:id="rId6"/>
    <p:sldId id="263" r:id="rId7"/>
    <p:sldId id="281" r:id="rId8"/>
    <p:sldId id="259" r:id="rId9"/>
    <p:sldId id="282" r:id="rId10"/>
    <p:sldId id="265" r:id="rId11"/>
    <p:sldId id="283" r:id="rId12"/>
    <p:sldId id="267" r:id="rId13"/>
    <p:sldId id="284" r:id="rId14"/>
    <p:sldId id="269" r:id="rId15"/>
    <p:sldId id="285" r:id="rId16"/>
    <p:sldId id="271" r:id="rId17"/>
    <p:sldId id="273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80CE27-1259-4C1E-8B4B-4E686D1631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6F89AC-9168-48EC-A01B-BA80D39217B9}">
      <dgm:prSet phldrT="[Texto]"/>
      <dgm:spPr/>
      <dgm:t>
        <a:bodyPr/>
        <a:lstStyle/>
        <a:p>
          <a:r>
            <a:rPr lang="pt-BR" dirty="0"/>
            <a:t>Apresentação pessoal</a:t>
          </a:r>
        </a:p>
      </dgm:t>
    </dgm:pt>
    <dgm:pt modelId="{B1C6AA0B-B149-4B73-A3F0-C67F53B2DC23}" type="parTrans" cxnId="{138C0F00-4C02-4371-BD13-5505DB9FE00D}">
      <dgm:prSet/>
      <dgm:spPr/>
      <dgm:t>
        <a:bodyPr/>
        <a:lstStyle/>
        <a:p>
          <a:endParaRPr lang="pt-BR"/>
        </a:p>
      </dgm:t>
    </dgm:pt>
    <dgm:pt modelId="{9D4832F4-E717-4523-8534-351FD9B2F117}" type="sibTrans" cxnId="{138C0F00-4C02-4371-BD13-5505DB9FE00D}">
      <dgm:prSet/>
      <dgm:spPr/>
      <dgm:t>
        <a:bodyPr/>
        <a:lstStyle/>
        <a:p>
          <a:endParaRPr lang="pt-BR"/>
        </a:p>
      </dgm:t>
    </dgm:pt>
    <dgm:pt modelId="{C5103A45-D18F-4A1E-ADCB-BF6427357DA5}">
      <dgm:prSet phldrT="[Texto]"/>
      <dgm:spPr/>
      <dgm:t>
        <a:bodyPr/>
        <a:lstStyle/>
        <a:p>
          <a:r>
            <a:rPr lang="pt-BR" dirty="0"/>
            <a:t>O projeto</a:t>
          </a:r>
        </a:p>
      </dgm:t>
    </dgm:pt>
    <dgm:pt modelId="{804AC241-CF37-4F55-A47C-BF2CD3E2AAB6}" type="parTrans" cxnId="{BF1AD45B-C266-4CF1-BDBA-19788235FFC0}">
      <dgm:prSet/>
      <dgm:spPr/>
      <dgm:t>
        <a:bodyPr/>
        <a:lstStyle/>
        <a:p>
          <a:endParaRPr lang="pt-BR"/>
        </a:p>
      </dgm:t>
    </dgm:pt>
    <dgm:pt modelId="{315232A7-B857-4063-BDAA-71E7C625E5F2}" type="sibTrans" cxnId="{BF1AD45B-C266-4CF1-BDBA-19788235FFC0}">
      <dgm:prSet/>
      <dgm:spPr/>
      <dgm:t>
        <a:bodyPr/>
        <a:lstStyle/>
        <a:p>
          <a:endParaRPr lang="pt-BR"/>
        </a:p>
      </dgm:t>
    </dgm:pt>
    <dgm:pt modelId="{64B24F2B-455F-4E7D-8C37-631A6950BDDB}">
      <dgm:prSet phldrT="[Texto]"/>
      <dgm:spPr/>
      <dgm:t>
        <a:bodyPr/>
        <a:lstStyle/>
        <a:p>
          <a:r>
            <a:rPr lang="pt-BR" dirty="0"/>
            <a:t>Tecnologias escolhidas</a:t>
          </a:r>
        </a:p>
      </dgm:t>
    </dgm:pt>
    <dgm:pt modelId="{7466A871-5516-41FE-B2BB-CBCCB86F34B3}" type="parTrans" cxnId="{403B7598-65E0-46F2-B137-E7E6C45B3A05}">
      <dgm:prSet/>
      <dgm:spPr/>
      <dgm:t>
        <a:bodyPr/>
        <a:lstStyle/>
        <a:p>
          <a:endParaRPr lang="pt-BR"/>
        </a:p>
      </dgm:t>
    </dgm:pt>
    <dgm:pt modelId="{2BBA9837-87BE-402F-9380-BD7192F4BF6B}" type="sibTrans" cxnId="{403B7598-65E0-46F2-B137-E7E6C45B3A05}">
      <dgm:prSet/>
      <dgm:spPr/>
      <dgm:t>
        <a:bodyPr/>
        <a:lstStyle/>
        <a:p>
          <a:endParaRPr lang="pt-BR"/>
        </a:p>
      </dgm:t>
    </dgm:pt>
    <dgm:pt modelId="{852476EF-CC35-4553-803B-1B62B89B98A2}">
      <dgm:prSet phldrT="[Texto]"/>
      <dgm:spPr/>
      <dgm:t>
        <a:bodyPr/>
        <a:lstStyle/>
        <a:p>
          <a:r>
            <a:rPr lang="pt-BR" dirty="0"/>
            <a:t>Busca das bases</a:t>
          </a:r>
        </a:p>
      </dgm:t>
    </dgm:pt>
    <dgm:pt modelId="{6EE38C3B-50F6-474B-B70F-C9CAC8CFAE15}" type="parTrans" cxnId="{E0DC7999-FB15-4086-B134-E2BC23049A9F}">
      <dgm:prSet/>
      <dgm:spPr/>
      <dgm:t>
        <a:bodyPr/>
        <a:lstStyle/>
        <a:p>
          <a:endParaRPr lang="pt-BR"/>
        </a:p>
      </dgm:t>
    </dgm:pt>
    <dgm:pt modelId="{A380BD1A-61BD-4494-8983-41344835B9CE}" type="sibTrans" cxnId="{E0DC7999-FB15-4086-B134-E2BC23049A9F}">
      <dgm:prSet/>
      <dgm:spPr/>
      <dgm:t>
        <a:bodyPr/>
        <a:lstStyle/>
        <a:p>
          <a:endParaRPr lang="pt-BR"/>
        </a:p>
      </dgm:t>
    </dgm:pt>
    <dgm:pt modelId="{94A0AC30-17F7-4478-AE95-9CF5AAF1570C}">
      <dgm:prSet phldrT="[Texto]"/>
      <dgm:spPr/>
      <dgm:t>
        <a:bodyPr/>
        <a:lstStyle/>
        <a:p>
          <a:r>
            <a:rPr lang="pt-BR" dirty="0"/>
            <a:t>Padrão de projeto utilizado</a:t>
          </a:r>
        </a:p>
      </dgm:t>
    </dgm:pt>
    <dgm:pt modelId="{61A12FB2-3EA3-4244-BC20-7B6C214195AC}" type="parTrans" cxnId="{45E1527F-AF88-45AF-B652-A1F97847BDD1}">
      <dgm:prSet/>
      <dgm:spPr/>
      <dgm:t>
        <a:bodyPr/>
        <a:lstStyle/>
        <a:p>
          <a:endParaRPr lang="pt-BR"/>
        </a:p>
      </dgm:t>
    </dgm:pt>
    <dgm:pt modelId="{48CE723D-D616-4173-B065-8359DD607A7C}" type="sibTrans" cxnId="{45E1527F-AF88-45AF-B652-A1F97847BDD1}">
      <dgm:prSet/>
      <dgm:spPr/>
      <dgm:t>
        <a:bodyPr/>
        <a:lstStyle/>
        <a:p>
          <a:endParaRPr lang="pt-BR"/>
        </a:p>
      </dgm:t>
    </dgm:pt>
    <dgm:pt modelId="{1AF105AB-95E2-42BB-9BF0-FBDD06EC0719}">
      <dgm:prSet phldrT="[Texto]"/>
      <dgm:spPr/>
      <dgm:t>
        <a:bodyPr/>
        <a:lstStyle/>
        <a:p>
          <a:r>
            <a:rPr lang="pt-BR" dirty="0"/>
            <a:t>A análise</a:t>
          </a:r>
        </a:p>
      </dgm:t>
    </dgm:pt>
    <dgm:pt modelId="{589AED99-9FC6-4F8F-9012-3FA3924CC112}" type="parTrans" cxnId="{5EEFED5F-3ADC-4542-9334-8D3FCF690AB7}">
      <dgm:prSet/>
      <dgm:spPr/>
      <dgm:t>
        <a:bodyPr/>
        <a:lstStyle/>
        <a:p>
          <a:endParaRPr lang="pt-BR"/>
        </a:p>
      </dgm:t>
    </dgm:pt>
    <dgm:pt modelId="{2C3C4FBF-CE14-42B3-A9F2-6D2C303658E9}" type="sibTrans" cxnId="{5EEFED5F-3ADC-4542-9334-8D3FCF690AB7}">
      <dgm:prSet/>
      <dgm:spPr/>
      <dgm:t>
        <a:bodyPr/>
        <a:lstStyle/>
        <a:p>
          <a:endParaRPr lang="pt-BR"/>
        </a:p>
      </dgm:t>
    </dgm:pt>
    <dgm:pt modelId="{D0F01162-B79F-43F0-B206-FD46B6C65443}">
      <dgm:prSet phldrT="[Texto]"/>
      <dgm:spPr/>
      <dgm:t>
        <a:bodyPr/>
        <a:lstStyle/>
        <a:p>
          <a:r>
            <a:rPr lang="pt-BR" dirty="0"/>
            <a:t>Resultados obtidos</a:t>
          </a:r>
        </a:p>
      </dgm:t>
    </dgm:pt>
    <dgm:pt modelId="{030EB32A-F7FB-4AC2-9C21-7D1292BFCEA2}" type="parTrans" cxnId="{00E347B7-B474-43B0-BF6A-49F7B90DC302}">
      <dgm:prSet/>
      <dgm:spPr/>
      <dgm:t>
        <a:bodyPr/>
        <a:lstStyle/>
        <a:p>
          <a:endParaRPr lang="pt-BR"/>
        </a:p>
      </dgm:t>
    </dgm:pt>
    <dgm:pt modelId="{91611249-AE57-4AEF-9C09-DA34E104B23B}" type="sibTrans" cxnId="{00E347B7-B474-43B0-BF6A-49F7B90DC302}">
      <dgm:prSet/>
      <dgm:spPr/>
      <dgm:t>
        <a:bodyPr/>
        <a:lstStyle/>
        <a:p>
          <a:endParaRPr lang="pt-BR"/>
        </a:p>
      </dgm:t>
    </dgm:pt>
    <dgm:pt modelId="{11D7A7DA-D2FC-4162-BBB9-1F8C58ADD6ED}" type="pres">
      <dgm:prSet presAssocID="{CD80CE27-1259-4C1E-8B4B-4E686D1631C7}" presName="linear" presStyleCnt="0">
        <dgm:presLayoutVars>
          <dgm:animLvl val="lvl"/>
          <dgm:resizeHandles val="exact"/>
        </dgm:presLayoutVars>
      </dgm:prSet>
      <dgm:spPr/>
    </dgm:pt>
    <dgm:pt modelId="{B4D888FD-EEFD-4614-96E6-9C1BA35225FB}" type="pres">
      <dgm:prSet presAssocID="{D36F89AC-9168-48EC-A01B-BA80D39217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0FEDAD-9576-403D-8F04-7015E6E6C5E8}" type="pres">
      <dgm:prSet presAssocID="{9D4832F4-E717-4523-8534-351FD9B2F117}" presName="spacer" presStyleCnt="0"/>
      <dgm:spPr/>
    </dgm:pt>
    <dgm:pt modelId="{E7065E04-F3F7-4B6A-98CE-CF592F701910}" type="pres">
      <dgm:prSet presAssocID="{C5103A45-D18F-4A1E-ADCB-BF6427357D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A79825-5A00-418D-A665-3006B7AAA8FA}" type="pres">
      <dgm:prSet presAssocID="{C5103A45-D18F-4A1E-ADCB-BF6427357D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8C0F00-4C02-4371-BD13-5505DB9FE00D}" srcId="{CD80CE27-1259-4C1E-8B4B-4E686D1631C7}" destId="{D36F89AC-9168-48EC-A01B-BA80D39217B9}" srcOrd="0" destOrd="0" parTransId="{B1C6AA0B-B149-4B73-A3F0-C67F53B2DC23}" sibTransId="{9D4832F4-E717-4523-8534-351FD9B2F117}"/>
    <dgm:cxn modelId="{1BF6F423-6B9D-4812-AA9C-F59DCAA8B45E}" type="presOf" srcId="{852476EF-CC35-4553-803B-1B62B89B98A2}" destId="{17A79825-5A00-418D-A665-3006B7AAA8FA}" srcOrd="0" destOrd="1" presId="urn:microsoft.com/office/officeart/2005/8/layout/vList2"/>
    <dgm:cxn modelId="{8EA19826-9319-4193-9DCA-B8D91DF7804D}" type="presOf" srcId="{64B24F2B-455F-4E7D-8C37-631A6950BDDB}" destId="{17A79825-5A00-418D-A665-3006B7AAA8FA}" srcOrd="0" destOrd="0" presId="urn:microsoft.com/office/officeart/2005/8/layout/vList2"/>
    <dgm:cxn modelId="{021C6B33-F00A-42EF-87F6-74F5FF85450A}" type="presOf" srcId="{94A0AC30-17F7-4478-AE95-9CF5AAF1570C}" destId="{17A79825-5A00-418D-A665-3006B7AAA8FA}" srcOrd="0" destOrd="2" presId="urn:microsoft.com/office/officeart/2005/8/layout/vList2"/>
    <dgm:cxn modelId="{BF1AD45B-C266-4CF1-BDBA-19788235FFC0}" srcId="{CD80CE27-1259-4C1E-8B4B-4E686D1631C7}" destId="{C5103A45-D18F-4A1E-ADCB-BF6427357DA5}" srcOrd="1" destOrd="0" parTransId="{804AC241-CF37-4F55-A47C-BF2CD3E2AAB6}" sibTransId="{315232A7-B857-4063-BDAA-71E7C625E5F2}"/>
    <dgm:cxn modelId="{5EEFED5F-3ADC-4542-9334-8D3FCF690AB7}" srcId="{C5103A45-D18F-4A1E-ADCB-BF6427357DA5}" destId="{1AF105AB-95E2-42BB-9BF0-FBDD06EC0719}" srcOrd="3" destOrd="0" parTransId="{589AED99-9FC6-4F8F-9012-3FA3924CC112}" sibTransId="{2C3C4FBF-CE14-42B3-A9F2-6D2C303658E9}"/>
    <dgm:cxn modelId="{F210A54B-29EC-449D-8E26-18F86023247B}" type="presOf" srcId="{C5103A45-D18F-4A1E-ADCB-BF6427357DA5}" destId="{E7065E04-F3F7-4B6A-98CE-CF592F701910}" srcOrd="0" destOrd="0" presId="urn:microsoft.com/office/officeart/2005/8/layout/vList2"/>
    <dgm:cxn modelId="{70F85454-5767-4A5A-AB4D-6528242FAEE7}" type="presOf" srcId="{1AF105AB-95E2-42BB-9BF0-FBDD06EC0719}" destId="{17A79825-5A00-418D-A665-3006B7AAA8FA}" srcOrd="0" destOrd="3" presId="urn:microsoft.com/office/officeart/2005/8/layout/vList2"/>
    <dgm:cxn modelId="{45E1527F-AF88-45AF-B652-A1F97847BDD1}" srcId="{C5103A45-D18F-4A1E-ADCB-BF6427357DA5}" destId="{94A0AC30-17F7-4478-AE95-9CF5AAF1570C}" srcOrd="2" destOrd="0" parTransId="{61A12FB2-3EA3-4244-BC20-7B6C214195AC}" sibTransId="{48CE723D-D616-4173-B065-8359DD607A7C}"/>
    <dgm:cxn modelId="{7624098E-5FC6-4D29-99FD-3683493020FF}" type="presOf" srcId="{D0F01162-B79F-43F0-B206-FD46B6C65443}" destId="{17A79825-5A00-418D-A665-3006B7AAA8FA}" srcOrd="0" destOrd="4" presId="urn:microsoft.com/office/officeart/2005/8/layout/vList2"/>
    <dgm:cxn modelId="{403B7598-65E0-46F2-B137-E7E6C45B3A05}" srcId="{C5103A45-D18F-4A1E-ADCB-BF6427357DA5}" destId="{64B24F2B-455F-4E7D-8C37-631A6950BDDB}" srcOrd="0" destOrd="0" parTransId="{7466A871-5516-41FE-B2BB-CBCCB86F34B3}" sibTransId="{2BBA9837-87BE-402F-9380-BD7192F4BF6B}"/>
    <dgm:cxn modelId="{E0DC7999-FB15-4086-B134-E2BC23049A9F}" srcId="{C5103A45-D18F-4A1E-ADCB-BF6427357DA5}" destId="{852476EF-CC35-4553-803B-1B62B89B98A2}" srcOrd="1" destOrd="0" parTransId="{6EE38C3B-50F6-474B-B70F-C9CAC8CFAE15}" sibTransId="{A380BD1A-61BD-4494-8983-41344835B9CE}"/>
    <dgm:cxn modelId="{769962A4-E811-49CF-9876-4279BBE619A5}" type="presOf" srcId="{CD80CE27-1259-4C1E-8B4B-4E686D1631C7}" destId="{11D7A7DA-D2FC-4162-BBB9-1F8C58ADD6ED}" srcOrd="0" destOrd="0" presId="urn:microsoft.com/office/officeart/2005/8/layout/vList2"/>
    <dgm:cxn modelId="{00E347B7-B474-43B0-BF6A-49F7B90DC302}" srcId="{C5103A45-D18F-4A1E-ADCB-BF6427357DA5}" destId="{D0F01162-B79F-43F0-B206-FD46B6C65443}" srcOrd="4" destOrd="0" parTransId="{030EB32A-F7FB-4AC2-9C21-7D1292BFCEA2}" sibTransId="{91611249-AE57-4AEF-9C09-DA34E104B23B}"/>
    <dgm:cxn modelId="{625C2BE3-DB6F-499F-89AD-ACAE6A7F45D1}" type="presOf" srcId="{D36F89AC-9168-48EC-A01B-BA80D39217B9}" destId="{B4D888FD-EEFD-4614-96E6-9C1BA35225FB}" srcOrd="0" destOrd="0" presId="urn:microsoft.com/office/officeart/2005/8/layout/vList2"/>
    <dgm:cxn modelId="{8E5B5B55-CF6F-4447-B03E-EF0BEE77DD84}" type="presParOf" srcId="{11D7A7DA-D2FC-4162-BBB9-1F8C58ADD6ED}" destId="{B4D888FD-EEFD-4614-96E6-9C1BA35225FB}" srcOrd="0" destOrd="0" presId="urn:microsoft.com/office/officeart/2005/8/layout/vList2"/>
    <dgm:cxn modelId="{3CFDBE2E-E583-4BA7-A15E-6730631A9343}" type="presParOf" srcId="{11D7A7DA-D2FC-4162-BBB9-1F8C58ADD6ED}" destId="{070FEDAD-9576-403D-8F04-7015E6E6C5E8}" srcOrd="1" destOrd="0" presId="urn:microsoft.com/office/officeart/2005/8/layout/vList2"/>
    <dgm:cxn modelId="{E2D61F95-7CAD-448A-80D8-A3835E898689}" type="presParOf" srcId="{11D7A7DA-D2FC-4162-BBB9-1F8C58ADD6ED}" destId="{E7065E04-F3F7-4B6A-98CE-CF592F701910}" srcOrd="2" destOrd="0" presId="urn:microsoft.com/office/officeart/2005/8/layout/vList2"/>
    <dgm:cxn modelId="{547B5CFF-A326-4D5E-914B-A920196C0DF4}" type="presParOf" srcId="{11D7A7DA-D2FC-4162-BBB9-1F8C58ADD6ED}" destId="{17A79825-5A00-418D-A665-3006B7AAA8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80CE27-1259-4C1E-8B4B-4E686D1631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6F89AC-9168-48EC-A01B-BA80D39217B9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t-BR" dirty="0"/>
            <a:t>Apresentação pessoal</a:t>
          </a:r>
        </a:p>
      </dgm:t>
    </dgm:pt>
    <dgm:pt modelId="{B1C6AA0B-B149-4B73-A3F0-C67F53B2DC23}" type="parTrans" cxnId="{138C0F00-4C02-4371-BD13-5505DB9FE00D}">
      <dgm:prSet/>
      <dgm:spPr/>
      <dgm:t>
        <a:bodyPr/>
        <a:lstStyle/>
        <a:p>
          <a:endParaRPr lang="pt-BR"/>
        </a:p>
      </dgm:t>
    </dgm:pt>
    <dgm:pt modelId="{9D4832F4-E717-4523-8534-351FD9B2F117}" type="sibTrans" cxnId="{138C0F00-4C02-4371-BD13-5505DB9FE00D}">
      <dgm:prSet/>
      <dgm:spPr/>
      <dgm:t>
        <a:bodyPr/>
        <a:lstStyle/>
        <a:p>
          <a:endParaRPr lang="pt-BR"/>
        </a:p>
      </dgm:t>
    </dgm:pt>
    <dgm:pt modelId="{C5103A45-D18F-4A1E-ADCB-BF6427357DA5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/>
            <a:t>O projeto</a:t>
          </a:r>
        </a:p>
      </dgm:t>
    </dgm:pt>
    <dgm:pt modelId="{804AC241-CF37-4F55-A47C-BF2CD3E2AAB6}" type="parTrans" cxnId="{BF1AD45B-C266-4CF1-BDBA-19788235FFC0}">
      <dgm:prSet/>
      <dgm:spPr/>
      <dgm:t>
        <a:bodyPr/>
        <a:lstStyle/>
        <a:p>
          <a:endParaRPr lang="pt-BR"/>
        </a:p>
      </dgm:t>
    </dgm:pt>
    <dgm:pt modelId="{315232A7-B857-4063-BDAA-71E7C625E5F2}" type="sibTrans" cxnId="{BF1AD45B-C266-4CF1-BDBA-19788235FFC0}">
      <dgm:prSet/>
      <dgm:spPr/>
      <dgm:t>
        <a:bodyPr/>
        <a:lstStyle/>
        <a:p>
          <a:endParaRPr lang="pt-BR"/>
        </a:p>
      </dgm:t>
    </dgm:pt>
    <dgm:pt modelId="{64B24F2B-455F-4E7D-8C37-631A6950BDDB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</dgm:t>
    </dgm:pt>
    <dgm:pt modelId="{7466A871-5516-41FE-B2BB-CBCCB86F34B3}" type="parTrans" cxnId="{403B7598-65E0-46F2-B137-E7E6C45B3A05}">
      <dgm:prSet/>
      <dgm:spPr/>
      <dgm:t>
        <a:bodyPr/>
        <a:lstStyle/>
        <a:p>
          <a:endParaRPr lang="pt-BR"/>
        </a:p>
      </dgm:t>
    </dgm:pt>
    <dgm:pt modelId="{2BBA9837-87BE-402F-9380-BD7192F4BF6B}" type="sibTrans" cxnId="{403B7598-65E0-46F2-B137-E7E6C45B3A05}">
      <dgm:prSet/>
      <dgm:spPr/>
      <dgm:t>
        <a:bodyPr/>
        <a:lstStyle/>
        <a:p>
          <a:endParaRPr lang="pt-BR"/>
        </a:p>
      </dgm:t>
    </dgm:pt>
    <dgm:pt modelId="{852476EF-CC35-4553-803B-1B62B89B98A2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</dgm:t>
    </dgm:pt>
    <dgm:pt modelId="{6EE38C3B-50F6-474B-B70F-C9CAC8CFAE15}" type="parTrans" cxnId="{E0DC7999-FB15-4086-B134-E2BC23049A9F}">
      <dgm:prSet/>
      <dgm:spPr/>
      <dgm:t>
        <a:bodyPr/>
        <a:lstStyle/>
        <a:p>
          <a:endParaRPr lang="pt-BR"/>
        </a:p>
      </dgm:t>
    </dgm:pt>
    <dgm:pt modelId="{A380BD1A-61BD-4494-8983-41344835B9CE}" type="sibTrans" cxnId="{E0DC7999-FB15-4086-B134-E2BC23049A9F}">
      <dgm:prSet/>
      <dgm:spPr/>
      <dgm:t>
        <a:bodyPr/>
        <a:lstStyle/>
        <a:p>
          <a:endParaRPr lang="pt-BR"/>
        </a:p>
      </dgm:t>
    </dgm:pt>
    <dgm:pt modelId="{94A0AC30-17F7-4478-AE95-9CF5AAF1570C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</dgm:t>
    </dgm:pt>
    <dgm:pt modelId="{61A12FB2-3EA3-4244-BC20-7B6C214195AC}" type="parTrans" cxnId="{45E1527F-AF88-45AF-B652-A1F97847BDD1}">
      <dgm:prSet/>
      <dgm:spPr/>
      <dgm:t>
        <a:bodyPr/>
        <a:lstStyle/>
        <a:p>
          <a:endParaRPr lang="pt-BR"/>
        </a:p>
      </dgm:t>
    </dgm:pt>
    <dgm:pt modelId="{48CE723D-D616-4173-B065-8359DD607A7C}" type="sibTrans" cxnId="{45E1527F-AF88-45AF-B652-A1F97847BDD1}">
      <dgm:prSet/>
      <dgm:spPr/>
      <dgm:t>
        <a:bodyPr/>
        <a:lstStyle/>
        <a:p>
          <a:endParaRPr lang="pt-BR"/>
        </a:p>
      </dgm:t>
    </dgm:pt>
    <dgm:pt modelId="{1AF105AB-95E2-42BB-9BF0-FBDD06EC0719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A análise</a:t>
          </a:r>
        </a:p>
      </dgm:t>
    </dgm:pt>
    <dgm:pt modelId="{589AED99-9FC6-4F8F-9012-3FA3924CC112}" type="parTrans" cxnId="{5EEFED5F-3ADC-4542-9334-8D3FCF690AB7}">
      <dgm:prSet/>
      <dgm:spPr/>
      <dgm:t>
        <a:bodyPr/>
        <a:lstStyle/>
        <a:p>
          <a:endParaRPr lang="pt-BR"/>
        </a:p>
      </dgm:t>
    </dgm:pt>
    <dgm:pt modelId="{2C3C4FBF-CE14-42B3-A9F2-6D2C303658E9}" type="sibTrans" cxnId="{5EEFED5F-3ADC-4542-9334-8D3FCF690AB7}">
      <dgm:prSet/>
      <dgm:spPr/>
      <dgm:t>
        <a:bodyPr/>
        <a:lstStyle/>
        <a:p>
          <a:endParaRPr lang="pt-BR"/>
        </a:p>
      </dgm:t>
    </dgm:pt>
    <dgm:pt modelId="{D0F01162-B79F-43F0-B206-FD46B6C65443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Resultados obtidos</a:t>
          </a:r>
        </a:p>
      </dgm:t>
    </dgm:pt>
    <dgm:pt modelId="{030EB32A-F7FB-4AC2-9C21-7D1292BFCEA2}" type="parTrans" cxnId="{00E347B7-B474-43B0-BF6A-49F7B90DC302}">
      <dgm:prSet/>
      <dgm:spPr/>
      <dgm:t>
        <a:bodyPr/>
        <a:lstStyle/>
        <a:p>
          <a:endParaRPr lang="pt-BR"/>
        </a:p>
      </dgm:t>
    </dgm:pt>
    <dgm:pt modelId="{91611249-AE57-4AEF-9C09-DA34E104B23B}" type="sibTrans" cxnId="{00E347B7-B474-43B0-BF6A-49F7B90DC302}">
      <dgm:prSet/>
      <dgm:spPr/>
      <dgm:t>
        <a:bodyPr/>
        <a:lstStyle/>
        <a:p>
          <a:endParaRPr lang="pt-BR"/>
        </a:p>
      </dgm:t>
    </dgm:pt>
    <dgm:pt modelId="{11D7A7DA-D2FC-4162-BBB9-1F8C58ADD6ED}" type="pres">
      <dgm:prSet presAssocID="{CD80CE27-1259-4C1E-8B4B-4E686D1631C7}" presName="linear" presStyleCnt="0">
        <dgm:presLayoutVars>
          <dgm:animLvl val="lvl"/>
          <dgm:resizeHandles val="exact"/>
        </dgm:presLayoutVars>
      </dgm:prSet>
      <dgm:spPr/>
    </dgm:pt>
    <dgm:pt modelId="{B4D888FD-EEFD-4614-96E6-9C1BA35225FB}" type="pres">
      <dgm:prSet presAssocID="{D36F89AC-9168-48EC-A01B-BA80D39217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0FEDAD-9576-403D-8F04-7015E6E6C5E8}" type="pres">
      <dgm:prSet presAssocID="{9D4832F4-E717-4523-8534-351FD9B2F117}" presName="spacer" presStyleCnt="0"/>
      <dgm:spPr/>
    </dgm:pt>
    <dgm:pt modelId="{E7065E04-F3F7-4B6A-98CE-CF592F701910}" type="pres">
      <dgm:prSet presAssocID="{C5103A45-D18F-4A1E-ADCB-BF6427357D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A79825-5A00-418D-A665-3006B7AAA8FA}" type="pres">
      <dgm:prSet presAssocID="{C5103A45-D18F-4A1E-ADCB-BF6427357D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8C0F00-4C02-4371-BD13-5505DB9FE00D}" srcId="{CD80CE27-1259-4C1E-8B4B-4E686D1631C7}" destId="{D36F89AC-9168-48EC-A01B-BA80D39217B9}" srcOrd="0" destOrd="0" parTransId="{B1C6AA0B-B149-4B73-A3F0-C67F53B2DC23}" sibTransId="{9D4832F4-E717-4523-8534-351FD9B2F117}"/>
    <dgm:cxn modelId="{1BF6F423-6B9D-4812-AA9C-F59DCAA8B45E}" type="presOf" srcId="{852476EF-CC35-4553-803B-1B62B89B98A2}" destId="{17A79825-5A00-418D-A665-3006B7AAA8FA}" srcOrd="0" destOrd="1" presId="urn:microsoft.com/office/officeart/2005/8/layout/vList2"/>
    <dgm:cxn modelId="{8EA19826-9319-4193-9DCA-B8D91DF7804D}" type="presOf" srcId="{64B24F2B-455F-4E7D-8C37-631A6950BDDB}" destId="{17A79825-5A00-418D-A665-3006B7AAA8FA}" srcOrd="0" destOrd="0" presId="urn:microsoft.com/office/officeart/2005/8/layout/vList2"/>
    <dgm:cxn modelId="{021C6B33-F00A-42EF-87F6-74F5FF85450A}" type="presOf" srcId="{94A0AC30-17F7-4478-AE95-9CF5AAF1570C}" destId="{17A79825-5A00-418D-A665-3006B7AAA8FA}" srcOrd="0" destOrd="2" presId="urn:microsoft.com/office/officeart/2005/8/layout/vList2"/>
    <dgm:cxn modelId="{BF1AD45B-C266-4CF1-BDBA-19788235FFC0}" srcId="{CD80CE27-1259-4C1E-8B4B-4E686D1631C7}" destId="{C5103A45-D18F-4A1E-ADCB-BF6427357DA5}" srcOrd="1" destOrd="0" parTransId="{804AC241-CF37-4F55-A47C-BF2CD3E2AAB6}" sibTransId="{315232A7-B857-4063-BDAA-71E7C625E5F2}"/>
    <dgm:cxn modelId="{5EEFED5F-3ADC-4542-9334-8D3FCF690AB7}" srcId="{C5103A45-D18F-4A1E-ADCB-BF6427357DA5}" destId="{1AF105AB-95E2-42BB-9BF0-FBDD06EC0719}" srcOrd="3" destOrd="0" parTransId="{589AED99-9FC6-4F8F-9012-3FA3924CC112}" sibTransId="{2C3C4FBF-CE14-42B3-A9F2-6D2C303658E9}"/>
    <dgm:cxn modelId="{F210A54B-29EC-449D-8E26-18F86023247B}" type="presOf" srcId="{C5103A45-D18F-4A1E-ADCB-BF6427357DA5}" destId="{E7065E04-F3F7-4B6A-98CE-CF592F701910}" srcOrd="0" destOrd="0" presId="urn:microsoft.com/office/officeart/2005/8/layout/vList2"/>
    <dgm:cxn modelId="{70F85454-5767-4A5A-AB4D-6528242FAEE7}" type="presOf" srcId="{1AF105AB-95E2-42BB-9BF0-FBDD06EC0719}" destId="{17A79825-5A00-418D-A665-3006B7AAA8FA}" srcOrd="0" destOrd="3" presId="urn:microsoft.com/office/officeart/2005/8/layout/vList2"/>
    <dgm:cxn modelId="{45E1527F-AF88-45AF-B652-A1F97847BDD1}" srcId="{C5103A45-D18F-4A1E-ADCB-BF6427357DA5}" destId="{94A0AC30-17F7-4478-AE95-9CF5AAF1570C}" srcOrd="2" destOrd="0" parTransId="{61A12FB2-3EA3-4244-BC20-7B6C214195AC}" sibTransId="{48CE723D-D616-4173-B065-8359DD607A7C}"/>
    <dgm:cxn modelId="{7624098E-5FC6-4D29-99FD-3683493020FF}" type="presOf" srcId="{D0F01162-B79F-43F0-B206-FD46B6C65443}" destId="{17A79825-5A00-418D-A665-3006B7AAA8FA}" srcOrd="0" destOrd="4" presId="urn:microsoft.com/office/officeart/2005/8/layout/vList2"/>
    <dgm:cxn modelId="{403B7598-65E0-46F2-B137-E7E6C45B3A05}" srcId="{C5103A45-D18F-4A1E-ADCB-BF6427357DA5}" destId="{64B24F2B-455F-4E7D-8C37-631A6950BDDB}" srcOrd="0" destOrd="0" parTransId="{7466A871-5516-41FE-B2BB-CBCCB86F34B3}" sibTransId="{2BBA9837-87BE-402F-9380-BD7192F4BF6B}"/>
    <dgm:cxn modelId="{E0DC7999-FB15-4086-B134-E2BC23049A9F}" srcId="{C5103A45-D18F-4A1E-ADCB-BF6427357DA5}" destId="{852476EF-CC35-4553-803B-1B62B89B98A2}" srcOrd="1" destOrd="0" parTransId="{6EE38C3B-50F6-474B-B70F-C9CAC8CFAE15}" sibTransId="{A380BD1A-61BD-4494-8983-41344835B9CE}"/>
    <dgm:cxn modelId="{769962A4-E811-49CF-9876-4279BBE619A5}" type="presOf" srcId="{CD80CE27-1259-4C1E-8B4B-4E686D1631C7}" destId="{11D7A7DA-D2FC-4162-BBB9-1F8C58ADD6ED}" srcOrd="0" destOrd="0" presId="urn:microsoft.com/office/officeart/2005/8/layout/vList2"/>
    <dgm:cxn modelId="{00E347B7-B474-43B0-BF6A-49F7B90DC302}" srcId="{C5103A45-D18F-4A1E-ADCB-BF6427357DA5}" destId="{D0F01162-B79F-43F0-B206-FD46B6C65443}" srcOrd="4" destOrd="0" parTransId="{030EB32A-F7FB-4AC2-9C21-7D1292BFCEA2}" sibTransId="{91611249-AE57-4AEF-9C09-DA34E104B23B}"/>
    <dgm:cxn modelId="{625C2BE3-DB6F-499F-89AD-ACAE6A7F45D1}" type="presOf" srcId="{D36F89AC-9168-48EC-A01B-BA80D39217B9}" destId="{B4D888FD-EEFD-4614-96E6-9C1BA35225FB}" srcOrd="0" destOrd="0" presId="urn:microsoft.com/office/officeart/2005/8/layout/vList2"/>
    <dgm:cxn modelId="{8E5B5B55-CF6F-4447-B03E-EF0BEE77DD84}" type="presParOf" srcId="{11D7A7DA-D2FC-4162-BBB9-1F8C58ADD6ED}" destId="{B4D888FD-EEFD-4614-96E6-9C1BA35225FB}" srcOrd="0" destOrd="0" presId="urn:microsoft.com/office/officeart/2005/8/layout/vList2"/>
    <dgm:cxn modelId="{3CFDBE2E-E583-4BA7-A15E-6730631A9343}" type="presParOf" srcId="{11D7A7DA-D2FC-4162-BBB9-1F8C58ADD6ED}" destId="{070FEDAD-9576-403D-8F04-7015E6E6C5E8}" srcOrd="1" destOrd="0" presId="urn:microsoft.com/office/officeart/2005/8/layout/vList2"/>
    <dgm:cxn modelId="{E2D61F95-7CAD-448A-80D8-A3835E898689}" type="presParOf" srcId="{11D7A7DA-D2FC-4162-BBB9-1F8C58ADD6ED}" destId="{E7065E04-F3F7-4B6A-98CE-CF592F701910}" srcOrd="2" destOrd="0" presId="urn:microsoft.com/office/officeart/2005/8/layout/vList2"/>
    <dgm:cxn modelId="{547B5CFF-A326-4D5E-914B-A920196C0DF4}" type="presParOf" srcId="{11D7A7DA-D2FC-4162-BBB9-1F8C58ADD6ED}" destId="{17A79825-5A00-418D-A665-3006B7AAA8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80CE27-1259-4C1E-8B4B-4E686D1631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6F89AC-9168-48EC-A01B-BA80D39217B9}">
      <dgm:prSet phldrT="[Texto]"/>
      <dgm:spPr/>
      <dgm:t>
        <a:bodyPr/>
        <a:lstStyle/>
        <a:p>
          <a:r>
            <a:rPr lang="pt-BR" dirty="0"/>
            <a:t>Apresentação pessoal</a:t>
          </a:r>
        </a:p>
      </dgm:t>
    </dgm:pt>
    <dgm:pt modelId="{B1C6AA0B-B149-4B73-A3F0-C67F53B2DC23}" type="parTrans" cxnId="{138C0F00-4C02-4371-BD13-5505DB9FE00D}">
      <dgm:prSet/>
      <dgm:spPr/>
      <dgm:t>
        <a:bodyPr/>
        <a:lstStyle/>
        <a:p>
          <a:endParaRPr lang="pt-BR"/>
        </a:p>
      </dgm:t>
    </dgm:pt>
    <dgm:pt modelId="{9D4832F4-E717-4523-8534-351FD9B2F117}" type="sibTrans" cxnId="{138C0F00-4C02-4371-BD13-5505DB9FE00D}">
      <dgm:prSet/>
      <dgm:spPr/>
      <dgm:t>
        <a:bodyPr/>
        <a:lstStyle/>
        <a:p>
          <a:endParaRPr lang="pt-BR"/>
        </a:p>
      </dgm:t>
    </dgm:pt>
    <dgm:pt modelId="{C5103A45-D18F-4A1E-ADCB-BF6427357DA5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t-BR" dirty="0"/>
            <a:t>O projeto</a:t>
          </a:r>
        </a:p>
      </dgm:t>
    </dgm:pt>
    <dgm:pt modelId="{804AC241-CF37-4F55-A47C-BF2CD3E2AAB6}" type="parTrans" cxnId="{BF1AD45B-C266-4CF1-BDBA-19788235FFC0}">
      <dgm:prSet/>
      <dgm:spPr/>
      <dgm:t>
        <a:bodyPr/>
        <a:lstStyle/>
        <a:p>
          <a:endParaRPr lang="pt-BR"/>
        </a:p>
      </dgm:t>
    </dgm:pt>
    <dgm:pt modelId="{315232A7-B857-4063-BDAA-71E7C625E5F2}" type="sibTrans" cxnId="{BF1AD45B-C266-4CF1-BDBA-19788235FFC0}">
      <dgm:prSet/>
      <dgm:spPr/>
      <dgm:t>
        <a:bodyPr/>
        <a:lstStyle/>
        <a:p>
          <a:endParaRPr lang="pt-BR"/>
        </a:p>
      </dgm:t>
    </dgm:pt>
    <dgm:pt modelId="{64B24F2B-455F-4E7D-8C37-631A6950BDDB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</dgm:t>
    </dgm:pt>
    <dgm:pt modelId="{7466A871-5516-41FE-B2BB-CBCCB86F34B3}" type="parTrans" cxnId="{403B7598-65E0-46F2-B137-E7E6C45B3A05}">
      <dgm:prSet/>
      <dgm:spPr/>
      <dgm:t>
        <a:bodyPr/>
        <a:lstStyle/>
        <a:p>
          <a:endParaRPr lang="pt-BR"/>
        </a:p>
      </dgm:t>
    </dgm:pt>
    <dgm:pt modelId="{2BBA9837-87BE-402F-9380-BD7192F4BF6B}" type="sibTrans" cxnId="{403B7598-65E0-46F2-B137-E7E6C45B3A05}">
      <dgm:prSet/>
      <dgm:spPr/>
      <dgm:t>
        <a:bodyPr/>
        <a:lstStyle/>
        <a:p>
          <a:endParaRPr lang="pt-BR"/>
        </a:p>
      </dgm:t>
    </dgm:pt>
    <dgm:pt modelId="{852476EF-CC35-4553-803B-1B62B89B98A2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</dgm:t>
    </dgm:pt>
    <dgm:pt modelId="{6EE38C3B-50F6-474B-B70F-C9CAC8CFAE15}" type="parTrans" cxnId="{E0DC7999-FB15-4086-B134-E2BC23049A9F}">
      <dgm:prSet/>
      <dgm:spPr/>
      <dgm:t>
        <a:bodyPr/>
        <a:lstStyle/>
        <a:p>
          <a:endParaRPr lang="pt-BR"/>
        </a:p>
      </dgm:t>
    </dgm:pt>
    <dgm:pt modelId="{A380BD1A-61BD-4494-8983-41344835B9CE}" type="sibTrans" cxnId="{E0DC7999-FB15-4086-B134-E2BC23049A9F}">
      <dgm:prSet/>
      <dgm:spPr/>
      <dgm:t>
        <a:bodyPr/>
        <a:lstStyle/>
        <a:p>
          <a:endParaRPr lang="pt-BR"/>
        </a:p>
      </dgm:t>
    </dgm:pt>
    <dgm:pt modelId="{94A0AC30-17F7-4478-AE95-9CF5AAF1570C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</dgm:t>
    </dgm:pt>
    <dgm:pt modelId="{61A12FB2-3EA3-4244-BC20-7B6C214195AC}" type="parTrans" cxnId="{45E1527F-AF88-45AF-B652-A1F97847BDD1}">
      <dgm:prSet/>
      <dgm:spPr/>
      <dgm:t>
        <a:bodyPr/>
        <a:lstStyle/>
        <a:p>
          <a:endParaRPr lang="pt-BR"/>
        </a:p>
      </dgm:t>
    </dgm:pt>
    <dgm:pt modelId="{48CE723D-D616-4173-B065-8359DD607A7C}" type="sibTrans" cxnId="{45E1527F-AF88-45AF-B652-A1F97847BDD1}">
      <dgm:prSet/>
      <dgm:spPr/>
      <dgm:t>
        <a:bodyPr/>
        <a:lstStyle/>
        <a:p>
          <a:endParaRPr lang="pt-BR"/>
        </a:p>
      </dgm:t>
    </dgm:pt>
    <dgm:pt modelId="{1AF105AB-95E2-42BB-9BF0-FBDD06EC0719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A análise</a:t>
          </a:r>
        </a:p>
      </dgm:t>
    </dgm:pt>
    <dgm:pt modelId="{589AED99-9FC6-4F8F-9012-3FA3924CC112}" type="parTrans" cxnId="{5EEFED5F-3ADC-4542-9334-8D3FCF690AB7}">
      <dgm:prSet/>
      <dgm:spPr/>
      <dgm:t>
        <a:bodyPr/>
        <a:lstStyle/>
        <a:p>
          <a:endParaRPr lang="pt-BR"/>
        </a:p>
      </dgm:t>
    </dgm:pt>
    <dgm:pt modelId="{2C3C4FBF-CE14-42B3-A9F2-6D2C303658E9}" type="sibTrans" cxnId="{5EEFED5F-3ADC-4542-9334-8D3FCF690AB7}">
      <dgm:prSet/>
      <dgm:spPr/>
      <dgm:t>
        <a:bodyPr/>
        <a:lstStyle/>
        <a:p>
          <a:endParaRPr lang="pt-BR"/>
        </a:p>
      </dgm:t>
    </dgm:pt>
    <dgm:pt modelId="{D0F01162-B79F-43F0-B206-FD46B6C65443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gm:t>
    </dgm:pt>
    <dgm:pt modelId="{030EB32A-F7FB-4AC2-9C21-7D1292BFCEA2}" type="parTrans" cxnId="{00E347B7-B474-43B0-BF6A-49F7B90DC302}">
      <dgm:prSet/>
      <dgm:spPr/>
      <dgm:t>
        <a:bodyPr/>
        <a:lstStyle/>
        <a:p>
          <a:endParaRPr lang="pt-BR"/>
        </a:p>
      </dgm:t>
    </dgm:pt>
    <dgm:pt modelId="{91611249-AE57-4AEF-9C09-DA34E104B23B}" type="sibTrans" cxnId="{00E347B7-B474-43B0-BF6A-49F7B90DC302}">
      <dgm:prSet/>
      <dgm:spPr/>
      <dgm:t>
        <a:bodyPr/>
        <a:lstStyle/>
        <a:p>
          <a:endParaRPr lang="pt-BR"/>
        </a:p>
      </dgm:t>
    </dgm:pt>
    <dgm:pt modelId="{11D7A7DA-D2FC-4162-BBB9-1F8C58ADD6ED}" type="pres">
      <dgm:prSet presAssocID="{CD80CE27-1259-4C1E-8B4B-4E686D1631C7}" presName="linear" presStyleCnt="0">
        <dgm:presLayoutVars>
          <dgm:animLvl val="lvl"/>
          <dgm:resizeHandles val="exact"/>
        </dgm:presLayoutVars>
      </dgm:prSet>
      <dgm:spPr/>
    </dgm:pt>
    <dgm:pt modelId="{B4D888FD-EEFD-4614-96E6-9C1BA35225FB}" type="pres">
      <dgm:prSet presAssocID="{D36F89AC-9168-48EC-A01B-BA80D39217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0FEDAD-9576-403D-8F04-7015E6E6C5E8}" type="pres">
      <dgm:prSet presAssocID="{9D4832F4-E717-4523-8534-351FD9B2F117}" presName="spacer" presStyleCnt="0"/>
      <dgm:spPr/>
    </dgm:pt>
    <dgm:pt modelId="{E7065E04-F3F7-4B6A-98CE-CF592F701910}" type="pres">
      <dgm:prSet presAssocID="{C5103A45-D18F-4A1E-ADCB-BF6427357D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A79825-5A00-418D-A665-3006B7AAA8FA}" type="pres">
      <dgm:prSet presAssocID="{C5103A45-D18F-4A1E-ADCB-BF6427357D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8C0F00-4C02-4371-BD13-5505DB9FE00D}" srcId="{CD80CE27-1259-4C1E-8B4B-4E686D1631C7}" destId="{D36F89AC-9168-48EC-A01B-BA80D39217B9}" srcOrd="0" destOrd="0" parTransId="{B1C6AA0B-B149-4B73-A3F0-C67F53B2DC23}" sibTransId="{9D4832F4-E717-4523-8534-351FD9B2F117}"/>
    <dgm:cxn modelId="{1BF6F423-6B9D-4812-AA9C-F59DCAA8B45E}" type="presOf" srcId="{852476EF-CC35-4553-803B-1B62B89B98A2}" destId="{17A79825-5A00-418D-A665-3006B7AAA8FA}" srcOrd="0" destOrd="1" presId="urn:microsoft.com/office/officeart/2005/8/layout/vList2"/>
    <dgm:cxn modelId="{8EA19826-9319-4193-9DCA-B8D91DF7804D}" type="presOf" srcId="{64B24F2B-455F-4E7D-8C37-631A6950BDDB}" destId="{17A79825-5A00-418D-A665-3006B7AAA8FA}" srcOrd="0" destOrd="0" presId="urn:microsoft.com/office/officeart/2005/8/layout/vList2"/>
    <dgm:cxn modelId="{021C6B33-F00A-42EF-87F6-74F5FF85450A}" type="presOf" srcId="{94A0AC30-17F7-4478-AE95-9CF5AAF1570C}" destId="{17A79825-5A00-418D-A665-3006B7AAA8FA}" srcOrd="0" destOrd="2" presId="urn:microsoft.com/office/officeart/2005/8/layout/vList2"/>
    <dgm:cxn modelId="{BF1AD45B-C266-4CF1-BDBA-19788235FFC0}" srcId="{CD80CE27-1259-4C1E-8B4B-4E686D1631C7}" destId="{C5103A45-D18F-4A1E-ADCB-BF6427357DA5}" srcOrd="1" destOrd="0" parTransId="{804AC241-CF37-4F55-A47C-BF2CD3E2AAB6}" sibTransId="{315232A7-B857-4063-BDAA-71E7C625E5F2}"/>
    <dgm:cxn modelId="{5EEFED5F-3ADC-4542-9334-8D3FCF690AB7}" srcId="{C5103A45-D18F-4A1E-ADCB-BF6427357DA5}" destId="{1AF105AB-95E2-42BB-9BF0-FBDD06EC0719}" srcOrd="3" destOrd="0" parTransId="{589AED99-9FC6-4F8F-9012-3FA3924CC112}" sibTransId="{2C3C4FBF-CE14-42B3-A9F2-6D2C303658E9}"/>
    <dgm:cxn modelId="{F210A54B-29EC-449D-8E26-18F86023247B}" type="presOf" srcId="{C5103A45-D18F-4A1E-ADCB-BF6427357DA5}" destId="{E7065E04-F3F7-4B6A-98CE-CF592F701910}" srcOrd="0" destOrd="0" presId="urn:microsoft.com/office/officeart/2005/8/layout/vList2"/>
    <dgm:cxn modelId="{70F85454-5767-4A5A-AB4D-6528242FAEE7}" type="presOf" srcId="{1AF105AB-95E2-42BB-9BF0-FBDD06EC0719}" destId="{17A79825-5A00-418D-A665-3006B7AAA8FA}" srcOrd="0" destOrd="3" presId="urn:microsoft.com/office/officeart/2005/8/layout/vList2"/>
    <dgm:cxn modelId="{45E1527F-AF88-45AF-B652-A1F97847BDD1}" srcId="{C5103A45-D18F-4A1E-ADCB-BF6427357DA5}" destId="{94A0AC30-17F7-4478-AE95-9CF5AAF1570C}" srcOrd="2" destOrd="0" parTransId="{61A12FB2-3EA3-4244-BC20-7B6C214195AC}" sibTransId="{48CE723D-D616-4173-B065-8359DD607A7C}"/>
    <dgm:cxn modelId="{7624098E-5FC6-4D29-99FD-3683493020FF}" type="presOf" srcId="{D0F01162-B79F-43F0-B206-FD46B6C65443}" destId="{17A79825-5A00-418D-A665-3006B7AAA8FA}" srcOrd="0" destOrd="4" presId="urn:microsoft.com/office/officeart/2005/8/layout/vList2"/>
    <dgm:cxn modelId="{403B7598-65E0-46F2-B137-E7E6C45B3A05}" srcId="{C5103A45-D18F-4A1E-ADCB-BF6427357DA5}" destId="{64B24F2B-455F-4E7D-8C37-631A6950BDDB}" srcOrd="0" destOrd="0" parTransId="{7466A871-5516-41FE-B2BB-CBCCB86F34B3}" sibTransId="{2BBA9837-87BE-402F-9380-BD7192F4BF6B}"/>
    <dgm:cxn modelId="{E0DC7999-FB15-4086-B134-E2BC23049A9F}" srcId="{C5103A45-D18F-4A1E-ADCB-BF6427357DA5}" destId="{852476EF-CC35-4553-803B-1B62B89B98A2}" srcOrd="1" destOrd="0" parTransId="{6EE38C3B-50F6-474B-B70F-C9CAC8CFAE15}" sibTransId="{A380BD1A-61BD-4494-8983-41344835B9CE}"/>
    <dgm:cxn modelId="{769962A4-E811-49CF-9876-4279BBE619A5}" type="presOf" srcId="{CD80CE27-1259-4C1E-8B4B-4E686D1631C7}" destId="{11D7A7DA-D2FC-4162-BBB9-1F8C58ADD6ED}" srcOrd="0" destOrd="0" presId="urn:microsoft.com/office/officeart/2005/8/layout/vList2"/>
    <dgm:cxn modelId="{00E347B7-B474-43B0-BF6A-49F7B90DC302}" srcId="{C5103A45-D18F-4A1E-ADCB-BF6427357DA5}" destId="{D0F01162-B79F-43F0-B206-FD46B6C65443}" srcOrd="4" destOrd="0" parTransId="{030EB32A-F7FB-4AC2-9C21-7D1292BFCEA2}" sibTransId="{91611249-AE57-4AEF-9C09-DA34E104B23B}"/>
    <dgm:cxn modelId="{625C2BE3-DB6F-499F-89AD-ACAE6A7F45D1}" type="presOf" srcId="{D36F89AC-9168-48EC-A01B-BA80D39217B9}" destId="{B4D888FD-EEFD-4614-96E6-9C1BA35225FB}" srcOrd="0" destOrd="0" presId="urn:microsoft.com/office/officeart/2005/8/layout/vList2"/>
    <dgm:cxn modelId="{8E5B5B55-CF6F-4447-B03E-EF0BEE77DD84}" type="presParOf" srcId="{11D7A7DA-D2FC-4162-BBB9-1F8C58ADD6ED}" destId="{B4D888FD-EEFD-4614-96E6-9C1BA35225FB}" srcOrd="0" destOrd="0" presId="urn:microsoft.com/office/officeart/2005/8/layout/vList2"/>
    <dgm:cxn modelId="{3CFDBE2E-E583-4BA7-A15E-6730631A9343}" type="presParOf" srcId="{11D7A7DA-D2FC-4162-BBB9-1F8C58ADD6ED}" destId="{070FEDAD-9576-403D-8F04-7015E6E6C5E8}" srcOrd="1" destOrd="0" presId="urn:microsoft.com/office/officeart/2005/8/layout/vList2"/>
    <dgm:cxn modelId="{E2D61F95-7CAD-448A-80D8-A3835E898689}" type="presParOf" srcId="{11D7A7DA-D2FC-4162-BBB9-1F8C58ADD6ED}" destId="{E7065E04-F3F7-4B6A-98CE-CF592F701910}" srcOrd="2" destOrd="0" presId="urn:microsoft.com/office/officeart/2005/8/layout/vList2"/>
    <dgm:cxn modelId="{547B5CFF-A326-4D5E-914B-A920196C0DF4}" type="presParOf" srcId="{11D7A7DA-D2FC-4162-BBB9-1F8C58ADD6ED}" destId="{17A79825-5A00-418D-A665-3006B7AAA8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C5ADBD-3E41-47EE-B0D5-836F8EE3A1F7}" type="doc">
      <dgm:prSet loTypeId="urn:microsoft.com/office/officeart/2005/8/layout/radial1" loCatId="relationship" qsTypeId="urn:microsoft.com/office/officeart/2005/8/quickstyle/simple5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34E2B462-7086-481F-BBDC-3278B3A16C9D}">
      <dgm:prSet phldrT="[Texto]"/>
      <dgm:spPr/>
      <dgm:t>
        <a:bodyPr/>
        <a:lstStyle/>
        <a:p>
          <a:r>
            <a:rPr lang="pt-BR" dirty="0"/>
            <a:t>31 anos</a:t>
          </a:r>
        </a:p>
      </dgm:t>
    </dgm:pt>
    <dgm:pt modelId="{B277C578-9EBD-48F6-9104-30EA915C7E27}" type="parTrans" cxnId="{CC7FD499-92F4-4FA9-ABC2-94C26A87CB81}">
      <dgm:prSet/>
      <dgm:spPr/>
      <dgm:t>
        <a:bodyPr/>
        <a:lstStyle/>
        <a:p>
          <a:endParaRPr lang="pt-BR"/>
        </a:p>
      </dgm:t>
    </dgm:pt>
    <dgm:pt modelId="{8C9B729F-E344-4054-8232-F7272F60D2A6}" type="sibTrans" cxnId="{CC7FD499-92F4-4FA9-ABC2-94C26A87CB81}">
      <dgm:prSet/>
      <dgm:spPr/>
      <dgm:t>
        <a:bodyPr/>
        <a:lstStyle/>
        <a:p>
          <a:endParaRPr lang="pt-BR"/>
        </a:p>
      </dgm:t>
    </dgm:pt>
    <dgm:pt modelId="{F477AB80-B402-48DD-AE42-259BFE1A0F44}">
      <dgm:prSet phldrT="[Texto]"/>
      <dgm:spPr/>
      <dgm:t>
        <a:bodyPr/>
        <a:lstStyle/>
        <a:p>
          <a:r>
            <a:rPr lang="pt-BR" dirty="0"/>
            <a:t>São Paulo</a:t>
          </a:r>
        </a:p>
      </dgm:t>
    </dgm:pt>
    <dgm:pt modelId="{E2BDF556-1393-47D2-87F1-976503D877B9}" type="parTrans" cxnId="{CE571949-1919-48D8-8C22-9B6D654F2F04}">
      <dgm:prSet/>
      <dgm:spPr/>
      <dgm:t>
        <a:bodyPr/>
        <a:lstStyle/>
        <a:p>
          <a:endParaRPr lang="pt-BR"/>
        </a:p>
      </dgm:t>
    </dgm:pt>
    <dgm:pt modelId="{33AF8048-E300-4A73-A75A-222BF06051A3}" type="sibTrans" cxnId="{CE571949-1919-48D8-8C22-9B6D654F2F04}">
      <dgm:prSet/>
      <dgm:spPr/>
      <dgm:t>
        <a:bodyPr/>
        <a:lstStyle/>
        <a:p>
          <a:endParaRPr lang="pt-BR"/>
        </a:p>
      </dgm:t>
    </dgm:pt>
    <dgm:pt modelId="{95BE5FB7-53CA-49B7-A91B-6CD20F382A26}">
      <dgm:prSet phldrT="[Texto]"/>
      <dgm:spPr/>
      <dgm:t>
        <a:bodyPr/>
        <a:lstStyle/>
        <a:p>
          <a:r>
            <a:rPr lang="pt-BR" b="1" dirty="0"/>
            <a:t>Herberton</a:t>
          </a:r>
        </a:p>
      </dgm:t>
    </dgm:pt>
    <dgm:pt modelId="{8FD83464-1E12-4D9F-AD91-12725E0BE031}" type="parTrans" cxnId="{9A50FFA4-10D1-4DA5-8088-CDFA2DA5FDA2}">
      <dgm:prSet/>
      <dgm:spPr/>
      <dgm:t>
        <a:bodyPr/>
        <a:lstStyle/>
        <a:p>
          <a:endParaRPr lang="pt-BR"/>
        </a:p>
      </dgm:t>
    </dgm:pt>
    <dgm:pt modelId="{CD23F1F0-7082-44A8-BA3A-124917814935}" type="sibTrans" cxnId="{9A50FFA4-10D1-4DA5-8088-CDFA2DA5FDA2}">
      <dgm:prSet/>
      <dgm:spPr/>
      <dgm:t>
        <a:bodyPr/>
        <a:lstStyle/>
        <a:p>
          <a:endParaRPr lang="pt-BR"/>
        </a:p>
      </dgm:t>
    </dgm:pt>
    <dgm:pt modelId="{8BDA63AB-DCE6-4451-94FF-582A64BEA2BE}">
      <dgm:prSet phldrT="[Texto]"/>
      <dgm:spPr/>
      <dgm:t>
        <a:bodyPr/>
        <a:lstStyle/>
        <a:p>
          <a:r>
            <a:rPr lang="pt-BR" dirty="0"/>
            <a:t>2 filhos</a:t>
          </a:r>
        </a:p>
      </dgm:t>
    </dgm:pt>
    <dgm:pt modelId="{E14182A3-BC01-4B43-B546-96CE7694E4C7}" type="sibTrans" cxnId="{99713D14-4007-484A-A4DC-EF95F80BE0CB}">
      <dgm:prSet/>
      <dgm:spPr/>
      <dgm:t>
        <a:bodyPr/>
        <a:lstStyle/>
        <a:p>
          <a:endParaRPr lang="pt-BR"/>
        </a:p>
      </dgm:t>
    </dgm:pt>
    <dgm:pt modelId="{5F54B124-46B5-4FBC-B286-44850297CD11}" type="parTrans" cxnId="{99713D14-4007-484A-A4DC-EF95F80BE0CB}">
      <dgm:prSet/>
      <dgm:spPr/>
      <dgm:t>
        <a:bodyPr/>
        <a:lstStyle/>
        <a:p>
          <a:endParaRPr lang="pt-BR"/>
        </a:p>
      </dgm:t>
    </dgm:pt>
    <dgm:pt modelId="{D339E3A7-5BD1-4A0A-A71D-29D2520999D8}" type="pres">
      <dgm:prSet presAssocID="{4FC5ADBD-3E41-47EE-B0D5-836F8EE3A1F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4094DF8-DB14-4392-8149-B412FCA5E507}" type="pres">
      <dgm:prSet presAssocID="{95BE5FB7-53CA-49B7-A91B-6CD20F382A26}" presName="centerShape" presStyleLbl="node0" presStyleIdx="0" presStyleCnt="1"/>
      <dgm:spPr/>
    </dgm:pt>
    <dgm:pt modelId="{291A4B55-9E5D-468D-8098-D1203F7C225D}" type="pres">
      <dgm:prSet presAssocID="{B277C578-9EBD-48F6-9104-30EA915C7E27}" presName="Name9" presStyleLbl="parChTrans1D2" presStyleIdx="0" presStyleCnt="3"/>
      <dgm:spPr/>
    </dgm:pt>
    <dgm:pt modelId="{6FEB8AF2-64C6-444E-88D2-D7E5A447A078}" type="pres">
      <dgm:prSet presAssocID="{B277C578-9EBD-48F6-9104-30EA915C7E27}" presName="connTx" presStyleLbl="parChTrans1D2" presStyleIdx="0" presStyleCnt="3"/>
      <dgm:spPr/>
    </dgm:pt>
    <dgm:pt modelId="{F46D2B58-C5F0-446D-B606-A4A25A0B6343}" type="pres">
      <dgm:prSet presAssocID="{34E2B462-7086-481F-BBDC-3278B3A16C9D}" presName="node" presStyleLbl="node1" presStyleIdx="0" presStyleCnt="3">
        <dgm:presLayoutVars>
          <dgm:bulletEnabled val="1"/>
        </dgm:presLayoutVars>
      </dgm:prSet>
      <dgm:spPr/>
    </dgm:pt>
    <dgm:pt modelId="{1DA2F3BF-3A8A-478B-8B9D-17E092F4E2DC}" type="pres">
      <dgm:prSet presAssocID="{E2BDF556-1393-47D2-87F1-976503D877B9}" presName="Name9" presStyleLbl="parChTrans1D2" presStyleIdx="1" presStyleCnt="3"/>
      <dgm:spPr/>
    </dgm:pt>
    <dgm:pt modelId="{544D8A23-0994-4DCF-968A-7662251A4254}" type="pres">
      <dgm:prSet presAssocID="{E2BDF556-1393-47D2-87F1-976503D877B9}" presName="connTx" presStyleLbl="parChTrans1D2" presStyleIdx="1" presStyleCnt="3"/>
      <dgm:spPr/>
    </dgm:pt>
    <dgm:pt modelId="{1C3159DB-9B7C-496D-836F-DB28BF4A86B2}" type="pres">
      <dgm:prSet presAssocID="{F477AB80-B402-48DD-AE42-259BFE1A0F44}" presName="node" presStyleLbl="node1" presStyleIdx="1" presStyleCnt="3">
        <dgm:presLayoutVars>
          <dgm:bulletEnabled val="1"/>
        </dgm:presLayoutVars>
      </dgm:prSet>
      <dgm:spPr/>
    </dgm:pt>
    <dgm:pt modelId="{5A4DDDCA-AF23-4D83-9C72-69B3C5D5254F}" type="pres">
      <dgm:prSet presAssocID="{5F54B124-46B5-4FBC-B286-44850297CD11}" presName="Name9" presStyleLbl="parChTrans1D2" presStyleIdx="2" presStyleCnt="3"/>
      <dgm:spPr/>
    </dgm:pt>
    <dgm:pt modelId="{F0F1CF35-66CC-4622-9674-19CC9CF4DB41}" type="pres">
      <dgm:prSet presAssocID="{5F54B124-46B5-4FBC-B286-44850297CD11}" presName="connTx" presStyleLbl="parChTrans1D2" presStyleIdx="2" presStyleCnt="3"/>
      <dgm:spPr/>
    </dgm:pt>
    <dgm:pt modelId="{851C0007-50C8-40BD-B57F-75B053A7F41B}" type="pres">
      <dgm:prSet presAssocID="{8BDA63AB-DCE6-4451-94FF-582A64BEA2BE}" presName="node" presStyleLbl="node1" presStyleIdx="2" presStyleCnt="3">
        <dgm:presLayoutVars>
          <dgm:bulletEnabled val="1"/>
        </dgm:presLayoutVars>
      </dgm:prSet>
      <dgm:spPr/>
    </dgm:pt>
  </dgm:ptLst>
  <dgm:cxnLst>
    <dgm:cxn modelId="{99713D14-4007-484A-A4DC-EF95F80BE0CB}" srcId="{95BE5FB7-53CA-49B7-A91B-6CD20F382A26}" destId="{8BDA63AB-DCE6-4451-94FF-582A64BEA2BE}" srcOrd="2" destOrd="0" parTransId="{5F54B124-46B5-4FBC-B286-44850297CD11}" sibTransId="{E14182A3-BC01-4B43-B546-96CE7694E4C7}"/>
    <dgm:cxn modelId="{A9D36117-FF70-499A-86DF-A774DECA32B0}" type="presOf" srcId="{E2BDF556-1393-47D2-87F1-976503D877B9}" destId="{544D8A23-0994-4DCF-968A-7662251A4254}" srcOrd="1" destOrd="0" presId="urn:microsoft.com/office/officeart/2005/8/layout/radial1"/>
    <dgm:cxn modelId="{704D1221-473A-4A5A-BE07-921FEC499083}" type="presOf" srcId="{8BDA63AB-DCE6-4451-94FF-582A64BEA2BE}" destId="{851C0007-50C8-40BD-B57F-75B053A7F41B}" srcOrd="0" destOrd="0" presId="urn:microsoft.com/office/officeart/2005/8/layout/radial1"/>
    <dgm:cxn modelId="{7F6BCA2C-297B-4A64-9A06-AFB4B849751F}" type="presOf" srcId="{95BE5FB7-53CA-49B7-A91B-6CD20F382A26}" destId="{E4094DF8-DB14-4392-8149-B412FCA5E507}" srcOrd="0" destOrd="0" presId="urn:microsoft.com/office/officeart/2005/8/layout/radial1"/>
    <dgm:cxn modelId="{CE571949-1919-48D8-8C22-9B6D654F2F04}" srcId="{95BE5FB7-53CA-49B7-A91B-6CD20F382A26}" destId="{F477AB80-B402-48DD-AE42-259BFE1A0F44}" srcOrd="1" destOrd="0" parTransId="{E2BDF556-1393-47D2-87F1-976503D877B9}" sibTransId="{33AF8048-E300-4A73-A75A-222BF06051A3}"/>
    <dgm:cxn modelId="{1CDE4B4E-B840-4477-9E27-EC120D1FCF65}" type="presOf" srcId="{4FC5ADBD-3E41-47EE-B0D5-836F8EE3A1F7}" destId="{D339E3A7-5BD1-4A0A-A71D-29D2520999D8}" srcOrd="0" destOrd="0" presId="urn:microsoft.com/office/officeart/2005/8/layout/radial1"/>
    <dgm:cxn modelId="{2DC4F955-F8B5-4E09-82A8-D94EFA2DED55}" type="presOf" srcId="{B277C578-9EBD-48F6-9104-30EA915C7E27}" destId="{6FEB8AF2-64C6-444E-88D2-D7E5A447A078}" srcOrd="1" destOrd="0" presId="urn:microsoft.com/office/officeart/2005/8/layout/radial1"/>
    <dgm:cxn modelId="{CC7FD499-92F4-4FA9-ABC2-94C26A87CB81}" srcId="{95BE5FB7-53CA-49B7-A91B-6CD20F382A26}" destId="{34E2B462-7086-481F-BBDC-3278B3A16C9D}" srcOrd="0" destOrd="0" parTransId="{B277C578-9EBD-48F6-9104-30EA915C7E27}" sibTransId="{8C9B729F-E344-4054-8232-F7272F60D2A6}"/>
    <dgm:cxn modelId="{0BD9E19C-BB1F-4AB7-B1E2-4ED4186D9D8B}" type="presOf" srcId="{5F54B124-46B5-4FBC-B286-44850297CD11}" destId="{5A4DDDCA-AF23-4D83-9C72-69B3C5D5254F}" srcOrd="0" destOrd="0" presId="urn:microsoft.com/office/officeart/2005/8/layout/radial1"/>
    <dgm:cxn modelId="{C60B2EA1-3EE6-431B-92E2-C6EBD77AA825}" type="presOf" srcId="{5F54B124-46B5-4FBC-B286-44850297CD11}" destId="{F0F1CF35-66CC-4622-9674-19CC9CF4DB41}" srcOrd="1" destOrd="0" presId="urn:microsoft.com/office/officeart/2005/8/layout/radial1"/>
    <dgm:cxn modelId="{9A50FFA4-10D1-4DA5-8088-CDFA2DA5FDA2}" srcId="{4FC5ADBD-3E41-47EE-B0D5-836F8EE3A1F7}" destId="{95BE5FB7-53CA-49B7-A91B-6CD20F382A26}" srcOrd="0" destOrd="0" parTransId="{8FD83464-1E12-4D9F-AD91-12725E0BE031}" sibTransId="{CD23F1F0-7082-44A8-BA3A-124917814935}"/>
    <dgm:cxn modelId="{359EEFA7-0EEB-4373-B68C-9AB66EF30BF6}" type="presOf" srcId="{B277C578-9EBD-48F6-9104-30EA915C7E27}" destId="{291A4B55-9E5D-468D-8098-D1203F7C225D}" srcOrd="0" destOrd="0" presId="urn:microsoft.com/office/officeart/2005/8/layout/radial1"/>
    <dgm:cxn modelId="{76EF4DED-A061-452C-AF40-79AC81663345}" type="presOf" srcId="{E2BDF556-1393-47D2-87F1-976503D877B9}" destId="{1DA2F3BF-3A8A-478B-8B9D-17E092F4E2DC}" srcOrd="0" destOrd="0" presId="urn:microsoft.com/office/officeart/2005/8/layout/radial1"/>
    <dgm:cxn modelId="{259997F3-9DD9-480C-AF47-12DF3F6B479B}" type="presOf" srcId="{34E2B462-7086-481F-BBDC-3278B3A16C9D}" destId="{F46D2B58-C5F0-446D-B606-A4A25A0B6343}" srcOrd="0" destOrd="0" presId="urn:microsoft.com/office/officeart/2005/8/layout/radial1"/>
    <dgm:cxn modelId="{0240C2FE-5EB1-4E11-8B0A-A2F759E1D822}" type="presOf" srcId="{F477AB80-B402-48DD-AE42-259BFE1A0F44}" destId="{1C3159DB-9B7C-496D-836F-DB28BF4A86B2}" srcOrd="0" destOrd="0" presId="urn:microsoft.com/office/officeart/2005/8/layout/radial1"/>
    <dgm:cxn modelId="{5DB9BBC9-4803-411E-92A9-296A97288BA7}" type="presParOf" srcId="{D339E3A7-5BD1-4A0A-A71D-29D2520999D8}" destId="{E4094DF8-DB14-4392-8149-B412FCA5E507}" srcOrd="0" destOrd="0" presId="urn:microsoft.com/office/officeart/2005/8/layout/radial1"/>
    <dgm:cxn modelId="{40192E8A-C6A8-41C4-B7AA-41A9B9468818}" type="presParOf" srcId="{D339E3A7-5BD1-4A0A-A71D-29D2520999D8}" destId="{291A4B55-9E5D-468D-8098-D1203F7C225D}" srcOrd="1" destOrd="0" presId="urn:microsoft.com/office/officeart/2005/8/layout/radial1"/>
    <dgm:cxn modelId="{C58CA212-D39F-43F7-9C1A-03F19E9FD966}" type="presParOf" srcId="{291A4B55-9E5D-468D-8098-D1203F7C225D}" destId="{6FEB8AF2-64C6-444E-88D2-D7E5A447A078}" srcOrd="0" destOrd="0" presId="urn:microsoft.com/office/officeart/2005/8/layout/radial1"/>
    <dgm:cxn modelId="{6A585887-C6E5-496C-9F0D-EDFC8279D0C5}" type="presParOf" srcId="{D339E3A7-5BD1-4A0A-A71D-29D2520999D8}" destId="{F46D2B58-C5F0-446D-B606-A4A25A0B6343}" srcOrd="2" destOrd="0" presId="urn:microsoft.com/office/officeart/2005/8/layout/radial1"/>
    <dgm:cxn modelId="{D2E6E6D3-9255-40CD-8DDA-FEA2FC19CD64}" type="presParOf" srcId="{D339E3A7-5BD1-4A0A-A71D-29D2520999D8}" destId="{1DA2F3BF-3A8A-478B-8B9D-17E092F4E2DC}" srcOrd="3" destOrd="0" presId="urn:microsoft.com/office/officeart/2005/8/layout/radial1"/>
    <dgm:cxn modelId="{D41F4E06-37E3-4CDE-ADD5-5C69B2271B6D}" type="presParOf" srcId="{1DA2F3BF-3A8A-478B-8B9D-17E092F4E2DC}" destId="{544D8A23-0994-4DCF-968A-7662251A4254}" srcOrd="0" destOrd="0" presId="urn:microsoft.com/office/officeart/2005/8/layout/radial1"/>
    <dgm:cxn modelId="{B8ADCD78-ACD4-4709-9113-DDFB97E84AF4}" type="presParOf" srcId="{D339E3A7-5BD1-4A0A-A71D-29D2520999D8}" destId="{1C3159DB-9B7C-496D-836F-DB28BF4A86B2}" srcOrd="4" destOrd="0" presId="urn:microsoft.com/office/officeart/2005/8/layout/radial1"/>
    <dgm:cxn modelId="{A056DE08-E916-4C59-B7DB-BA28EA6F1E42}" type="presParOf" srcId="{D339E3A7-5BD1-4A0A-A71D-29D2520999D8}" destId="{5A4DDDCA-AF23-4D83-9C72-69B3C5D5254F}" srcOrd="5" destOrd="0" presId="urn:microsoft.com/office/officeart/2005/8/layout/radial1"/>
    <dgm:cxn modelId="{0CA0F47E-AF04-4C58-A408-3A4420FCDDE1}" type="presParOf" srcId="{5A4DDDCA-AF23-4D83-9C72-69B3C5D5254F}" destId="{F0F1CF35-66CC-4622-9674-19CC9CF4DB41}" srcOrd="0" destOrd="0" presId="urn:microsoft.com/office/officeart/2005/8/layout/radial1"/>
    <dgm:cxn modelId="{202C7335-E87C-48A3-8F9F-CECB918B84F7}" type="presParOf" srcId="{D339E3A7-5BD1-4A0A-A71D-29D2520999D8}" destId="{851C0007-50C8-40BD-B57F-75B053A7F41B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80CE27-1259-4C1E-8B4B-4E686D1631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6F89AC-9168-48EC-A01B-BA80D39217B9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t-BR" dirty="0"/>
            <a:t>Apresentação pessoal</a:t>
          </a:r>
        </a:p>
      </dgm:t>
    </dgm:pt>
    <dgm:pt modelId="{B1C6AA0B-B149-4B73-A3F0-C67F53B2DC23}" type="parTrans" cxnId="{138C0F00-4C02-4371-BD13-5505DB9FE00D}">
      <dgm:prSet/>
      <dgm:spPr/>
      <dgm:t>
        <a:bodyPr/>
        <a:lstStyle/>
        <a:p>
          <a:endParaRPr lang="pt-BR"/>
        </a:p>
      </dgm:t>
    </dgm:pt>
    <dgm:pt modelId="{9D4832F4-E717-4523-8534-351FD9B2F117}" type="sibTrans" cxnId="{138C0F00-4C02-4371-BD13-5505DB9FE00D}">
      <dgm:prSet/>
      <dgm:spPr/>
      <dgm:t>
        <a:bodyPr/>
        <a:lstStyle/>
        <a:p>
          <a:endParaRPr lang="pt-BR"/>
        </a:p>
      </dgm:t>
    </dgm:pt>
    <dgm:pt modelId="{C5103A45-D18F-4A1E-ADCB-BF6427357DA5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/>
            <a:t>O projeto</a:t>
          </a:r>
        </a:p>
      </dgm:t>
    </dgm:pt>
    <dgm:pt modelId="{804AC241-CF37-4F55-A47C-BF2CD3E2AAB6}" type="parTrans" cxnId="{BF1AD45B-C266-4CF1-BDBA-19788235FFC0}">
      <dgm:prSet/>
      <dgm:spPr/>
      <dgm:t>
        <a:bodyPr/>
        <a:lstStyle/>
        <a:p>
          <a:endParaRPr lang="pt-BR"/>
        </a:p>
      </dgm:t>
    </dgm:pt>
    <dgm:pt modelId="{315232A7-B857-4063-BDAA-71E7C625E5F2}" type="sibTrans" cxnId="{BF1AD45B-C266-4CF1-BDBA-19788235FFC0}">
      <dgm:prSet/>
      <dgm:spPr/>
      <dgm:t>
        <a:bodyPr/>
        <a:lstStyle/>
        <a:p>
          <a:endParaRPr lang="pt-BR"/>
        </a:p>
      </dgm:t>
    </dgm:pt>
    <dgm:pt modelId="{64B24F2B-455F-4E7D-8C37-631A6950BDDB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</dgm:t>
    </dgm:pt>
    <dgm:pt modelId="{7466A871-5516-41FE-B2BB-CBCCB86F34B3}" type="parTrans" cxnId="{403B7598-65E0-46F2-B137-E7E6C45B3A05}">
      <dgm:prSet/>
      <dgm:spPr/>
      <dgm:t>
        <a:bodyPr/>
        <a:lstStyle/>
        <a:p>
          <a:endParaRPr lang="pt-BR"/>
        </a:p>
      </dgm:t>
    </dgm:pt>
    <dgm:pt modelId="{2BBA9837-87BE-402F-9380-BD7192F4BF6B}" type="sibTrans" cxnId="{403B7598-65E0-46F2-B137-E7E6C45B3A05}">
      <dgm:prSet/>
      <dgm:spPr/>
      <dgm:t>
        <a:bodyPr/>
        <a:lstStyle/>
        <a:p>
          <a:endParaRPr lang="pt-BR"/>
        </a:p>
      </dgm:t>
    </dgm:pt>
    <dgm:pt modelId="{852476EF-CC35-4553-803B-1B62B89B98A2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</dgm:t>
    </dgm:pt>
    <dgm:pt modelId="{6EE38C3B-50F6-474B-B70F-C9CAC8CFAE15}" type="parTrans" cxnId="{E0DC7999-FB15-4086-B134-E2BC23049A9F}">
      <dgm:prSet/>
      <dgm:spPr/>
      <dgm:t>
        <a:bodyPr/>
        <a:lstStyle/>
        <a:p>
          <a:endParaRPr lang="pt-BR"/>
        </a:p>
      </dgm:t>
    </dgm:pt>
    <dgm:pt modelId="{A380BD1A-61BD-4494-8983-41344835B9CE}" type="sibTrans" cxnId="{E0DC7999-FB15-4086-B134-E2BC23049A9F}">
      <dgm:prSet/>
      <dgm:spPr/>
      <dgm:t>
        <a:bodyPr/>
        <a:lstStyle/>
        <a:p>
          <a:endParaRPr lang="pt-BR"/>
        </a:p>
      </dgm:t>
    </dgm:pt>
    <dgm:pt modelId="{94A0AC30-17F7-4478-AE95-9CF5AAF1570C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</dgm:t>
    </dgm:pt>
    <dgm:pt modelId="{61A12FB2-3EA3-4244-BC20-7B6C214195AC}" type="parTrans" cxnId="{45E1527F-AF88-45AF-B652-A1F97847BDD1}">
      <dgm:prSet/>
      <dgm:spPr/>
      <dgm:t>
        <a:bodyPr/>
        <a:lstStyle/>
        <a:p>
          <a:endParaRPr lang="pt-BR"/>
        </a:p>
      </dgm:t>
    </dgm:pt>
    <dgm:pt modelId="{48CE723D-D616-4173-B065-8359DD607A7C}" type="sibTrans" cxnId="{45E1527F-AF88-45AF-B652-A1F97847BDD1}">
      <dgm:prSet/>
      <dgm:spPr/>
      <dgm:t>
        <a:bodyPr/>
        <a:lstStyle/>
        <a:p>
          <a:endParaRPr lang="pt-BR"/>
        </a:p>
      </dgm:t>
    </dgm:pt>
    <dgm:pt modelId="{1AF105AB-95E2-42BB-9BF0-FBDD06EC0719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A análise</a:t>
          </a:r>
        </a:p>
      </dgm:t>
    </dgm:pt>
    <dgm:pt modelId="{589AED99-9FC6-4F8F-9012-3FA3924CC112}" type="parTrans" cxnId="{5EEFED5F-3ADC-4542-9334-8D3FCF690AB7}">
      <dgm:prSet/>
      <dgm:spPr/>
      <dgm:t>
        <a:bodyPr/>
        <a:lstStyle/>
        <a:p>
          <a:endParaRPr lang="pt-BR"/>
        </a:p>
      </dgm:t>
    </dgm:pt>
    <dgm:pt modelId="{2C3C4FBF-CE14-42B3-A9F2-6D2C303658E9}" type="sibTrans" cxnId="{5EEFED5F-3ADC-4542-9334-8D3FCF690AB7}">
      <dgm:prSet/>
      <dgm:spPr/>
      <dgm:t>
        <a:bodyPr/>
        <a:lstStyle/>
        <a:p>
          <a:endParaRPr lang="pt-BR"/>
        </a:p>
      </dgm:t>
    </dgm:pt>
    <dgm:pt modelId="{D0F01162-B79F-43F0-B206-FD46B6C65443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gm:t>
    </dgm:pt>
    <dgm:pt modelId="{030EB32A-F7FB-4AC2-9C21-7D1292BFCEA2}" type="parTrans" cxnId="{00E347B7-B474-43B0-BF6A-49F7B90DC302}">
      <dgm:prSet/>
      <dgm:spPr/>
      <dgm:t>
        <a:bodyPr/>
        <a:lstStyle/>
        <a:p>
          <a:endParaRPr lang="pt-BR"/>
        </a:p>
      </dgm:t>
    </dgm:pt>
    <dgm:pt modelId="{91611249-AE57-4AEF-9C09-DA34E104B23B}" type="sibTrans" cxnId="{00E347B7-B474-43B0-BF6A-49F7B90DC302}">
      <dgm:prSet/>
      <dgm:spPr/>
      <dgm:t>
        <a:bodyPr/>
        <a:lstStyle/>
        <a:p>
          <a:endParaRPr lang="pt-BR"/>
        </a:p>
      </dgm:t>
    </dgm:pt>
    <dgm:pt modelId="{11D7A7DA-D2FC-4162-BBB9-1F8C58ADD6ED}" type="pres">
      <dgm:prSet presAssocID="{CD80CE27-1259-4C1E-8B4B-4E686D1631C7}" presName="linear" presStyleCnt="0">
        <dgm:presLayoutVars>
          <dgm:animLvl val="lvl"/>
          <dgm:resizeHandles val="exact"/>
        </dgm:presLayoutVars>
      </dgm:prSet>
      <dgm:spPr/>
    </dgm:pt>
    <dgm:pt modelId="{B4D888FD-EEFD-4614-96E6-9C1BA35225FB}" type="pres">
      <dgm:prSet presAssocID="{D36F89AC-9168-48EC-A01B-BA80D39217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0FEDAD-9576-403D-8F04-7015E6E6C5E8}" type="pres">
      <dgm:prSet presAssocID="{9D4832F4-E717-4523-8534-351FD9B2F117}" presName="spacer" presStyleCnt="0"/>
      <dgm:spPr/>
    </dgm:pt>
    <dgm:pt modelId="{E7065E04-F3F7-4B6A-98CE-CF592F701910}" type="pres">
      <dgm:prSet presAssocID="{C5103A45-D18F-4A1E-ADCB-BF6427357D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A79825-5A00-418D-A665-3006B7AAA8FA}" type="pres">
      <dgm:prSet presAssocID="{C5103A45-D18F-4A1E-ADCB-BF6427357D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8C0F00-4C02-4371-BD13-5505DB9FE00D}" srcId="{CD80CE27-1259-4C1E-8B4B-4E686D1631C7}" destId="{D36F89AC-9168-48EC-A01B-BA80D39217B9}" srcOrd="0" destOrd="0" parTransId="{B1C6AA0B-B149-4B73-A3F0-C67F53B2DC23}" sibTransId="{9D4832F4-E717-4523-8534-351FD9B2F117}"/>
    <dgm:cxn modelId="{1BF6F423-6B9D-4812-AA9C-F59DCAA8B45E}" type="presOf" srcId="{852476EF-CC35-4553-803B-1B62B89B98A2}" destId="{17A79825-5A00-418D-A665-3006B7AAA8FA}" srcOrd="0" destOrd="1" presId="urn:microsoft.com/office/officeart/2005/8/layout/vList2"/>
    <dgm:cxn modelId="{8EA19826-9319-4193-9DCA-B8D91DF7804D}" type="presOf" srcId="{64B24F2B-455F-4E7D-8C37-631A6950BDDB}" destId="{17A79825-5A00-418D-A665-3006B7AAA8FA}" srcOrd="0" destOrd="0" presId="urn:microsoft.com/office/officeart/2005/8/layout/vList2"/>
    <dgm:cxn modelId="{021C6B33-F00A-42EF-87F6-74F5FF85450A}" type="presOf" srcId="{94A0AC30-17F7-4478-AE95-9CF5AAF1570C}" destId="{17A79825-5A00-418D-A665-3006B7AAA8FA}" srcOrd="0" destOrd="2" presId="urn:microsoft.com/office/officeart/2005/8/layout/vList2"/>
    <dgm:cxn modelId="{BF1AD45B-C266-4CF1-BDBA-19788235FFC0}" srcId="{CD80CE27-1259-4C1E-8B4B-4E686D1631C7}" destId="{C5103A45-D18F-4A1E-ADCB-BF6427357DA5}" srcOrd="1" destOrd="0" parTransId="{804AC241-CF37-4F55-A47C-BF2CD3E2AAB6}" sibTransId="{315232A7-B857-4063-BDAA-71E7C625E5F2}"/>
    <dgm:cxn modelId="{5EEFED5F-3ADC-4542-9334-8D3FCF690AB7}" srcId="{C5103A45-D18F-4A1E-ADCB-BF6427357DA5}" destId="{1AF105AB-95E2-42BB-9BF0-FBDD06EC0719}" srcOrd="3" destOrd="0" parTransId="{589AED99-9FC6-4F8F-9012-3FA3924CC112}" sibTransId="{2C3C4FBF-CE14-42B3-A9F2-6D2C303658E9}"/>
    <dgm:cxn modelId="{F210A54B-29EC-449D-8E26-18F86023247B}" type="presOf" srcId="{C5103A45-D18F-4A1E-ADCB-BF6427357DA5}" destId="{E7065E04-F3F7-4B6A-98CE-CF592F701910}" srcOrd="0" destOrd="0" presId="urn:microsoft.com/office/officeart/2005/8/layout/vList2"/>
    <dgm:cxn modelId="{70F85454-5767-4A5A-AB4D-6528242FAEE7}" type="presOf" srcId="{1AF105AB-95E2-42BB-9BF0-FBDD06EC0719}" destId="{17A79825-5A00-418D-A665-3006B7AAA8FA}" srcOrd="0" destOrd="3" presId="urn:microsoft.com/office/officeart/2005/8/layout/vList2"/>
    <dgm:cxn modelId="{45E1527F-AF88-45AF-B652-A1F97847BDD1}" srcId="{C5103A45-D18F-4A1E-ADCB-BF6427357DA5}" destId="{94A0AC30-17F7-4478-AE95-9CF5AAF1570C}" srcOrd="2" destOrd="0" parTransId="{61A12FB2-3EA3-4244-BC20-7B6C214195AC}" sibTransId="{48CE723D-D616-4173-B065-8359DD607A7C}"/>
    <dgm:cxn modelId="{7624098E-5FC6-4D29-99FD-3683493020FF}" type="presOf" srcId="{D0F01162-B79F-43F0-B206-FD46B6C65443}" destId="{17A79825-5A00-418D-A665-3006B7AAA8FA}" srcOrd="0" destOrd="4" presId="urn:microsoft.com/office/officeart/2005/8/layout/vList2"/>
    <dgm:cxn modelId="{403B7598-65E0-46F2-B137-E7E6C45B3A05}" srcId="{C5103A45-D18F-4A1E-ADCB-BF6427357DA5}" destId="{64B24F2B-455F-4E7D-8C37-631A6950BDDB}" srcOrd="0" destOrd="0" parTransId="{7466A871-5516-41FE-B2BB-CBCCB86F34B3}" sibTransId="{2BBA9837-87BE-402F-9380-BD7192F4BF6B}"/>
    <dgm:cxn modelId="{E0DC7999-FB15-4086-B134-E2BC23049A9F}" srcId="{C5103A45-D18F-4A1E-ADCB-BF6427357DA5}" destId="{852476EF-CC35-4553-803B-1B62B89B98A2}" srcOrd="1" destOrd="0" parTransId="{6EE38C3B-50F6-474B-B70F-C9CAC8CFAE15}" sibTransId="{A380BD1A-61BD-4494-8983-41344835B9CE}"/>
    <dgm:cxn modelId="{769962A4-E811-49CF-9876-4279BBE619A5}" type="presOf" srcId="{CD80CE27-1259-4C1E-8B4B-4E686D1631C7}" destId="{11D7A7DA-D2FC-4162-BBB9-1F8C58ADD6ED}" srcOrd="0" destOrd="0" presId="urn:microsoft.com/office/officeart/2005/8/layout/vList2"/>
    <dgm:cxn modelId="{00E347B7-B474-43B0-BF6A-49F7B90DC302}" srcId="{C5103A45-D18F-4A1E-ADCB-BF6427357DA5}" destId="{D0F01162-B79F-43F0-B206-FD46B6C65443}" srcOrd="4" destOrd="0" parTransId="{030EB32A-F7FB-4AC2-9C21-7D1292BFCEA2}" sibTransId="{91611249-AE57-4AEF-9C09-DA34E104B23B}"/>
    <dgm:cxn modelId="{625C2BE3-DB6F-499F-89AD-ACAE6A7F45D1}" type="presOf" srcId="{D36F89AC-9168-48EC-A01B-BA80D39217B9}" destId="{B4D888FD-EEFD-4614-96E6-9C1BA35225FB}" srcOrd="0" destOrd="0" presId="urn:microsoft.com/office/officeart/2005/8/layout/vList2"/>
    <dgm:cxn modelId="{8E5B5B55-CF6F-4447-B03E-EF0BEE77DD84}" type="presParOf" srcId="{11D7A7DA-D2FC-4162-BBB9-1F8C58ADD6ED}" destId="{B4D888FD-EEFD-4614-96E6-9C1BA35225FB}" srcOrd="0" destOrd="0" presId="urn:microsoft.com/office/officeart/2005/8/layout/vList2"/>
    <dgm:cxn modelId="{3CFDBE2E-E583-4BA7-A15E-6730631A9343}" type="presParOf" srcId="{11D7A7DA-D2FC-4162-BBB9-1F8C58ADD6ED}" destId="{070FEDAD-9576-403D-8F04-7015E6E6C5E8}" srcOrd="1" destOrd="0" presId="urn:microsoft.com/office/officeart/2005/8/layout/vList2"/>
    <dgm:cxn modelId="{E2D61F95-7CAD-448A-80D8-A3835E898689}" type="presParOf" srcId="{11D7A7DA-D2FC-4162-BBB9-1F8C58ADD6ED}" destId="{E7065E04-F3F7-4B6A-98CE-CF592F701910}" srcOrd="2" destOrd="0" presId="urn:microsoft.com/office/officeart/2005/8/layout/vList2"/>
    <dgm:cxn modelId="{547B5CFF-A326-4D5E-914B-A920196C0DF4}" type="presParOf" srcId="{11D7A7DA-D2FC-4162-BBB9-1F8C58ADD6ED}" destId="{17A79825-5A00-418D-A665-3006B7AAA8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80CE27-1259-4C1E-8B4B-4E686D1631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6F89AC-9168-48EC-A01B-BA80D39217B9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t-BR" dirty="0"/>
            <a:t>Apresentação pessoal</a:t>
          </a:r>
        </a:p>
      </dgm:t>
    </dgm:pt>
    <dgm:pt modelId="{B1C6AA0B-B149-4B73-A3F0-C67F53B2DC23}" type="parTrans" cxnId="{138C0F00-4C02-4371-BD13-5505DB9FE00D}">
      <dgm:prSet/>
      <dgm:spPr/>
      <dgm:t>
        <a:bodyPr/>
        <a:lstStyle/>
        <a:p>
          <a:endParaRPr lang="pt-BR"/>
        </a:p>
      </dgm:t>
    </dgm:pt>
    <dgm:pt modelId="{9D4832F4-E717-4523-8534-351FD9B2F117}" type="sibTrans" cxnId="{138C0F00-4C02-4371-BD13-5505DB9FE00D}">
      <dgm:prSet/>
      <dgm:spPr/>
      <dgm:t>
        <a:bodyPr/>
        <a:lstStyle/>
        <a:p>
          <a:endParaRPr lang="pt-BR"/>
        </a:p>
      </dgm:t>
    </dgm:pt>
    <dgm:pt modelId="{C5103A45-D18F-4A1E-ADCB-BF6427357DA5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/>
            <a:t>O projeto</a:t>
          </a:r>
        </a:p>
      </dgm:t>
    </dgm:pt>
    <dgm:pt modelId="{804AC241-CF37-4F55-A47C-BF2CD3E2AAB6}" type="parTrans" cxnId="{BF1AD45B-C266-4CF1-BDBA-19788235FFC0}">
      <dgm:prSet/>
      <dgm:spPr/>
      <dgm:t>
        <a:bodyPr/>
        <a:lstStyle/>
        <a:p>
          <a:endParaRPr lang="pt-BR"/>
        </a:p>
      </dgm:t>
    </dgm:pt>
    <dgm:pt modelId="{315232A7-B857-4063-BDAA-71E7C625E5F2}" type="sibTrans" cxnId="{BF1AD45B-C266-4CF1-BDBA-19788235FFC0}">
      <dgm:prSet/>
      <dgm:spPr/>
      <dgm:t>
        <a:bodyPr/>
        <a:lstStyle/>
        <a:p>
          <a:endParaRPr lang="pt-BR"/>
        </a:p>
      </dgm:t>
    </dgm:pt>
    <dgm:pt modelId="{64B24F2B-455F-4E7D-8C37-631A6950BDDB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Tecnologias escolhidas</a:t>
          </a:r>
        </a:p>
      </dgm:t>
    </dgm:pt>
    <dgm:pt modelId="{7466A871-5516-41FE-B2BB-CBCCB86F34B3}" type="parTrans" cxnId="{403B7598-65E0-46F2-B137-E7E6C45B3A05}">
      <dgm:prSet/>
      <dgm:spPr/>
      <dgm:t>
        <a:bodyPr/>
        <a:lstStyle/>
        <a:p>
          <a:endParaRPr lang="pt-BR"/>
        </a:p>
      </dgm:t>
    </dgm:pt>
    <dgm:pt modelId="{2BBA9837-87BE-402F-9380-BD7192F4BF6B}" type="sibTrans" cxnId="{403B7598-65E0-46F2-B137-E7E6C45B3A05}">
      <dgm:prSet/>
      <dgm:spPr/>
      <dgm:t>
        <a:bodyPr/>
        <a:lstStyle/>
        <a:p>
          <a:endParaRPr lang="pt-BR"/>
        </a:p>
      </dgm:t>
    </dgm:pt>
    <dgm:pt modelId="{852476EF-CC35-4553-803B-1B62B89B98A2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</dgm:t>
    </dgm:pt>
    <dgm:pt modelId="{6EE38C3B-50F6-474B-B70F-C9CAC8CFAE15}" type="parTrans" cxnId="{E0DC7999-FB15-4086-B134-E2BC23049A9F}">
      <dgm:prSet/>
      <dgm:spPr/>
      <dgm:t>
        <a:bodyPr/>
        <a:lstStyle/>
        <a:p>
          <a:endParaRPr lang="pt-BR"/>
        </a:p>
      </dgm:t>
    </dgm:pt>
    <dgm:pt modelId="{A380BD1A-61BD-4494-8983-41344835B9CE}" type="sibTrans" cxnId="{E0DC7999-FB15-4086-B134-E2BC23049A9F}">
      <dgm:prSet/>
      <dgm:spPr/>
      <dgm:t>
        <a:bodyPr/>
        <a:lstStyle/>
        <a:p>
          <a:endParaRPr lang="pt-BR"/>
        </a:p>
      </dgm:t>
    </dgm:pt>
    <dgm:pt modelId="{94A0AC30-17F7-4478-AE95-9CF5AAF1570C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</dgm:t>
    </dgm:pt>
    <dgm:pt modelId="{61A12FB2-3EA3-4244-BC20-7B6C214195AC}" type="parTrans" cxnId="{45E1527F-AF88-45AF-B652-A1F97847BDD1}">
      <dgm:prSet/>
      <dgm:spPr/>
      <dgm:t>
        <a:bodyPr/>
        <a:lstStyle/>
        <a:p>
          <a:endParaRPr lang="pt-BR"/>
        </a:p>
      </dgm:t>
    </dgm:pt>
    <dgm:pt modelId="{48CE723D-D616-4173-B065-8359DD607A7C}" type="sibTrans" cxnId="{45E1527F-AF88-45AF-B652-A1F97847BDD1}">
      <dgm:prSet/>
      <dgm:spPr/>
      <dgm:t>
        <a:bodyPr/>
        <a:lstStyle/>
        <a:p>
          <a:endParaRPr lang="pt-BR"/>
        </a:p>
      </dgm:t>
    </dgm:pt>
    <dgm:pt modelId="{1AF105AB-95E2-42BB-9BF0-FBDD06EC0719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A análise</a:t>
          </a:r>
        </a:p>
      </dgm:t>
    </dgm:pt>
    <dgm:pt modelId="{589AED99-9FC6-4F8F-9012-3FA3924CC112}" type="parTrans" cxnId="{5EEFED5F-3ADC-4542-9334-8D3FCF690AB7}">
      <dgm:prSet/>
      <dgm:spPr/>
      <dgm:t>
        <a:bodyPr/>
        <a:lstStyle/>
        <a:p>
          <a:endParaRPr lang="pt-BR"/>
        </a:p>
      </dgm:t>
    </dgm:pt>
    <dgm:pt modelId="{2C3C4FBF-CE14-42B3-A9F2-6D2C303658E9}" type="sibTrans" cxnId="{5EEFED5F-3ADC-4542-9334-8D3FCF690AB7}">
      <dgm:prSet/>
      <dgm:spPr/>
      <dgm:t>
        <a:bodyPr/>
        <a:lstStyle/>
        <a:p>
          <a:endParaRPr lang="pt-BR"/>
        </a:p>
      </dgm:t>
    </dgm:pt>
    <dgm:pt modelId="{D0F01162-B79F-43F0-B206-FD46B6C65443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gm:t>
    </dgm:pt>
    <dgm:pt modelId="{030EB32A-F7FB-4AC2-9C21-7D1292BFCEA2}" type="parTrans" cxnId="{00E347B7-B474-43B0-BF6A-49F7B90DC302}">
      <dgm:prSet/>
      <dgm:spPr/>
      <dgm:t>
        <a:bodyPr/>
        <a:lstStyle/>
        <a:p>
          <a:endParaRPr lang="pt-BR"/>
        </a:p>
      </dgm:t>
    </dgm:pt>
    <dgm:pt modelId="{91611249-AE57-4AEF-9C09-DA34E104B23B}" type="sibTrans" cxnId="{00E347B7-B474-43B0-BF6A-49F7B90DC302}">
      <dgm:prSet/>
      <dgm:spPr/>
      <dgm:t>
        <a:bodyPr/>
        <a:lstStyle/>
        <a:p>
          <a:endParaRPr lang="pt-BR"/>
        </a:p>
      </dgm:t>
    </dgm:pt>
    <dgm:pt modelId="{11D7A7DA-D2FC-4162-BBB9-1F8C58ADD6ED}" type="pres">
      <dgm:prSet presAssocID="{CD80CE27-1259-4C1E-8B4B-4E686D1631C7}" presName="linear" presStyleCnt="0">
        <dgm:presLayoutVars>
          <dgm:animLvl val="lvl"/>
          <dgm:resizeHandles val="exact"/>
        </dgm:presLayoutVars>
      </dgm:prSet>
      <dgm:spPr/>
    </dgm:pt>
    <dgm:pt modelId="{B4D888FD-EEFD-4614-96E6-9C1BA35225FB}" type="pres">
      <dgm:prSet presAssocID="{D36F89AC-9168-48EC-A01B-BA80D39217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0FEDAD-9576-403D-8F04-7015E6E6C5E8}" type="pres">
      <dgm:prSet presAssocID="{9D4832F4-E717-4523-8534-351FD9B2F117}" presName="spacer" presStyleCnt="0"/>
      <dgm:spPr/>
    </dgm:pt>
    <dgm:pt modelId="{E7065E04-F3F7-4B6A-98CE-CF592F701910}" type="pres">
      <dgm:prSet presAssocID="{C5103A45-D18F-4A1E-ADCB-BF6427357D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A79825-5A00-418D-A665-3006B7AAA8FA}" type="pres">
      <dgm:prSet presAssocID="{C5103A45-D18F-4A1E-ADCB-BF6427357D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8C0F00-4C02-4371-BD13-5505DB9FE00D}" srcId="{CD80CE27-1259-4C1E-8B4B-4E686D1631C7}" destId="{D36F89AC-9168-48EC-A01B-BA80D39217B9}" srcOrd="0" destOrd="0" parTransId="{B1C6AA0B-B149-4B73-A3F0-C67F53B2DC23}" sibTransId="{9D4832F4-E717-4523-8534-351FD9B2F117}"/>
    <dgm:cxn modelId="{1BF6F423-6B9D-4812-AA9C-F59DCAA8B45E}" type="presOf" srcId="{852476EF-CC35-4553-803B-1B62B89B98A2}" destId="{17A79825-5A00-418D-A665-3006B7AAA8FA}" srcOrd="0" destOrd="1" presId="urn:microsoft.com/office/officeart/2005/8/layout/vList2"/>
    <dgm:cxn modelId="{8EA19826-9319-4193-9DCA-B8D91DF7804D}" type="presOf" srcId="{64B24F2B-455F-4E7D-8C37-631A6950BDDB}" destId="{17A79825-5A00-418D-A665-3006B7AAA8FA}" srcOrd="0" destOrd="0" presId="urn:microsoft.com/office/officeart/2005/8/layout/vList2"/>
    <dgm:cxn modelId="{021C6B33-F00A-42EF-87F6-74F5FF85450A}" type="presOf" srcId="{94A0AC30-17F7-4478-AE95-9CF5AAF1570C}" destId="{17A79825-5A00-418D-A665-3006B7AAA8FA}" srcOrd="0" destOrd="2" presId="urn:microsoft.com/office/officeart/2005/8/layout/vList2"/>
    <dgm:cxn modelId="{BF1AD45B-C266-4CF1-BDBA-19788235FFC0}" srcId="{CD80CE27-1259-4C1E-8B4B-4E686D1631C7}" destId="{C5103A45-D18F-4A1E-ADCB-BF6427357DA5}" srcOrd="1" destOrd="0" parTransId="{804AC241-CF37-4F55-A47C-BF2CD3E2AAB6}" sibTransId="{315232A7-B857-4063-BDAA-71E7C625E5F2}"/>
    <dgm:cxn modelId="{5EEFED5F-3ADC-4542-9334-8D3FCF690AB7}" srcId="{C5103A45-D18F-4A1E-ADCB-BF6427357DA5}" destId="{1AF105AB-95E2-42BB-9BF0-FBDD06EC0719}" srcOrd="3" destOrd="0" parTransId="{589AED99-9FC6-4F8F-9012-3FA3924CC112}" sibTransId="{2C3C4FBF-CE14-42B3-A9F2-6D2C303658E9}"/>
    <dgm:cxn modelId="{F210A54B-29EC-449D-8E26-18F86023247B}" type="presOf" srcId="{C5103A45-D18F-4A1E-ADCB-BF6427357DA5}" destId="{E7065E04-F3F7-4B6A-98CE-CF592F701910}" srcOrd="0" destOrd="0" presId="urn:microsoft.com/office/officeart/2005/8/layout/vList2"/>
    <dgm:cxn modelId="{70F85454-5767-4A5A-AB4D-6528242FAEE7}" type="presOf" srcId="{1AF105AB-95E2-42BB-9BF0-FBDD06EC0719}" destId="{17A79825-5A00-418D-A665-3006B7AAA8FA}" srcOrd="0" destOrd="3" presId="urn:microsoft.com/office/officeart/2005/8/layout/vList2"/>
    <dgm:cxn modelId="{45E1527F-AF88-45AF-B652-A1F97847BDD1}" srcId="{C5103A45-D18F-4A1E-ADCB-BF6427357DA5}" destId="{94A0AC30-17F7-4478-AE95-9CF5AAF1570C}" srcOrd="2" destOrd="0" parTransId="{61A12FB2-3EA3-4244-BC20-7B6C214195AC}" sibTransId="{48CE723D-D616-4173-B065-8359DD607A7C}"/>
    <dgm:cxn modelId="{7624098E-5FC6-4D29-99FD-3683493020FF}" type="presOf" srcId="{D0F01162-B79F-43F0-B206-FD46B6C65443}" destId="{17A79825-5A00-418D-A665-3006B7AAA8FA}" srcOrd="0" destOrd="4" presId="urn:microsoft.com/office/officeart/2005/8/layout/vList2"/>
    <dgm:cxn modelId="{403B7598-65E0-46F2-B137-E7E6C45B3A05}" srcId="{C5103A45-D18F-4A1E-ADCB-BF6427357DA5}" destId="{64B24F2B-455F-4E7D-8C37-631A6950BDDB}" srcOrd="0" destOrd="0" parTransId="{7466A871-5516-41FE-B2BB-CBCCB86F34B3}" sibTransId="{2BBA9837-87BE-402F-9380-BD7192F4BF6B}"/>
    <dgm:cxn modelId="{E0DC7999-FB15-4086-B134-E2BC23049A9F}" srcId="{C5103A45-D18F-4A1E-ADCB-BF6427357DA5}" destId="{852476EF-CC35-4553-803B-1B62B89B98A2}" srcOrd="1" destOrd="0" parTransId="{6EE38C3B-50F6-474B-B70F-C9CAC8CFAE15}" sibTransId="{A380BD1A-61BD-4494-8983-41344835B9CE}"/>
    <dgm:cxn modelId="{769962A4-E811-49CF-9876-4279BBE619A5}" type="presOf" srcId="{CD80CE27-1259-4C1E-8B4B-4E686D1631C7}" destId="{11D7A7DA-D2FC-4162-BBB9-1F8C58ADD6ED}" srcOrd="0" destOrd="0" presId="urn:microsoft.com/office/officeart/2005/8/layout/vList2"/>
    <dgm:cxn modelId="{00E347B7-B474-43B0-BF6A-49F7B90DC302}" srcId="{C5103A45-D18F-4A1E-ADCB-BF6427357DA5}" destId="{D0F01162-B79F-43F0-B206-FD46B6C65443}" srcOrd="4" destOrd="0" parTransId="{030EB32A-F7FB-4AC2-9C21-7D1292BFCEA2}" sibTransId="{91611249-AE57-4AEF-9C09-DA34E104B23B}"/>
    <dgm:cxn modelId="{625C2BE3-DB6F-499F-89AD-ACAE6A7F45D1}" type="presOf" srcId="{D36F89AC-9168-48EC-A01B-BA80D39217B9}" destId="{B4D888FD-EEFD-4614-96E6-9C1BA35225FB}" srcOrd="0" destOrd="0" presId="urn:microsoft.com/office/officeart/2005/8/layout/vList2"/>
    <dgm:cxn modelId="{8E5B5B55-CF6F-4447-B03E-EF0BEE77DD84}" type="presParOf" srcId="{11D7A7DA-D2FC-4162-BBB9-1F8C58ADD6ED}" destId="{B4D888FD-EEFD-4614-96E6-9C1BA35225FB}" srcOrd="0" destOrd="0" presId="urn:microsoft.com/office/officeart/2005/8/layout/vList2"/>
    <dgm:cxn modelId="{3CFDBE2E-E583-4BA7-A15E-6730631A9343}" type="presParOf" srcId="{11D7A7DA-D2FC-4162-BBB9-1F8C58ADD6ED}" destId="{070FEDAD-9576-403D-8F04-7015E6E6C5E8}" srcOrd="1" destOrd="0" presId="urn:microsoft.com/office/officeart/2005/8/layout/vList2"/>
    <dgm:cxn modelId="{E2D61F95-7CAD-448A-80D8-A3835E898689}" type="presParOf" srcId="{11D7A7DA-D2FC-4162-BBB9-1F8C58ADD6ED}" destId="{E7065E04-F3F7-4B6A-98CE-CF592F701910}" srcOrd="2" destOrd="0" presId="urn:microsoft.com/office/officeart/2005/8/layout/vList2"/>
    <dgm:cxn modelId="{547B5CFF-A326-4D5E-914B-A920196C0DF4}" type="presParOf" srcId="{11D7A7DA-D2FC-4162-BBB9-1F8C58ADD6ED}" destId="{17A79825-5A00-418D-A665-3006B7AAA8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80CE27-1259-4C1E-8B4B-4E686D1631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6F89AC-9168-48EC-A01B-BA80D39217B9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t-BR" dirty="0"/>
            <a:t>Apresentação pessoal</a:t>
          </a:r>
        </a:p>
      </dgm:t>
    </dgm:pt>
    <dgm:pt modelId="{B1C6AA0B-B149-4B73-A3F0-C67F53B2DC23}" type="parTrans" cxnId="{138C0F00-4C02-4371-BD13-5505DB9FE00D}">
      <dgm:prSet/>
      <dgm:spPr/>
      <dgm:t>
        <a:bodyPr/>
        <a:lstStyle/>
        <a:p>
          <a:endParaRPr lang="pt-BR"/>
        </a:p>
      </dgm:t>
    </dgm:pt>
    <dgm:pt modelId="{9D4832F4-E717-4523-8534-351FD9B2F117}" type="sibTrans" cxnId="{138C0F00-4C02-4371-BD13-5505DB9FE00D}">
      <dgm:prSet/>
      <dgm:spPr/>
      <dgm:t>
        <a:bodyPr/>
        <a:lstStyle/>
        <a:p>
          <a:endParaRPr lang="pt-BR"/>
        </a:p>
      </dgm:t>
    </dgm:pt>
    <dgm:pt modelId="{C5103A45-D18F-4A1E-ADCB-BF6427357DA5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/>
            <a:t>O projeto</a:t>
          </a:r>
        </a:p>
      </dgm:t>
    </dgm:pt>
    <dgm:pt modelId="{804AC241-CF37-4F55-A47C-BF2CD3E2AAB6}" type="parTrans" cxnId="{BF1AD45B-C266-4CF1-BDBA-19788235FFC0}">
      <dgm:prSet/>
      <dgm:spPr/>
      <dgm:t>
        <a:bodyPr/>
        <a:lstStyle/>
        <a:p>
          <a:endParaRPr lang="pt-BR"/>
        </a:p>
      </dgm:t>
    </dgm:pt>
    <dgm:pt modelId="{315232A7-B857-4063-BDAA-71E7C625E5F2}" type="sibTrans" cxnId="{BF1AD45B-C266-4CF1-BDBA-19788235FFC0}">
      <dgm:prSet/>
      <dgm:spPr/>
      <dgm:t>
        <a:bodyPr/>
        <a:lstStyle/>
        <a:p>
          <a:endParaRPr lang="pt-BR"/>
        </a:p>
      </dgm:t>
    </dgm:pt>
    <dgm:pt modelId="{64B24F2B-455F-4E7D-8C37-631A6950BDDB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</dgm:t>
    </dgm:pt>
    <dgm:pt modelId="{7466A871-5516-41FE-B2BB-CBCCB86F34B3}" type="parTrans" cxnId="{403B7598-65E0-46F2-B137-E7E6C45B3A05}">
      <dgm:prSet/>
      <dgm:spPr/>
      <dgm:t>
        <a:bodyPr/>
        <a:lstStyle/>
        <a:p>
          <a:endParaRPr lang="pt-BR"/>
        </a:p>
      </dgm:t>
    </dgm:pt>
    <dgm:pt modelId="{2BBA9837-87BE-402F-9380-BD7192F4BF6B}" type="sibTrans" cxnId="{403B7598-65E0-46F2-B137-E7E6C45B3A05}">
      <dgm:prSet/>
      <dgm:spPr/>
      <dgm:t>
        <a:bodyPr/>
        <a:lstStyle/>
        <a:p>
          <a:endParaRPr lang="pt-BR"/>
        </a:p>
      </dgm:t>
    </dgm:pt>
    <dgm:pt modelId="{852476EF-CC35-4553-803B-1B62B89B98A2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Busca das bases</a:t>
          </a:r>
        </a:p>
      </dgm:t>
    </dgm:pt>
    <dgm:pt modelId="{6EE38C3B-50F6-474B-B70F-C9CAC8CFAE15}" type="parTrans" cxnId="{E0DC7999-FB15-4086-B134-E2BC23049A9F}">
      <dgm:prSet/>
      <dgm:spPr/>
      <dgm:t>
        <a:bodyPr/>
        <a:lstStyle/>
        <a:p>
          <a:endParaRPr lang="pt-BR"/>
        </a:p>
      </dgm:t>
    </dgm:pt>
    <dgm:pt modelId="{A380BD1A-61BD-4494-8983-41344835B9CE}" type="sibTrans" cxnId="{E0DC7999-FB15-4086-B134-E2BC23049A9F}">
      <dgm:prSet/>
      <dgm:spPr/>
      <dgm:t>
        <a:bodyPr/>
        <a:lstStyle/>
        <a:p>
          <a:endParaRPr lang="pt-BR"/>
        </a:p>
      </dgm:t>
    </dgm:pt>
    <dgm:pt modelId="{94A0AC30-17F7-4478-AE95-9CF5AAF1570C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</dgm:t>
    </dgm:pt>
    <dgm:pt modelId="{61A12FB2-3EA3-4244-BC20-7B6C214195AC}" type="parTrans" cxnId="{45E1527F-AF88-45AF-B652-A1F97847BDD1}">
      <dgm:prSet/>
      <dgm:spPr/>
      <dgm:t>
        <a:bodyPr/>
        <a:lstStyle/>
        <a:p>
          <a:endParaRPr lang="pt-BR"/>
        </a:p>
      </dgm:t>
    </dgm:pt>
    <dgm:pt modelId="{48CE723D-D616-4173-B065-8359DD607A7C}" type="sibTrans" cxnId="{45E1527F-AF88-45AF-B652-A1F97847BDD1}">
      <dgm:prSet/>
      <dgm:spPr/>
      <dgm:t>
        <a:bodyPr/>
        <a:lstStyle/>
        <a:p>
          <a:endParaRPr lang="pt-BR"/>
        </a:p>
      </dgm:t>
    </dgm:pt>
    <dgm:pt modelId="{1AF105AB-95E2-42BB-9BF0-FBDD06EC0719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A análise</a:t>
          </a:r>
        </a:p>
      </dgm:t>
    </dgm:pt>
    <dgm:pt modelId="{589AED99-9FC6-4F8F-9012-3FA3924CC112}" type="parTrans" cxnId="{5EEFED5F-3ADC-4542-9334-8D3FCF690AB7}">
      <dgm:prSet/>
      <dgm:spPr/>
      <dgm:t>
        <a:bodyPr/>
        <a:lstStyle/>
        <a:p>
          <a:endParaRPr lang="pt-BR"/>
        </a:p>
      </dgm:t>
    </dgm:pt>
    <dgm:pt modelId="{2C3C4FBF-CE14-42B3-A9F2-6D2C303658E9}" type="sibTrans" cxnId="{5EEFED5F-3ADC-4542-9334-8D3FCF690AB7}">
      <dgm:prSet/>
      <dgm:spPr/>
      <dgm:t>
        <a:bodyPr/>
        <a:lstStyle/>
        <a:p>
          <a:endParaRPr lang="pt-BR"/>
        </a:p>
      </dgm:t>
    </dgm:pt>
    <dgm:pt modelId="{D0F01162-B79F-43F0-B206-FD46B6C65443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gm:t>
    </dgm:pt>
    <dgm:pt modelId="{030EB32A-F7FB-4AC2-9C21-7D1292BFCEA2}" type="parTrans" cxnId="{00E347B7-B474-43B0-BF6A-49F7B90DC302}">
      <dgm:prSet/>
      <dgm:spPr/>
      <dgm:t>
        <a:bodyPr/>
        <a:lstStyle/>
        <a:p>
          <a:endParaRPr lang="pt-BR"/>
        </a:p>
      </dgm:t>
    </dgm:pt>
    <dgm:pt modelId="{91611249-AE57-4AEF-9C09-DA34E104B23B}" type="sibTrans" cxnId="{00E347B7-B474-43B0-BF6A-49F7B90DC302}">
      <dgm:prSet/>
      <dgm:spPr/>
      <dgm:t>
        <a:bodyPr/>
        <a:lstStyle/>
        <a:p>
          <a:endParaRPr lang="pt-BR"/>
        </a:p>
      </dgm:t>
    </dgm:pt>
    <dgm:pt modelId="{11D7A7DA-D2FC-4162-BBB9-1F8C58ADD6ED}" type="pres">
      <dgm:prSet presAssocID="{CD80CE27-1259-4C1E-8B4B-4E686D1631C7}" presName="linear" presStyleCnt="0">
        <dgm:presLayoutVars>
          <dgm:animLvl val="lvl"/>
          <dgm:resizeHandles val="exact"/>
        </dgm:presLayoutVars>
      </dgm:prSet>
      <dgm:spPr/>
    </dgm:pt>
    <dgm:pt modelId="{B4D888FD-EEFD-4614-96E6-9C1BA35225FB}" type="pres">
      <dgm:prSet presAssocID="{D36F89AC-9168-48EC-A01B-BA80D39217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0FEDAD-9576-403D-8F04-7015E6E6C5E8}" type="pres">
      <dgm:prSet presAssocID="{9D4832F4-E717-4523-8534-351FD9B2F117}" presName="spacer" presStyleCnt="0"/>
      <dgm:spPr/>
    </dgm:pt>
    <dgm:pt modelId="{E7065E04-F3F7-4B6A-98CE-CF592F701910}" type="pres">
      <dgm:prSet presAssocID="{C5103A45-D18F-4A1E-ADCB-BF6427357D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A79825-5A00-418D-A665-3006B7AAA8FA}" type="pres">
      <dgm:prSet presAssocID="{C5103A45-D18F-4A1E-ADCB-BF6427357D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8C0F00-4C02-4371-BD13-5505DB9FE00D}" srcId="{CD80CE27-1259-4C1E-8B4B-4E686D1631C7}" destId="{D36F89AC-9168-48EC-A01B-BA80D39217B9}" srcOrd="0" destOrd="0" parTransId="{B1C6AA0B-B149-4B73-A3F0-C67F53B2DC23}" sibTransId="{9D4832F4-E717-4523-8534-351FD9B2F117}"/>
    <dgm:cxn modelId="{1BF6F423-6B9D-4812-AA9C-F59DCAA8B45E}" type="presOf" srcId="{852476EF-CC35-4553-803B-1B62B89B98A2}" destId="{17A79825-5A00-418D-A665-3006B7AAA8FA}" srcOrd="0" destOrd="1" presId="urn:microsoft.com/office/officeart/2005/8/layout/vList2"/>
    <dgm:cxn modelId="{8EA19826-9319-4193-9DCA-B8D91DF7804D}" type="presOf" srcId="{64B24F2B-455F-4E7D-8C37-631A6950BDDB}" destId="{17A79825-5A00-418D-A665-3006B7AAA8FA}" srcOrd="0" destOrd="0" presId="urn:microsoft.com/office/officeart/2005/8/layout/vList2"/>
    <dgm:cxn modelId="{021C6B33-F00A-42EF-87F6-74F5FF85450A}" type="presOf" srcId="{94A0AC30-17F7-4478-AE95-9CF5AAF1570C}" destId="{17A79825-5A00-418D-A665-3006B7AAA8FA}" srcOrd="0" destOrd="2" presId="urn:microsoft.com/office/officeart/2005/8/layout/vList2"/>
    <dgm:cxn modelId="{BF1AD45B-C266-4CF1-BDBA-19788235FFC0}" srcId="{CD80CE27-1259-4C1E-8B4B-4E686D1631C7}" destId="{C5103A45-D18F-4A1E-ADCB-BF6427357DA5}" srcOrd="1" destOrd="0" parTransId="{804AC241-CF37-4F55-A47C-BF2CD3E2AAB6}" sibTransId="{315232A7-B857-4063-BDAA-71E7C625E5F2}"/>
    <dgm:cxn modelId="{5EEFED5F-3ADC-4542-9334-8D3FCF690AB7}" srcId="{C5103A45-D18F-4A1E-ADCB-BF6427357DA5}" destId="{1AF105AB-95E2-42BB-9BF0-FBDD06EC0719}" srcOrd="3" destOrd="0" parTransId="{589AED99-9FC6-4F8F-9012-3FA3924CC112}" sibTransId="{2C3C4FBF-CE14-42B3-A9F2-6D2C303658E9}"/>
    <dgm:cxn modelId="{F210A54B-29EC-449D-8E26-18F86023247B}" type="presOf" srcId="{C5103A45-D18F-4A1E-ADCB-BF6427357DA5}" destId="{E7065E04-F3F7-4B6A-98CE-CF592F701910}" srcOrd="0" destOrd="0" presId="urn:microsoft.com/office/officeart/2005/8/layout/vList2"/>
    <dgm:cxn modelId="{70F85454-5767-4A5A-AB4D-6528242FAEE7}" type="presOf" srcId="{1AF105AB-95E2-42BB-9BF0-FBDD06EC0719}" destId="{17A79825-5A00-418D-A665-3006B7AAA8FA}" srcOrd="0" destOrd="3" presId="urn:microsoft.com/office/officeart/2005/8/layout/vList2"/>
    <dgm:cxn modelId="{45E1527F-AF88-45AF-B652-A1F97847BDD1}" srcId="{C5103A45-D18F-4A1E-ADCB-BF6427357DA5}" destId="{94A0AC30-17F7-4478-AE95-9CF5AAF1570C}" srcOrd="2" destOrd="0" parTransId="{61A12FB2-3EA3-4244-BC20-7B6C214195AC}" sibTransId="{48CE723D-D616-4173-B065-8359DD607A7C}"/>
    <dgm:cxn modelId="{7624098E-5FC6-4D29-99FD-3683493020FF}" type="presOf" srcId="{D0F01162-B79F-43F0-B206-FD46B6C65443}" destId="{17A79825-5A00-418D-A665-3006B7AAA8FA}" srcOrd="0" destOrd="4" presId="urn:microsoft.com/office/officeart/2005/8/layout/vList2"/>
    <dgm:cxn modelId="{403B7598-65E0-46F2-B137-E7E6C45B3A05}" srcId="{C5103A45-D18F-4A1E-ADCB-BF6427357DA5}" destId="{64B24F2B-455F-4E7D-8C37-631A6950BDDB}" srcOrd="0" destOrd="0" parTransId="{7466A871-5516-41FE-B2BB-CBCCB86F34B3}" sibTransId="{2BBA9837-87BE-402F-9380-BD7192F4BF6B}"/>
    <dgm:cxn modelId="{E0DC7999-FB15-4086-B134-E2BC23049A9F}" srcId="{C5103A45-D18F-4A1E-ADCB-BF6427357DA5}" destId="{852476EF-CC35-4553-803B-1B62B89B98A2}" srcOrd="1" destOrd="0" parTransId="{6EE38C3B-50F6-474B-B70F-C9CAC8CFAE15}" sibTransId="{A380BD1A-61BD-4494-8983-41344835B9CE}"/>
    <dgm:cxn modelId="{769962A4-E811-49CF-9876-4279BBE619A5}" type="presOf" srcId="{CD80CE27-1259-4C1E-8B4B-4E686D1631C7}" destId="{11D7A7DA-D2FC-4162-BBB9-1F8C58ADD6ED}" srcOrd="0" destOrd="0" presId="urn:microsoft.com/office/officeart/2005/8/layout/vList2"/>
    <dgm:cxn modelId="{00E347B7-B474-43B0-BF6A-49F7B90DC302}" srcId="{C5103A45-D18F-4A1E-ADCB-BF6427357DA5}" destId="{D0F01162-B79F-43F0-B206-FD46B6C65443}" srcOrd="4" destOrd="0" parTransId="{030EB32A-F7FB-4AC2-9C21-7D1292BFCEA2}" sibTransId="{91611249-AE57-4AEF-9C09-DA34E104B23B}"/>
    <dgm:cxn modelId="{625C2BE3-DB6F-499F-89AD-ACAE6A7F45D1}" type="presOf" srcId="{D36F89AC-9168-48EC-A01B-BA80D39217B9}" destId="{B4D888FD-EEFD-4614-96E6-9C1BA35225FB}" srcOrd="0" destOrd="0" presId="urn:microsoft.com/office/officeart/2005/8/layout/vList2"/>
    <dgm:cxn modelId="{8E5B5B55-CF6F-4447-B03E-EF0BEE77DD84}" type="presParOf" srcId="{11D7A7DA-D2FC-4162-BBB9-1F8C58ADD6ED}" destId="{B4D888FD-EEFD-4614-96E6-9C1BA35225FB}" srcOrd="0" destOrd="0" presId="urn:microsoft.com/office/officeart/2005/8/layout/vList2"/>
    <dgm:cxn modelId="{3CFDBE2E-E583-4BA7-A15E-6730631A9343}" type="presParOf" srcId="{11D7A7DA-D2FC-4162-BBB9-1F8C58ADD6ED}" destId="{070FEDAD-9576-403D-8F04-7015E6E6C5E8}" srcOrd="1" destOrd="0" presId="urn:microsoft.com/office/officeart/2005/8/layout/vList2"/>
    <dgm:cxn modelId="{E2D61F95-7CAD-448A-80D8-A3835E898689}" type="presParOf" srcId="{11D7A7DA-D2FC-4162-BBB9-1F8C58ADD6ED}" destId="{E7065E04-F3F7-4B6A-98CE-CF592F701910}" srcOrd="2" destOrd="0" presId="urn:microsoft.com/office/officeart/2005/8/layout/vList2"/>
    <dgm:cxn modelId="{547B5CFF-A326-4D5E-914B-A920196C0DF4}" type="presParOf" srcId="{11D7A7DA-D2FC-4162-BBB9-1F8C58ADD6ED}" destId="{17A79825-5A00-418D-A665-3006B7AAA8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80CE27-1259-4C1E-8B4B-4E686D1631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6F89AC-9168-48EC-A01B-BA80D39217B9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t-BR" dirty="0"/>
            <a:t>Apresentação pessoal</a:t>
          </a:r>
        </a:p>
      </dgm:t>
    </dgm:pt>
    <dgm:pt modelId="{B1C6AA0B-B149-4B73-A3F0-C67F53B2DC23}" type="parTrans" cxnId="{138C0F00-4C02-4371-BD13-5505DB9FE00D}">
      <dgm:prSet/>
      <dgm:spPr/>
      <dgm:t>
        <a:bodyPr/>
        <a:lstStyle/>
        <a:p>
          <a:endParaRPr lang="pt-BR"/>
        </a:p>
      </dgm:t>
    </dgm:pt>
    <dgm:pt modelId="{9D4832F4-E717-4523-8534-351FD9B2F117}" type="sibTrans" cxnId="{138C0F00-4C02-4371-BD13-5505DB9FE00D}">
      <dgm:prSet/>
      <dgm:spPr/>
      <dgm:t>
        <a:bodyPr/>
        <a:lstStyle/>
        <a:p>
          <a:endParaRPr lang="pt-BR"/>
        </a:p>
      </dgm:t>
    </dgm:pt>
    <dgm:pt modelId="{C5103A45-D18F-4A1E-ADCB-BF6427357DA5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/>
            <a:t>O projeto</a:t>
          </a:r>
        </a:p>
      </dgm:t>
    </dgm:pt>
    <dgm:pt modelId="{804AC241-CF37-4F55-A47C-BF2CD3E2AAB6}" type="parTrans" cxnId="{BF1AD45B-C266-4CF1-BDBA-19788235FFC0}">
      <dgm:prSet/>
      <dgm:spPr/>
      <dgm:t>
        <a:bodyPr/>
        <a:lstStyle/>
        <a:p>
          <a:endParaRPr lang="pt-BR"/>
        </a:p>
      </dgm:t>
    </dgm:pt>
    <dgm:pt modelId="{315232A7-B857-4063-BDAA-71E7C625E5F2}" type="sibTrans" cxnId="{BF1AD45B-C266-4CF1-BDBA-19788235FFC0}">
      <dgm:prSet/>
      <dgm:spPr/>
      <dgm:t>
        <a:bodyPr/>
        <a:lstStyle/>
        <a:p>
          <a:endParaRPr lang="pt-BR"/>
        </a:p>
      </dgm:t>
    </dgm:pt>
    <dgm:pt modelId="{64B24F2B-455F-4E7D-8C37-631A6950BDDB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</dgm:t>
    </dgm:pt>
    <dgm:pt modelId="{7466A871-5516-41FE-B2BB-CBCCB86F34B3}" type="parTrans" cxnId="{403B7598-65E0-46F2-B137-E7E6C45B3A05}">
      <dgm:prSet/>
      <dgm:spPr/>
      <dgm:t>
        <a:bodyPr/>
        <a:lstStyle/>
        <a:p>
          <a:endParaRPr lang="pt-BR"/>
        </a:p>
      </dgm:t>
    </dgm:pt>
    <dgm:pt modelId="{2BBA9837-87BE-402F-9380-BD7192F4BF6B}" type="sibTrans" cxnId="{403B7598-65E0-46F2-B137-E7E6C45B3A05}">
      <dgm:prSet/>
      <dgm:spPr/>
      <dgm:t>
        <a:bodyPr/>
        <a:lstStyle/>
        <a:p>
          <a:endParaRPr lang="pt-BR"/>
        </a:p>
      </dgm:t>
    </dgm:pt>
    <dgm:pt modelId="{852476EF-CC35-4553-803B-1B62B89B98A2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</dgm:t>
    </dgm:pt>
    <dgm:pt modelId="{6EE38C3B-50F6-474B-B70F-C9CAC8CFAE15}" type="parTrans" cxnId="{E0DC7999-FB15-4086-B134-E2BC23049A9F}">
      <dgm:prSet/>
      <dgm:spPr/>
      <dgm:t>
        <a:bodyPr/>
        <a:lstStyle/>
        <a:p>
          <a:endParaRPr lang="pt-BR"/>
        </a:p>
      </dgm:t>
    </dgm:pt>
    <dgm:pt modelId="{A380BD1A-61BD-4494-8983-41344835B9CE}" type="sibTrans" cxnId="{E0DC7999-FB15-4086-B134-E2BC23049A9F}">
      <dgm:prSet/>
      <dgm:spPr/>
      <dgm:t>
        <a:bodyPr/>
        <a:lstStyle/>
        <a:p>
          <a:endParaRPr lang="pt-BR"/>
        </a:p>
      </dgm:t>
    </dgm:pt>
    <dgm:pt modelId="{94A0AC30-17F7-4478-AE95-9CF5AAF1570C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Padrão de projeto utilizado</a:t>
          </a:r>
        </a:p>
      </dgm:t>
    </dgm:pt>
    <dgm:pt modelId="{61A12FB2-3EA3-4244-BC20-7B6C214195AC}" type="parTrans" cxnId="{45E1527F-AF88-45AF-B652-A1F97847BDD1}">
      <dgm:prSet/>
      <dgm:spPr/>
      <dgm:t>
        <a:bodyPr/>
        <a:lstStyle/>
        <a:p>
          <a:endParaRPr lang="pt-BR"/>
        </a:p>
      </dgm:t>
    </dgm:pt>
    <dgm:pt modelId="{48CE723D-D616-4173-B065-8359DD607A7C}" type="sibTrans" cxnId="{45E1527F-AF88-45AF-B652-A1F97847BDD1}">
      <dgm:prSet/>
      <dgm:spPr/>
      <dgm:t>
        <a:bodyPr/>
        <a:lstStyle/>
        <a:p>
          <a:endParaRPr lang="pt-BR"/>
        </a:p>
      </dgm:t>
    </dgm:pt>
    <dgm:pt modelId="{1AF105AB-95E2-42BB-9BF0-FBDD06EC0719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A análise</a:t>
          </a:r>
        </a:p>
      </dgm:t>
    </dgm:pt>
    <dgm:pt modelId="{589AED99-9FC6-4F8F-9012-3FA3924CC112}" type="parTrans" cxnId="{5EEFED5F-3ADC-4542-9334-8D3FCF690AB7}">
      <dgm:prSet/>
      <dgm:spPr/>
      <dgm:t>
        <a:bodyPr/>
        <a:lstStyle/>
        <a:p>
          <a:endParaRPr lang="pt-BR"/>
        </a:p>
      </dgm:t>
    </dgm:pt>
    <dgm:pt modelId="{2C3C4FBF-CE14-42B3-A9F2-6D2C303658E9}" type="sibTrans" cxnId="{5EEFED5F-3ADC-4542-9334-8D3FCF690AB7}">
      <dgm:prSet/>
      <dgm:spPr/>
      <dgm:t>
        <a:bodyPr/>
        <a:lstStyle/>
        <a:p>
          <a:endParaRPr lang="pt-BR"/>
        </a:p>
      </dgm:t>
    </dgm:pt>
    <dgm:pt modelId="{D0F01162-B79F-43F0-B206-FD46B6C65443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gm:t>
    </dgm:pt>
    <dgm:pt modelId="{030EB32A-F7FB-4AC2-9C21-7D1292BFCEA2}" type="parTrans" cxnId="{00E347B7-B474-43B0-BF6A-49F7B90DC302}">
      <dgm:prSet/>
      <dgm:spPr/>
      <dgm:t>
        <a:bodyPr/>
        <a:lstStyle/>
        <a:p>
          <a:endParaRPr lang="pt-BR"/>
        </a:p>
      </dgm:t>
    </dgm:pt>
    <dgm:pt modelId="{91611249-AE57-4AEF-9C09-DA34E104B23B}" type="sibTrans" cxnId="{00E347B7-B474-43B0-BF6A-49F7B90DC302}">
      <dgm:prSet/>
      <dgm:spPr/>
      <dgm:t>
        <a:bodyPr/>
        <a:lstStyle/>
        <a:p>
          <a:endParaRPr lang="pt-BR"/>
        </a:p>
      </dgm:t>
    </dgm:pt>
    <dgm:pt modelId="{11D7A7DA-D2FC-4162-BBB9-1F8C58ADD6ED}" type="pres">
      <dgm:prSet presAssocID="{CD80CE27-1259-4C1E-8B4B-4E686D1631C7}" presName="linear" presStyleCnt="0">
        <dgm:presLayoutVars>
          <dgm:animLvl val="lvl"/>
          <dgm:resizeHandles val="exact"/>
        </dgm:presLayoutVars>
      </dgm:prSet>
      <dgm:spPr/>
    </dgm:pt>
    <dgm:pt modelId="{B4D888FD-EEFD-4614-96E6-9C1BA35225FB}" type="pres">
      <dgm:prSet presAssocID="{D36F89AC-9168-48EC-A01B-BA80D39217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0FEDAD-9576-403D-8F04-7015E6E6C5E8}" type="pres">
      <dgm:prSet presAssocID="{9D4832F4-E717-4523-8534-351FD9B2F117}" presName="spacer" presStyleCnt="0"/>
      <dgm:spPr/>
    </dgm:pt>
    <dgm:pt modelId="{E7065E04-F3F7-4B6A-98CE-CF592F701910}" type="pres">
      <dgm:prSet presAssocID="{C5103A45-D18F-4A1E-ADCB-BF6427357D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A79825-5A00-418D-A665-3006B7AAA8FA}" type="pres">
      <dgm:prSet presAssocID="{C5103A45-D18F-4A1E-ADCB-BF6427357D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8C0F00-4C02-4371-BD13-5505DB9FE00D}" srcId="{CD80CE27-1259-4C1E-8B4B-4E686D1631C7}" destId="{D36F89AC-9168-48EC-A01B-BA80D39217B9}" srcOrd="0" destOrd="0" parTransId="{B1C6AA0B-B149-4B73-A3F0-C67F53B2DC23}" sibTransId="{9D4832F4-E717-4523-8534-351FD9B2F117}"/>
    <dgm:cxn modelId="{1BF6F423-6B9D-4812-AA9C-F59DCAA8B45E}" type="presOf" srcId="{852476EF-CC35-4553-803B-1B62B89B98A2}" destId="{17A79825-5A00-418D-A665-3006B7AAA8FA}" srcOrd="0" destOrd="1" presId="urn:microsoft.com/office/officeart/2005/8/layout/vList2"/>
    <dgm:cxn modelId="{8EA19826-9319-4193-9DCA-B8D91DF7804D}" type="presOf" srcId="{64B24F2B-455F-4E7D-8C37-631A6950BDDB}" destId="{17A79825-5A00-418D-A665-3006B7AAA8FA}" srcOrd="0" destOrd="0" presId="urn:microsoft.com/office/officeart/2005/8/layout/vList2"/>
    <dgm:cxn modelId="{021C6B33-F00A-42EF-87F6-74F5FF85450A}" type="presOf" srcId="{94A0AC30-17F7-4478-AE95-9CF5AAF1570C}" destId="{17A79825-5A00-418D-A665-3006B7AAA8FA}" srcOrd="0" destOrd="2" presId="urn:microsoft.com/office/officeart/2005/8/layout/vList2"/>
    <dgm:cxn modelId="{BF1AD45B-C266-4CF1-BDBA-19788235FFC0}" srcId="{CD80CE27-1259-4C1E-8B4B-4E686D1631C7}" destId="{C5103A45-D18F-4A1E-ADCB-BF6427357DA5}" srcOrd="1" destOrd="0" parTransId="{804AC241-CF37-4F55-A47C-BF2CD3E2AAB6}" sibTransId="{315232A7-B857-4063-BDAA-71E7C625E5F2}"/>
    <dgm:cxn modelId="{5EEFED5F-3ADC-4542-9334-8D3FCF690AB7}" srcId="{C5103A45-D18F-4A1E-ADCB-BF6427357DA5}" destId="{1AF105AB-95E2-42BB-9BF0-FBDD06EC0719}" srcOrd="3" destOrd="0" parTransId="{589AED99-9FC6-4F8F-9012-3FA3924CC112}" sibTransId="{2C3C4FBF-CE14-42B3-A9F2-6D2C303658E9}"/>
    <dgm:cxn modelId="{F210A54B-29EC-449D-8E26-18F86023247B}" type="presOf" srcId="{C5103A45-D18F-4A1E-ADCB-BF6427357DA5}" destId="{E7065E04-F3F7-4B6A-98CE-CF592F701910}" srcOrd="0" destOrd="0" presId="urn:microsoft.com/office/officeart/2005/8/layout/vList2"/>
    <dgm:cxn modelId="{70F85454-5767-4A5A-AB4D-6528242FAEE7}" type="presOf" srcId="{1AF105AB-95E2-42BB-9BF0-FBDD06EC0719}" destId="{17A79825-5A00-418D-A665-3006B7AAA8FA}" srcOrd="0" destOrd="3" presId="urn:microsoft.com/office/officeart/2005/8/layout/vList2"/>
    <dgm:cxn modelId="{45E1527F-AF88-45AF-B652-A1F97847BDD1}" srcId="{C5103A45-D18F-4A1E-ADCB-BF6427357DA5}" destId="{94A0AC30-17F7-4478-AE95-9CF5AAF1570C}" srcOrd="2" destOrd="0" parTransId="{61A12FB2-3EA3-4244-BC20-7B6C214195AC}" sibTransId="{48CE723D-D616-4173-B065-8359DD607A7C}"/>
    <dgm:cxn modelId="{7624098E-5FC6-4D29-99FD-3683493020FF}" type="presOf" srcId="{D0F01162-B79F-43F0-B206-FD46B6C65443}" destId="{17A79825-5A00-418D-A665-3006B7AAA8FA}" srcOrd="0" destOrd="4" presId="urn:microsoft.com/office/officeart/2005/8/layout/vList2"/>
    <dgm:cxn modelId="{403B7598-65E0-46F2-B137-E7E6C45B3A05}" srcId="{C5103A45-D18F-4A1E-ADCB-BF6427357DA5}" destId="{64B24F2B-455F-4E7D-8C37-631A6950BDDB}" srcOrd="0" destOrd="0" parTransId="{7466A871-5516-41FE-B2BB-CBCCB86F34B3}" sibTransId="{2BBA9837-87BE-402F-9380-BD7192F4BF6B}"/>
    <dgm:cxn modelId="{E0DC7999-FB15-4086-B134-E2BC23049A9F}" srcId="{C5103A45-D18F-4A1E-ADCB-BF6427357DA5}" destId="{852476EF-CC35-4553-803B-1B62B89B98A2}" srcOrd="1" destOrd="0" parTransId="{6EE38C3B-50F6-474B-B70F-C9CAC8CFAE15}" sibTransId="{A380BD1A-61BD-4494-8983-41344835B9CE}"/>
    <dgm:cxn modelId="{769962A4-E811-49CF-9876-4279BBE619A5}" type="presOf" srcId="{CD80CE27-1259-4C1E-8B4B-4E686D1631C7}" destId="{11D7A7DA-D2FC-4162-BBB9-1F8C58ADD6ED}" srcOrd="0" destOrd="0" presId="urn:microsoft.com/office/officeart/2005/8/layout/vList2"/>
    <dgm:cxn modelId="{00E347B7-B474-43B0-BF6A-49F7B90DC302}" srcId="{C5103A45-D18F-4A1E-ADCB-BF6427357DA5}" destId="{D0F01162-B79F-43F0-B206-FD46B6C65443}" srcOrd="4" destOrd="0" parTransId="{030EB32A-F7FB-4AC2-9C21-7D1292BFCEA2}" sibTransId="{91611249-AE57-4AEF-9C09-DA34E104B23B}"/>
    <dgm:cxn modelId="{625C2BE3-DB6F-499F-89AD-ACAE6A7F45D1}" type="presOf" srcId="{D36F89AC-9168-48EC-A01B-BA80D39217B9}" destId="{B4D888FD-EEFD-4614-96E6-9C1BA35225FB}" srcOrd="0" destOrd="0" presId="urn:microsoft.com/office/officeart/2005/8/layout/vList2"/>
    <dgm:cxn modelId="{8E5B5B55-CF6F-4447-B03E-EF0BEE77DD84}" type="presParOf" srcId="{11D7A7DA-D2FC-4162-BBB9-1F8C58ADD6ED}" destId="{B4D888FD-EEFD-4614-96E6-9C1BA35225FB}" srcOrd="0" destOrd="0" presId="urn:microsoft.com/office/officeart/2005/8/layout/vList2"/>
    <dgm:cxn modelId="{3CFDBE2E-E583-4BA7-A15E-6730631A9343}" type="presParOf" srcId="{11D7A7DA-D2FC-4162-BBB9-1F8C58ADD6ED}" destId="{070FEDAD-9576-403D-8F04-7015E6E6C5E8}" srcOrd="1" destOrd="0" presId="urn:microsoft.com/office/officeart/2005/8/layout/vList2"/>
    <dgm:cxn modelId="{E2D61F95-7CAD-448A-80D8-A3835E898689}" type="presParOf" srcId="{11D7A7DA-D2FC-4162-BBB9-1F8C58ADD6ED}" destId="{E7065E04-F3F7-4B6A-98CE-CF592F701910}" srcOrd="2" destOrd="0" presId="urn:microsoft.com/office/officeart/2005/8/layout/vList2"/>
    <dgm:cxn modelId="{547B5CFF-A326-4D5E-914B-A920196C0DF4}" type="presParOf" srcId="{11D7A7DA-D2FC-4162-BBB9-1F8C58ADD6ED}" destId="{17A79825-5A00-418D-A665-3006B7AAA8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E50304-DB47-4003-90FD-0B444E47AD0B}" type="doc">
      <dgm:prSet loTypeId="urn:microsoft.com/office/officeart/2005/8/layout/hProcess9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F5FC94D7-C221-464D-B53E-5D9F6B355155}">
      <dgm:prSet phldrT="[Texto]"/>
      <dgm:spPr/>
      <dgm:t>
        <a:bodyPr/>
        <a:lstStyle/>
        <a:p>
          <a:r>
            <a:rPr lang="pt-BR"/>
            <a:t>raw-data</a:t>
          </a:r>
        </a:p>
      </dgm:t>
    </dgm:pt>
    <dgm:pt modelId="{549810D6-313F-4347-99FA-93B138B3F65F}" type="parTrans" cxnId="{58ECFCA7-B378-49B1-8EB8-30F91E8D6924}">
      <dgm:prSet/>
      <dgm:spPr/>
      <dgm:t>
        <a:bodyPr/>
        <a:lstStyle/>
        <a:p>
          <a:endParaRPr lang="pt-BR"/>
        </a:p>
      </dgm:t>
    </dgm:pt>
    <dgm:pt modelId="{2729221F-6152-4C01-A706-395A64E2B93D}" type="sibTrans" cxnId="{58ECFCA7-B378-49B1-8EB8-30F91E8D6924}">
      <dgm:prSet/>
      <dgm:spPr/>
      <dgm:t>
        <a:bodyPr/>
        <a:lstStyle/>
        <a:p>
          <a:endParaRPr lang="pt-BR"/>
        </a:p>
      </dgm:t>
    </dgm:pt>
    <dgm:pt modelId="{4E29D813-F0A6-4302-B4CB-27B9ADE31CE9}">
      <dgm:prSet phldrT="[Texto]"/>
      <dgm:spPr/>
      <dgm:t>
        <a:bodyPr/>
        <a:lstStyle/>
        <a:p>
          <a:r>
            <a:rPr lang="pt-BR"/>
            <a:t>stage-data</a:t>
          </a:r>
        </a:p>
      </dgm:t>
    </dgm:pt>
    <dgm:pt modelId="{D836E52B-FACE-4418-AD4A-4B250FD08857}" type="parTrans" cxnId="{897326A3-434F-4E2A-8DC6-FEF91C558D2C}">
      <dgm:prSet/>
      <dgm:spPr/>
      <dgm:t>
        <a:bodyPr/>
        <a:lstStyle/>
        <a:p>
          <a:endParaRPr lang="pt-BR"/>
        </a:p>
      </dgm:t>
    </dgm:pt>
    <dgm:pt modelId="{235CA6C5-2C81-4F27-8626-2D71839C0AB4}" type="sibTrans" cxnId="{897326A3-434F-4E2A-8DC6-FEF91C558D2C}">
      <dgm:prSet/>
      <dgm:spPr/>
      <dgm:t>
        <a:bodyPr/>
        <a:lstStyle/>
        <a:p>
          <a:endParaRPr lang="pt-BR"/>
        </a:p>
      </dgm:t>
    </dgm:pt>
    <dgm:pt modelId="{4C8EAD30-ED43-4880-99D1-6112ED9D99F3}">
      <dgm:prSet phldrT="[Texto]"/>
      <dgm:spPr/>
      <dgm:t>
        <a:bodyPr/>
        <a:lstStyle/>
        <a:p>
          <a:r>
            <a:rPr lang="pt-BR"/>
            <a:t>model-data</a:t>
          </a:r>
        </a:p>
      </dgm:t>
    </dgm:pt>
    <dgm:pt modelId="{4B633C94-2546-4CF3-A9ED-D18F01B32A64}" type="parTrans" cxnId="{8836A7B6-FC7D-47E4-9010-82485EC1AA28}">
      <dgm:prSet/>
      <dgm:spPr/>
      <dgm:t>
        <a:bodyPr/>
        <a:lstStyle/>
        <a:p>
          <a:endParaRPr lang="pt-BR"/>
        </a:p>
      </dgm:t>
    </dgm:pt>
    <dgm:pt modelId="{1B3DE471-9D08-43BA-A9F2-D6CD0D3D871D}" type="sibTrans" cxnId="{8836A7B6-FC7D-47E4-9010-82485EC1AA28}">
      <dgm:prSet/>
      <dgm:spPr/>
      <dgm:t>
        <a:bodyPr/>
        <a:lstStyle/>
        <a:p>
          <a:endParaRPr lang="pt-BR"/>
        </a:p>
      </dgm:t>
    </dgm:pt>
    <dgm:pt modelId="{DD8077FC-E0AB-4EA7-BDBC-C91A3B0194FA}">
      <dgm:prSet phldrT="[Texto]"/>
      <dgm:spPr/>
      <dgm:t>
        <a:bodyPr/>
        <a:lstStyle/>
        <a:p>
          <a:r>
            <a:rPr lang="pt-BR"/>
            <a:t> Dados brutos</a:t>
          </a:r>
        </a:p>
      </dgm:t>
    </dgm:pt>
    <dgm:pt modelId="{EE6C0490-8824-4CE5-A074-97FC79107B8E}" type="parTrans" cxnId="{A5542A38-BC69-43DE-9ADF-5ED0D6184927}">
      <dgm:prSet/>
      <dgm:spPr/>
      <dgm:t>
        <a:bodyPr/>
        <a:lstStyle/>
        <a:p>
          <a:endParaRPr lang="pt-BR"/>
        </a:p>
      </dgm:t>
    </dgm:pt>
    <dgm:pt modelId="{515B16D3-8E1F-4926-9540-D91EF304D976}" type="sibTrans" cxnId="{A5542A38-BC69-43DE-9ADF-5ED0D6184927}">
      <dgm:prSet/>
      <dgm:spPr/>
      <dgm:t>
        <a:bodyPr/>
        <a:lstStyle/>
        <a:p>
          <a:endParaRPr lang="pt-BR"/>
        </a:p>
      </dgm:t>
    </dgm:pt>
    <dgm:pt modelId="{E7DD449F-20B2-477F-85D5-26D30A67E8E6}">
      <dgm:prSet phldrT="[Texto]"/>
      <dgm:spPr/>
      <dgm:t>
        <a:bodyPr/>
        <a:lstStyle/>
        <a:p>
          <a:r>
            <a:rPr lang="pt-BR"/>
            <a:t> Dados preparados</a:t>
          </a:r>
        </a:p>
      </dgm:t>
    </dgm:pt>
    <dgm:pt modelId="{E68D4852-F581-43BE-842C-61572F28A3AF}" type="parTrans" cxnId="{41C082A8-B2DD-4F75-B89E-9678952B8436}">
      <dgm:prSet/>
      <dgm:spPr/>
      <dgm:t>
        <a:bodyPr/>
        <a:lstStyle/>
        <a:p>
          <a:endParaRPr lang="pt-BR"/>
        </a:p>
      </dgm:t>
    </dgm:pt>
    <dgm:pt modelId="{C3963C9A-81DD-4175-A812-D3CF62C58BF3}" type="sibTrans" cxnId="{41C082A8-B2DD-4F75-B89E-9678952B8436}">
      <dgm:prSet/>
      <dgm:spPr/>
      <dgm:t>
        <a:bodyPr/>
        <a:lstStyle/>
        <a:p>
          <a:endParaRPr lang="pt-BR"/>
        </a:p>
      </dgm:t>
    </dgm:pt>
    <dgm:pt modelId="{EF0EBDB4-EAEF-44F7-A44E-AE1D5E41D527}">
      <dgm:prSet phldrT="[Texto]"/>
      <dgm:spPr/>
      <dgm:t>
        <a:bodyPr/>
        <a:lstStyle/>
        <a:p>
          <a:r>
            <a:rPr lang="pt-BR"/>
            <a:t> Dados base para gerar o modelo estatístico</a:t>
          </a:r>
        </a:p>
      </dgm:t>
    </dgm:pt>
    <dgm:pt modelId="{01AE1D69-CC55-409C-951D-287602EAE85F}" type="parTrans" cxnId="{1CDECDF3-DD1B-47CB-94F9-BB4BC38AFD6D}">
      <dgm:prSet/>
      <dgm:spPr/>
      <dgm:t>
        <a:bodyPr/>
        <a:lstStyle/>
        <a:p>
          <a:endParaRPr lang="pt-BR"/>
        </a:p>
      </dgm:t>
    </dgm:pt>
    <dgm:pt modelId="{7C8EE7AC-4184-4427-A044-BE44BE176E3F}" type="sibTrans" cxnId="{1CDECDF3-DD1B-47CB-94F9-BB4BC38AFD6D}">
      <dgm:prSet/>
      <dgm:spPr/>
      <dgm:t>
        <a:bodyPr/>
        <a:lstStyle/>
        <a:p>
          <a:endParaRPr lang="pt-BR"/>
        </a:p>
      </dgm:t>
    </dgm:pt>
    <dgm:pt modelId="{8EB85C05-A8F5-4FA1-B0D3-D70793659D15}" type="pres">
      <dgm:prSet presAssocID="{8EE50304-DB47-4003-90FD-0B444E47AD0B}" presName="CompostProcess" presStyleCnt="0">
        <dgm:presLayoutVars>
          <dgm:dir/>
          <dgm:resizeHandles val="exact"/>
        </dgm:presLayoutVars>
      </dgm:prSet>
      <dgm:spPr/>
    </dgm:pt>
    <dgm:pt modelId="{9B376371-CAE2-4214-B08F-F1C3863EB833}" type="pres">
      <dgm:prSet presAssocID="{8EE50304-DB47-4003-90FD-0B444E47AD0B}" presName="arrow" presStyleLbl="bgShp" presStyleIdx="0" presStyleCnt="1"/>
      <dgm:spPr/>
    </dgm:pt>
    <dgm:pt modelId="{FA96C3C7-BFA6-4E2C-BABE-885B781051D5}" type="pres">
      <dgm:prSet presAssocID="{8EE50304-DB47-4003-90FD-0B444E47AD0B}" presName="linearProcess" presStyleCnt="0"/>
      <dgm:spPr/>
    </dgm:pt>
    <dgm:pt modelId="{9A545C76-5BB9-43E4-AC2D-B77CF32B2AB2}" type="pres">
      <dgm:prSet presAssocID="{F5FC94D7-C221-464D-B53E-5D9F6B355155}" presName="textNode" presStyleLbl="node1" presStyleIdx="0" presStyleCnt="3">
        <dgm:presLayoutVars>
          <dgm:bulletEnabled val="1"/>
        </dgm:presLayoutVars>
      </dgm:prSet>
      <dgm:spPr/>
    </dgm:pt>
    <dgm:pt modelId="{29BEB8DA-8394-4C46-AE63-1589C0E1C73B}" type="pres">
      <dgm:prSet presAssocID="{2729221F-6152-4C01-A706-395A64E2B93D}" presName="sibTrans" presStyleCnt="0"/>
      <dgm:spPr/>
    </dgm:pt>
    <dgm:pt modelId="{A9AE2C9A-4586-4F67-8CA6-39881FC7BDEF}" type="pres">
      <dgm:prSet presAssocID="{4E29D813-F0A6-4302-B4CB-27B9ADE31CE9}" presName="textNode" presStyleLbl="node1" presStyleIdx="1" presStyleCnt="3">
        <dgm:presLayoutVars>
          <dgm:bulletEnabled val="1"/>
        </dgm:presLayoutVars>
      </dgm:prSet>
      <dgm:spPr/>
    </dgm:pt>
    <dgm:pt modelId="{CD53A960-EB82-444D-8477-CFEB63E076B9}" type="pres">
      <dgm:prSet presAssocID="{235CA6C5-2C81-4F27-8626-2D71839C0AB4}" presName="sibTrans" presStyleCnt="0"/>
      <dgm:spPr/>
    </dgm:pt>
    <dgm:pt modelId="{6C4B04A8-96A7-4540-86D8-236BF8370745}" type="pres">
      <dgm:prSet presAssocID="{4C8EAD30-ED43-4880-99D1-6112ED9D99F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9F363C29-5764-403C-8890-08A7B0B9B0E7}" type="presOf" srcId="{E7DD449F-20B2-477F-85D5-26D30A67E8E6}" destId="{A9AE2C9A-4586-4F67-8CA6-39881FC7BDEF}" srcOrd="0" destOrd="1" presId="urn:microsoft.com/office/officeart/2005/8/layout/hProcess9"/>
    <dgm:cxn modelId="{A5542A38-BC69-43DE-9ADF-5ED0D6184927}" srcId="{F5FC94D7-C221-464D-B53E-5D9F6B355155}" destId="{DD8077FC-E0AB-4EA7-BDBC-C91A3B0194FA}" srcOrd="0" destOrd="0" parTransId="{EE6C0490-8824-4CE5-A074-97FC79107B8E}" sibTransId="{515B16D3-8E1F-4926-9540-D91EF304D976}"/>
    <dgm:cxn modelId="{2933393A-221A-40CE-AD8A-3EA1C23EB931}" type="presOf" srcId="{EF0EBDB4-EAEF-44F7-A44E-AE1D5E41D527}" destId="{6C4B04A8-96A7-4540-86D8-236BF8370745}" srcOrd="0" destOrd="1" presId="urn:microsoft.com/office/officeart/2005/8/layout/hProcess9"/>
    <dgm:cxn modelId="{5339BD44-87F1-4311-93B6-6C6A51991037}" type="presOf" srcId="{DD8077FC-E0AB-4EA7-BDBC-C91A3B0194FA}" destId="{9A545C76-5BB9-43E4-AC2D-B77CF32B2AB2}" srcOrd="0" destOrd="1" presId="urn:microsoft.com/office/officeart/2005/8/layout/hProcess9"/>
    <dgm:cxn modelId="{668A0046-4256-4094-AD12-E787FB351C8D}" type="presOf" srcId="{F5FC94D7-C221-464D-B53E-5D9F6B355155}" destId="{9A545C76-5BB9-43E4-AC2D-B77CF32B2AB2}" srcOrd="0" destOrd="0" presId="urn:microsoft.com/office/officeart/2005/8/layout/hProcess9"/>
    <dgm:cxn modelId="{1A9B7D46-645B-4109-8FAD-528BA8702657}" type="presOf" srcId="{4E29D813-F0A6-4302-B4CB-27B9ADE31CE9}" destId="{A9AE2C9A-4586-4F67-8CA6-39881FC7BDEF}" srcOrd="0" destOrd="0" presId="urn:microsoft.com/office/officeart/2005/8/layout/hProcess9"/>
    <dgm:cxn modelId="{A8FD7781-5596-4718-9AE9-7C1423D3A429}" type="presOf" srcId="{4C8EAD30-ED43-4880-99D1-6112ED9D99F3}" destId="{6C4B04A8-96A7-4540-86D8-236BF8370745}" srcOrd="0" destOrd="0" presId="urn:microsoft.com/office/officeart/2005/8/layout/hProcess9"/>
    <dgm:cxn modelId="{897326A3-434F-4E2A-8DC6-FEF91C558D2C}" srcId="{8EE50304-DB47-4003-90FD-0B444E47AD0B}" destId="{4E29D813-F0A6-4302-B4CB-27B9ADE31CE9}" srcOrd="1" destOrd="0" parTransId="{D836E52B-FACE-4418-AD4A-4B250FD08857}" sibTransId="{235CA6C5-2C81-4F27-8626-2D71839C0AB4}"/>
    <dgm:cxn modelId="{58ECFCA7-B378-49B1-8EB8-30F91E8D6924}" srcId="{8EE50304-DB47-4003-90FD-0B444E47AD0B}" destId="{F5FC94D7-C221-464D-B53E-5D9F6B355155}" srcOrd="0" destOrd="0" parTransId="{549810D6-313F-4347-99FA-93B138B3F65F}" sibTransId="{2729221F-6152-4C01-A706-395A64E2B93D}"/>
    <dgm:cxn modelId="{41C082A8-B2DD-4F75-B89E-9678952B8436}" srcId="{4E29D813-F0A6-4302-B4CB-27B9ADE31CE9}" destId="{E7DD449F-20B2-477F-85D5-26D30A67E8E6}" srcOrd="0" destOrd="0" parTransId="{E68D4852-F581-43BE-842C-61572F28A3AF}" sibTransId="{C3963C9A-81DD-4175-A812-D3CF62C58BF3}"/>
    <dgm:cxn modelId="{8836A7B6-FC7D-47E4-9010-82485EC1AA28}" srcId="{8EE50304-DB47-4003-90FD-0B444E47AD0B}" destId="{4C8EAD30-ED43-4880-99D1-6112ED9D99F3}" srcOrd="2" destOrd="0" parTransId="{4B633C94-2546-4CF3-A9ED-D18F01B32A64}" sibTransId="{1B3DE471-9D08-43BA-A9F2-D6CD0D3D871D}"/>
    <dgm:cxn modelId="{CFE998CC-C650-43E4-B5D6-03C786225E9D}" type="presOf" srcId="{8EE50304-DB47-4003-90FD-0B444E47AD0B}" destId="{8EB85C05-A8F5-4FA1-B0D3-D70793659D15}" srcOrd="0" destOrd="0" presId="urn:microsoft.com/office/officeart/2005/8/layout/hProcess9"/>
    <dgm:cxn modelId="{1CDECDF3-DD1B-47CB-94F9-BB4BC38AFD6D}" srcId="{4C8EAD30-ED43-4880-99D1-6112ED9D99F3}" destId="{EF0EBDB4-EAEF-44F7-A44E-AE1D5E41D527}" srcOrd="0" destOrd="0" parTransId="{01AE1D69-CC55-409C-951D-287602EAE85F}" sibTransId="{7C8EE7AC-4184-4427-A044-BE44BE176E3F}"/>
    <dgm:cxn modelId="{15A4473B-EFB4-47FC-9288-2F149AA34A1E}" type="presParOf" srcId="{8EB85C05-A8F5-4FA1-B0D3-D70793659D15}" destId="{9B376371-CAE2-4214-B08F-F1C3863EB833}" srcOrd="0" destOrd="0" presId="urn:microsoft.com/office/officeart/2005/8/layout/hProcess9"/>
    <dgm:cxn modelId="{34E61A71-214A-479A-8003-E26A000FCF39}" type="presParOf" srcId="{8EB85C05-A8F5-4FA1-B0D3-D70793659D15}" destId="{FA96C3C7-BFA6-4E2C-BABE-885B781051D5}" srcOrd="1" destOrd="0" presId="urn:microsoft.com/office/officeart/2005/8/layout/hProcess9"/>
    <dgm:cxn modelId="{159DF63B-E039-482A-90E5-061A5E7FE269}" type="presParOf" srcId="{FA96C3C7-BFA6-4E2C-BABE-885B781051D5}" destId="{9A545C76-5BB9-43E4-AC2D-B77CF32B2AB2}" srcOrd="0" destOrd="0" presId="urn:microsoft.com/office/officeart/2005/8/layout/hProcess9"/>
    <dgm:cxn modelId="{6A05EFD7-12B6-4929-B3AB-5B608A31C0AC}" type="presParOf" srcId="{FA96C3C7-BFA6-4E2C-BABE-885B781051D5}" destId="{29BEB8DA-8394-4C46-AE63-1589C0E1C73B}" srcOrd="1" destOrd="0" presId="urn:microsoft.com/office/officeart/2005/8/layout/hProcess9"/>
    <dgm:cxn modelId="{C9083055-4EDD-48EB-9488-0FAAE78FC72A}" type="presParOf" srcId="{FA96C3C7-BFA6-4E2C-BABE-885B781051D5}" destId="{A9AE2C9A-4586-4F67-8CA6-39881FC7BDEF}" srcOrd="2" destOrd="0" presId="urn:microsoft.com/office/officeart/2005/8/layout/hProcess9"/>
    <dgm:cxn modelId="{14FB6724-62C1-409E-8889-3B4D99BEC0BD}" type="presParOf" srcId="{FA96C3C7-BFA6-4E2C-BABE-885B781051D5}" destId="{CD53A960-EB82-444D-8477-CFEB63E076B9}" srcOrd="3" destOrd="0" presId="urn:microsoft.com/office/officeart/2005/8/layout/hProcess9"/>
    <dgm:cxn modelId="{9B25B87C-AB5B-478E-A0A4-8B155FAC7535}" type="presParOf" srcId="{FA96C3C7-BFA6-4E2C-BABE-885B781051D5}" destId="{6C4B04A8-96A7-4540-86D8-236BF837074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80CE27-1259-4C1E-8B4B-4E686D1631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6F89AC-9168-48EC-A01B-BA80D39217B9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pt-BR" dirty="0"/>
            <a:t>Apresentação pessoal</a:t>
          </a:r>
        </a:p>
      </dgm:t>
    </dgm:pt>
    <dgm:pt modelId="{B1C6AA0B-B149-4B73-A3F0-C67F53B2DC23}" type="parTrans" cxnId="{138C0F00-4C02-4371-BD13-5505DB9FE00D}">
      <dgm:prSet/>
      <dgm:spPr/>
      <dgm:t>
        <a:bodyPr/>
        <a:lstStyle/>
        <a:p>
          <a:endParaRPr lang="pt-BR"/>
        </a:p>
      </dgm:t>
    </dgm:pt>
    <dgm:pt modelId="{9D4832F4-E717-4523-8534-351FD9B2F117}" type="sibTrans" cxnId="{138C0F00-4C02-4371-BD13-5505DB9FE00D}">
      <dgm:prSet/>
      <dgm:spPr/>
      <dgm:t>
        <a:bodyPr/>
        <a:lstStyle/>
        <a:p>
          <a:endParaRPr lang="pt-BR"/>
        </a:p>
      </dgm:t>
    </dgm:pt>
    <dgm:pt modelId="{C5103A45-D18F-4A1E-ADCB-BF6427357DA5}">
      <dgm:prSet phldrT="[Texto]"/>
      <dgm:spPr>
        <a:solidFill>
          <a:schemeClr val="accent1"/>
        </a:solidFill>
      </dgm:spPr>
      <dgm:t>
        <a:bodyPr/>
        <a:lstStyle/>
        <a:p>
          <a:r>
            <a:rPr lang="pt-BR" dirty="0"/>
            <a:t>O projeto</a:t>
          </a:r>
        </a:p>
      </dgm:t>
    </dgm:pt>
    <dgm:pt modelId="{804AC241-CF37-4F55-A47C-BF2CD3E2AAB6}" type="parTrans" cxnId="{BF1AD45B-C266-4CF1-BDBA-19788235FFC0}">
      <dgm:prSet/>
      <dgm:spPr/>
      <dgm:t>
        <a:bodyPr/>
        <a:lstStyle/>
        <a:p>
          <a:endParaRPr lang="pt-BR"/>
        </a:p>
      </dgm:t>
    </dgm:pt>
    <dgm:pt modelId="{315232A7-B857-4063-BDAA-71E7C625E5F2}" type="sibTrans" cxnId="{BF1AD45B-C266-4CF1-BDBA-19788235FFC0}">
      <dgm:prSet/>
      <dgm:spPr/>
      <dgm:t>
        <a:bodyPr/>
        <a:lstStyle/>
        <a:p>
          <a:endParaRPr lang="pt-BR"/>
        </a:p>
      </dgm:t>
    </dgm:pt>
    <dgm:pt modelId="{64B24F2B-455F-4E7D-8C37-631A6950BDDB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</dgm:t>
    </dgm:pt>
    <dgm:pt modelId="{7466A871-5516-41FE-B2BB-CBCCB86F34B3}" type="parTrans" cxnId="{403B7598-65E0-46F2-B137-E7E6C45B3A05}">
      <dgm:prSet/>
      <dgm:spPr/>
      <dgm:t>
        <a:bodyPr/>
        <a:lstStyle/>
        <a:p>
          <a:endParaRPr lang="pt-BR"/>
        </a:p>
      </dgm:t>
    </dgm:pt>
    <dgm:pt modelId="{2BBA9837-87BE-402F-9380-BD7192F4BF6B}" type="sibTrans" cxnId="{403B7598-65E0-46F2-B137-E7E6C45B3A05}">
      <dgm:prSet/>
      <dgm:spPr/>
      <dgm:t>
        <a:bodyPr/>
        <a:lstStyle/>
        <a:p>
          <a:endParaRPr lang="pt-BR"/>
        </a:p>
      </dgm:t>
    </dgm:pt>
    <dgm:pt modelId="{852476EF-CC35-4553-803B-1B62B89B98A2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</dgm:t>
    </dgm:pt>
    <dgm:pt modelId="{6EE38C3B-50F6-474B-B70F-C9CAC8CFAE15}" type="parTrans" cxnId="{E0DC7999-FB15-4086-B134-E2BC23049A9F}">
      <dgm:prSet/>
      <dgm:spPr/>
      <dgm:t>
        <a:bodyPr/>
        <a:lstStyle/>
        <a:p>
          <a:endParaRPr lang="pt-BR"/>
        </a:p>
      </dgm:t>
    </dgm:pt>
    <dgm:pt modelId="{A380BD1A-61BD-4494-8983-41344835B9CE}" type="sibTrans" cxnId="{E0DC7999-FB15-4086-B134-E2BC23049A9F}">
      <dgm:prSet/>
      <dgm:spPr/>
      <dgm:t>
        <a:bodyPr/>
        <a:lstStyle/>
        <a:p>
          <a:endParaRPr lang="pt-BR"/>
        </a:p>
      </dgm:t>
    </dgm:pt>
    <dgm:pt modelId="{94A0AC30-17F7-4478-AE95-9CF5AAF1570C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</dgm:t>
    </dgm:pt>
    <dgm:pt modelId="{61A12FB2-3EA3-4244-BC20-7B6C214195AC}" type="parTrans" cxnId="{45E1527F-AF88-45AF-B652-A1F97847BDD1}">
      <dgm:prSet/>
      <dgm:spPr/>
      <dgm:t>
        <a:bodyPr/>
        <a:lstStyle/>
        <a:p>
          <a:endParaRPr lang="pt-BR"/>
        </a:p>
      </dgm:t>
    </dgm:pt>
    <dgm:pt modelId="{48CE723D-D616-4173-B065-8359DD607A7C}" type="sibTrans" cxnId="{45E1527F-AF88-45AF-B652-A1F97847BDD1}">
      <dgm:prSet/>
      <dgm:spPr/>
      <dgm:t>
        <a:bodyPr/>
        <a:lstStyle/>
        <a:p>
          <a:endParaRPr lang="pt-BR"/>
        </a:p>
      </dgm:t>
    </dgm:pt>
    <dgm:pt modelId="{1AF105AB-95E2-42BB-9BF0-FBDD06EC0719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A análise</a:t>
          </a:r>
        </a:p>
      </dgm:t>
    </dgm:pt>
    <dgm:pt modelId="{589AED99-9FC6-4F8F-9012-3FA3924CC112}" type="parTrans" cxnId="{5EEFED5F-3ADC-4542-9334-8D3FCF690AB7}">
      <dgm:prSet/>
      <dgm:spPr/>
      <dgm:t>
        <a:bodyPr/>
        <a:lstStyle/>
        <a:p>
          <a:endParaRPr lang="pt-BR"/>
        </a:p>
      </dgm:t>
    </dgm:pt>
    <dgm:pt modelId="{2C3C4FBF-CE14-42B3-A9F2-6D2C303658E9}" type="sibTrans" cxnId="{5EEFED5F-3ADC-4542-9334-8D3FCF690AB7}">
      <dgm:prSet/>
      <dgm:spPr/>
      <dgm:t>
        <a:bodyPr/>
        <a:lstStyle/>
        <a:p>
          <a:endParaRPr lang="pt-BR"/>
        </a:p>
      </dgm:t>
    </dgm:pt>
    <dgm:pt modelId="{D0F01162-B79F-43F0-B206-FD46B6C65443}">
      <dgm:prSet phldrT="[Texto]"/>
      <dgm:spPr/>
      <dgm:t>
        <a:bodyPr/>
        <a:lstStyle/>
        <a:p>
          <a:r>
            <a:rPr lang="pt-BR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gm:t>
    </dgm:pt>
    <dgm:pt modelId="{030EB32A-F7FB-4AC2-9C21-7D1292BFCEA2}" type="parTrans" cxnId="{00E347B7-B474-43B0-BF6A-49F7B90DC302}">
      <dgm:prSet/>
      <dgm:spPr/>
      <dgm:t>
        <a:bodyPr/>
        <a:lstStyle/>
        <a:p>
          <a:endParaRPr lang="pt-BR"/>
        </a:p>
      </dgm:t>
    </dgm:pt>
    <dgm:pt modelId="{91611249-AE57-4AEF-9C09-DA34E104B23B}" type="sibTrans" cxnId="{00E347B7-B474-43B0-BF6A-49F7B90DC302}">
      <dgm:prSet/>
      <dgm:spPr/>
      <dgm:t>
        <a:bodyPr/>
        <a:lstStyle/>
        <a:p>
          <a:endParaRPr lang="pt-BR"/>
        </a:p>
      </dgm:t>
    </dgm:pt>
    <dgm:pt modelId="{11D7A7DA-D2FC-4162-BBB9-1F8C58ADD6ED}" type="pres">
      <dgm:prSet presAssocID="{CD80CE27-1259-4C1E-8B4B-4E686D1631C7}" presName="linear" presStyleCnt="0">
        <dgm:presLayoutVars>
          <dgm:animLvl val="lvl"/>
          <dgm:resizeHandles val="exact"/>
        </dgm:presLayoutVars>
      </dgm:prSet>
      <dgm:spPr/>
    </dgm:pt>
    <dgm:pt modelId="{B4D888FD-EEFD-4614-96E6-9C1BA35225FB}" type="pres">
      <dgm:prSet presAssocID="{D36F89AC-9168-48EC-A01B-BA80D39217B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0FEDAD-9576-403D-8F04-7015E6E6C5E8}" type="pres">
      <dgm:prSet presAssocID="{9D4832F4-E717-4523-8534-351FD9B2F117}" presName="spacer" presStyleCnt="0"/>
      <dgm:spPr/>
    </dgm:pt>
    <dgm:pt modelId="{E7065E04-F3F7-4B6A-98CE-CF592F701910}" type="pres">
      <dgm:prSet presAssocID="{C5103A45-D18F-4A1E-ADCB-BF6427357D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A79825-5A00-418D-A665-3006B7AAA8FA}" type="pres">
      <dgm:prSet presAssocID="{C5103A45-D18F-4A1E-ADCB-BF6427357D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8C0F00-4C02-4371-BD13-5505DB9FE00D}" srcId="{CD80CE27-1259-4C1E-8B4B-4E686D1631C7}" destId="{D36F89AC-9168-48EC-A01B-BA80D39217B9}" srcOrd="0" destOrd="0" parTransId="{B1C6AA0B-B149-4B73-A3F0-C67F53B2DC23}" sibTransId="{9D4832F4-E717-4523-8534-351FD9B2F117}"/>
    <dgm:cxn modelId="{1BF6F423-6B9D-4812-AA9C-F59DCAA8B45E}" type="presOf" srcId="{852476EF-CC35-4553-803B-1B62B89B98A2}" destId="{17A79825-5A00-418D-A665-3006B7AAA8FA}" srcOrd="0" destOrd="1" presId="urn:microsoft.com/office/officeart/2005/8/layout/vList2"/>
    <dgm:cxn modelId="{8EA19826-9319-4193-9DCA-B8D91DF7804D}" type="presOf" srcId="{64B24F2B-455F-4E7D-8C37-631A6950BDDB}" destId="{17A79825-5A00-418D-A665-3006B7AAA8FA}" srcOrd="0" destOrd="0" presId="urn:microsoft.com/office/officeart/2005/8/layout/vList2"/>
    <dgm:cxn modelId="{021C6B33-F00A-42EF-87F6-74F5FF85450A}" type="presOf" srcId="{94A0AC30-17F7-4478-AE95-9CF5AAF1570C}" destId="{17A79825-5A00-418D-A665-3006B7AAA8FA}" srcOrd="0" destOrd="2" presId="urn:microsoft.com/office/officeart/2005/8/layout/vList2"/>
    <dgm:cxn modelId="{BF1AD45B-C266-4CF1-BDBA-19788235FFC0}" srcId="{CD80CE27-1259-4C1E-8B4B-4E686D1631C7}" destId="{C5103A45-D18F-4A1E-ADCB-BF6427357DA5}" srcOrd="1" destOrd="0" parTransId="{804AC241-CF37-4F55-A47C-BF2CD3E2AAB6}" sibTransId="{315232A7-B857-4063-BDAA-71E7C625E5F2}"/>
    <dgm:cxn modelId="{5EEFED5F-3ADC-4542-9334-8D3FCF690AB7}" srcId="{C5103A45-D18F-4A1E-ADCB-BF6427357DA5}" destId="{1AF105AB-95E2-42BB-9BF0-FBDD06EC0719}" srcOrd="3" destOrd="0" parTransId="{589AED99-9FC6-4F8F-9012-3FA3924CC112}" sibTransId="{2C3C4FBF-CE14-42B3-A9F2-6D2C303658E9}"/>
    <dgm:cxn modelId="{F210A54B-29EC-449D-8E26-18F86023247B}" type="presOf" srcId="{C5103A45-D18F-4A1E-ADCB-BF6427357DA5}" destId="{E7065E04-F3F7-4B6A-98CE-CF592F701910}" srcOrd="0" destOrd="0" presId="urn:microsoft.com/office/officeart/2005/8/layout/vList2"/>
    <dgm:cxn modelId="{70F85454-5767-4A5A-AB4D-6528242FAEE7}" type="presOf" srcId="{1AF105AB-95E2-42BB-9BF0-FBDD06EC0719}" destId="{17A79825-5A00-418D-A665-3006B7AAA8FA}" srcOrd="0" destOrd="3" presId="urn:microsoft.com/office/officeart/2005/8/layout/vList2"/>
    <dgm:cxn modelId="{45E1527F-AF88-45AF-B652-A1F97847BDD1}" srcId="{C5103A45-D18F-4A1E-ADCB-BF6427357DA5}" destId="{94A0AC30-17F7-4478-AE95-9CF5AAF1570C}" srcOrd="2" destOrd="0" parTransId="{61A12FB2-3EA3-4244-BC20-7B6C214195AC}" sibTransId="{48CE723D-D616-4173-B065-8359DD607A7C}"/>
    <dgm:cxn modelId="{7624098E-5FC6-4D29-99FD-3683493020FF}" type="presOf" srcId="{D0F01162-B79F-43F0-B206-FD46B6C65443}" destId="{17A79825-5A00-418D-A665-3006B7AAA8FA}" srcOrd="0" destOrd="4" presId="urn:microsoft.com/office/officeart/2005/8/layout/vList2"/>
    <dgm:cxn modelId="{403B7598-65E0-46F2-B137-E7E6C45B3A05}" srcId="{C5103A45-D18F-4A1E-ADCB-BF6427357DA5}" destId="{64B24F2B-455F-4E7D-8C37-631A6950BDDB}" srcOrd="0" destOrd="0" parTransId="{7466A871-5516-41FE-B2BB-CBCCB86F34B3}" sibTransId="{2BBA9837-87BE-402F-9380-BD7192F4BF6B}"/>
    <dgm:cxn modelId="{E0DC7999-FB15-4086-B134-E2BC23049A9F}" srcId="{C5103A45-D18F-4A1E-ADCB-BF6427357DA5}" destId="{852476EF-CC35-4553-803B-1B62B89B98A2}" srcOrd="1" destOrd="0" parTransId="{6EE38C3B-50F6-474B-B70F-C9CAC8CFAE15}" sibTransId="{A380BD1A-61BD-4494-8983-41344835B9CE}"/>
    <dgm:cxn modelId="{769962A4-E811-49CF-9876-4279BBE619A5}" type="presOf" srcId="{CD80CE27-1259-4C1E-8B4B-4E686D1631C7}" destId="{11D7A7DA-D2FC-4162-BBB9-1F8C58ADD6ED}" srcOrd="0" destOrd="0" presId="urn:microsoft.com/office/officeart/2005/8/layout/vList2"/>
    <dgm:cxn modelId="{00E347B7-B474-43B0-BF6A-49F7B90DC302}" srcId="{C5103A45-D18F-4A1E-ADCB-BF6427357DA5}" destId="{D0F01162-B79F-43F0-B206-FD46B6C65443}" srcOrd="4" destOrd="0" parTransId="{030EB32A-F7FB-4AC2-9C21-7D1292BFCEA2}" sibTransId="{91611249-AE57-4AEF-9C09-DA34E104B23B}"/>
    <dgm:cxn modelId="{625C2BE3-DB6F-499F-89AD-ACAE6A7F45D1}" type="presOf" srcId="{D36F89AC-9168-48EC-A01B-BA80D39217B9}" destId="{B4D888FD-EEFD-4614-96E6-9C1BA35225FB}" srcOrd="0" destOrd="0" presId="urn:microsoft.com/office/officeart/2005/8/layout/vList2"/>
    <dgm:cxn modelId="{8E5B5B55-CF6F-4447-B03E-EF0BEE77DD84}" type="presParOf" srcId="{11D7A7DA-D2FC-4162-BBB9-1F8C58ADD6ED}" destId="{B4D888FD-EEFD-4614-96E6-9C1BA35225FB}" srcOrd="0" destOrd="0" presId="urn:microsoft.com/office/officeart/2005/8/layout/vList2"/>
    <dgm:cxn modelId="{3CFDBE2E-E583-4BA7-A15E-6730631A9343}" type="presParOf" srcId="{11D7A7DA-D2FC-4162-BBB9-1F8C58ADD6ED}" destId="{070FEDAD-9576-403D-8F04-7015E6E6C5E8}" srcOrd="1" destOrd="0" presId="urn:microsoft.com/office/officeart/2005/8/layout/vList2"/>
    <dgm:cxn modelId="{E2D61F95-7CAD-448A-80D8-A3835E898689}" type="presParOf" srcId="{11D7A7DA-D2FC-4162-BBB9-1F8C58ADD6ED}" destId="{E7065E04-F3F7-4B6A-98CE-CF592F701910}" srcOrd="2" destOrd="0" presId="urn:microsoft.com/office/officeart/2005/8/layout/vList2"/>
    <dgm:cxn modelId="{547B5CFF-A326-4D5E-914B-A920196C0DF4}" type="presParOf" srcId="{11D7A7DA-D2FC-4162-BBB9-1F8C58ADD6ED}" destId="{17A79825-5A00-418D-A665-3006B7AAA8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888FD-EEFD-4614-96E6-9C1BA35225FB}">
      <dsp:nvSpPr>
        <dsp:cNvPr id="0" name=""/>
        <dsp:cNvSpPr/>
      </dsp:nvSpPr>
      <dsp:spPr>
        <a:xfrm>
          <a:off x="0" y="37412"/>
          <a:ext cx="6172199" cy="9430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Apresentação pessoal</a:t>
          </a:r>
        </a:p>
      </dsp:txBody>
      <dsp:txXfrm>
        <a:off x="46034" y="83446"/>
        <a:ext cx="6080131" cy="850952"/>
      </dsp:txXfrm>
    </dsp:sp>
    <dsp:sp modelId="{E7065E04-F3F7-4B6A-98CE-CF592F701910}">
      <dsp:nvSpPr>
        <dsp:cNvPr id="0" name=""/>
        <dsp:cNvSpPr/>
      </dsp:nvSpPr>
      <dsp:spPr>
        <a:xfrm>
          <a:off x="0" y="1069712"/>
          <a:ext cx="6172199" cy="9430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O projeto</a:t>
          </a:r>
        </a:p>
      </dsp:txBody>
      <dsp:txXfrm>
        <a:off x="46034" y="1115746"/>
        <a:ext cx="6080131" cy="850952"/>
      </dsp:txXfrm>
    </dsp:sp>
    <dsp:sp modelId="{17A79825-5A00-418D-A665-3006B7AAA8FA}">
      <dsp:nvSpPr>
        <dsp:cNvPr id="0" name=""/>
        <dsp:cNvSpPr/>
      </dsp:nvSpPr>
      <dsp:spPr>
        <a:xfrm>
          <a:off x="0" y="2012732"/>
          <a:ext cx="6172199" cy="2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/>
            <a:t>Tecnologias escolhidas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/>
            <a:t>Busca das bases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/>
            <a:t>Padrão de projeto utilizado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/>
            <a:t>A análise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/>
            <a:t>Resultados obtidos</a:t>
          </a:r>
        </a:p>
      </dsp:txBody>
      <dsp:txXfrm>
        <a:off x="0" y="2012732"/>
        <a:ext cx="6172199" cy="28234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888FD-EEFD-4614-96E6-9C1BA35225FB}">
      <dsp:nvSpPr>
        <dsp:cNvPr id="0" name=""/>
        <dsp:cNvSpPr/>
      </dsp:nvSpPr>
      <dsp:spPr>
        <a:xfrm>
          <a:off x="0" y="37412"/>
          <a:ext cx="6172199" cy="94302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Apresentação pessoal</a:t>
          </a:r>
        </a:p>
      </dsp:txBody>
      <dsp:txXfrm>
        <a:off x="46034" y="83446"/>
        <a:ext cx="6080131" cy="850952"/>
      </dsp:txXfrm>
    </dsp:sp>
    <dsp:sp modelId="{E7065E04-F3F7-4B6A-98CE-CF592F701910}">
      <dsp:nvSpPr>
        <dsp:cNvPr id="0" name=""/>
        <dsp:cNvSpPr/>
      </dsp:nvSpPr>
      <dsp:spPr>
        <a:xfrm>
          <a:off x="0" y="1069712"/>
          <a:ext cx="6172199" cy="94302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O projeto</a:t>
          </a:r>
        </a:p>
      </dsp:txBody>
      <dsp:txXfrm>
        <a:off x="46034" y="1115746"/>
        <a:ext cx="6080131" cy="850952"/>
      </dsp:txXfrm>
    </dsp:sp>
    <dsp:sp modelId="{17A79825-5A00-418D-A665-3006B7AAA8FA}">
      <dsp:nvSpPr>
        <dsp:cNvPr id="0" name=""/>
        <dsp:cNvSpPr/>
      </dsp:nvSpPr>
      <dsp:spPr>
        <a:xfrm>
          <a:off x="0" y="2012732"/>
          <a:ext cx="6172199" cy="2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A análise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tx1"/>
              </a:solidFill>
            </a:rPr>
            <a:t>Resultados obtidos</a:t>
          </a:r>
        </a:p>
      </dsp:txBody>
      <dsp:txXfrm>
        <a:off x="0" y="2012732"/>
        <a:ext cx="6172199" cy="28234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888FD-EEFD-4614-96E6-9C1BA35225FB}">
      <dsp:nvSpPr>
        <dsp:cNvPr id="0" name=""/>
        <dsp:cNvSpPr/>
      </dsp:nvSpPr>
      <dsp:spPr>
        <a:xfrm>
          <a:off x="0" y="37412"/>
          <a:ext cx="6172199" cy="9430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Apresentação pessoal</a:t>
          </a:r>
        </a:p>
      </dsp:txBody>
      <dsp:txXfrm>
        <a:off x="46034" y="83446"/>
        <a:ext cx="6080131" cy="850952"/>
      </dsp:txXfrm>
    </dsp:sp>
    <dsp:sp modelId="{E7065E04-F3F7-4B6A-98CE-CF592F701910}">
      <dsp:nvSpPr>
        <dsp:cNvPr id="0" name=""/>
        <dsp:cNvSpPr/>
      </dsp:nvSpPr>
      <dsp:spPr>
        <a:xfrm>
          <a:off x="0" y="1069712"/>
          <a:ext cx="6172199" cy="94302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O projeto</a:t>
          </a:r>
        </a:p>
      </dsp:txBody>
      <dsp:txXfrm>
        <a:off x="46034" y="1115746"/>
        <a:ext cx="6080131" cy="850952"/>
      </dsp:txXfrm>
    </dsp:sp>
    <dsp:sp modelId="{17A79825-5A00-418D-A665-3006B7AAA8FA}">
      <dsp:nvSpPr>
        <dsp:cNvPr id="0" name=""/>
        <dsp:cNvSpPr/>
      </dsp:nvSpPr>
      <dsp:spPr>
        <a:xfrm>
          <a:off x="0" y="2012732"/>
          <a:ext cx="6172199" cy="2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A análise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sp:txBody>
      <dsp:txXfrm>
        <a:off x="0" y="2012732"/>
        <a:ext cx="6172199" cy="28234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94DF8-DB14-4392-8149-B412FCA5E507}">
      <dsp:nvSpPr>
        <dsp:cNvPr id="0" name=""/>
        <dsp:cNvSpPr/>
      </dsp:nvSpPr>
      <dsp:spPr>
        <a:xfrm>
          <a:off x="4429950" y="2174382"/>
          <a:ext cx="1655698" cy="1655698"/>
        </a:xfrm>
        <a:prstGeom prst="ellipse">
          <a:avLst/>
        </a:prstGeom>
        <a:gradFill rotWithShape="0">
          <a:gsLst>
            <a:gs pos="0">
              <a:schemeClr val="accent2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 dirty="0"/>
            <a:t>Herberton</a:t>
          </a:r>
        </a:p>
      </dsp:txBody>
      <dsp:txXfrm>
        <a:off x="4672421" y="2416853"/>
        <a:ext cx="1170756" cy="1170756"/>
      </dsp:txXfrm>
    </dsp:sp>
    <dsp:sp modelId="{291A4B55-9E5D-468D-8098-D1203F7C225D}">
      <dsp:nvSpPr>
        <dsp:cNvPr id="0" name=""/>
        <dsp:cNvSpPr/>
      </dsp:nvSpPr>
      <dsp:spPr>
        <a:xfrm rot="16200000">
          <a:off x="5008051" y="1910464"/>
          <a:ext cx="499496" cy="28341"/>
        </a:xfrm>
        <a:custGeom>
          <a:avLst/>
          <a:gdLst/>
          <a:ahLst/>
          <a:cxnLst/>
          <a:rect l="0" t="0" r="0" b="0"/>
          <a:pathLst>
            <a:path>
              <a:moveTo>
                <a:pt x="0" y="14170"/>
              </a:moveTo>
              <a:lnTo>
                <a:pt x="499496" y="1417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5245312" y="1912147"/>
        <a:ext cx="24974" cy="24974"/>
      </dsp:txXfrm>
    </dsp:sp>
    <dsp:sp modelId="{F46D2B58-C5F0-446D-B606-A4A25A0B6343}">
      <dsp:nvSpPr>
        <dsp:cNvPr id="0" name=""/>
        <dsp:cNvSpPr/>
      </dsp:nvSpPr>
      <dsp:spPr>
        <a:xfrm>
          <a:off x="4429950" y="19188"/>
          <a:ext cx="1655698" cy="1655698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31 anos</a:t>
          </a:r>
        </a:p>
      </dsp:txBody>
      <dsp:txXfrm>
        <a:off x="4672421" y="261659"/>
        <a:ext cx="1170756" cy="1170756"/>
      </dsp:txXfrm>
    </dsp:sp>
    <dsp:sp modelId="{1DA2F3BF-3A8A-478B-8B9D-17E092F4E2DC}">
      <dsp:nvSpPr>
        <dsp:cNvPr id="0" name=""/>
        <dsp:cNvSpPr/>
      </dsp:nvSpPr>
      <dsp:spPr>
        <a:xfrm rot="1800000">
          <a:off x="5941278" y="3526860"/>
          <a:ext cx="499496" cy="28341"/>
        </a:xfrm>
        <a:custGeom>
          <a:avLst/>
          <a:gdLst/>
          <a:ahLst/>
          <a:cxnLst/>
          <a:rect l="0" t="0" r="0" b="0"/>
          <a:pathLst>
            <a:path>
              <a:moveTo>
                <a:pt x="0" y="14170"/>
              </a:moveTo>
              <a:lnTo>
                <a:pt x="499496" y="1417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6178539" y="3528543"/>
        <a:ext cx="24974" cy="24974"/>
      </dsp:txXfrm>
    </dsp:sp>
    <dsp:sp modelId="{1C3159DB-9B7C-496D-836F-DB28BF4A86B2}">
      <dsp:nvSpPr>
        <dsp:cNvPr id="0" name=""/>
        <dsp:cNvSpPr/>
      </dsp:nvSpPr>
      <dsp:spPr>
        <a:xfrm>
          <a:off x="6296403" y="3251980"/>
          <a:ext cx="1655698" cy="1655698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São Paulo</a:t>
          </a:r>
        </a:p>
      </dsp:txBody>
      <dsp:txXfrm>
        <a:off x="6538874" y="3494451"/>
        <a:ext cx="1170756" cy="1170756"/>
      </dsp:txXfrm>
    </dsp:sp>
    <dsp:sp modelId="{5A4DDDCA-AF23-4D83-9C72-69B3C5D5254F}">
      <dsp:nvSpPr>
        <dsp:cNvPr id="0" name=""/>
        <dsp:cNvSpPr/>
      </dsp:nvSpPr>
      <dsp:spPr>
        <a:xfrm rot="9000000">
          <a:off x="4074825" y="3526860"/>
          <a:ext cx="499496" cy="28341"/>
        </a:xfrm>
        <a:custGeom>
          <a:avLst/>
          <a:gdLst/>
          <a:ahLst/>
          <a:cxnLst/>
          <a:rect l="0" t="0" r="0" b="0"/>
          <a:pathLst>
            <a:path>
              <a:moveTo>
                <a:pt x="0" y="14170"/>
              </a:moveTo>
              <a:lnTo>
                <a:pt x="499496" y="1417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10800000">
        <a:off x="4312086" y="3528543"/>
        <a:ext cx="24974" cy="24974"/>
      </dsp:txXfrm>
    </dsp:sp>
    <dsp:sp modelId="{851C0007-50C8-40BD-B57F-75B053A7F41B}">
      <dsp:nvSpPr>
        <dsp:cNvPr id="0" name=""/>
        <dsp:cNvSpPr/>
      </dsp:nvSpPr>
      <dsp:spPr>
        <a:xfrm>
          <a:off x="2563497" y="3251980"/>
          <a:ext cx="1655698" cy="1655698"/>
        </a:xfrm>
        <a:prstGeom prst="ellips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2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2 filhos</a:t>
          </a:r>
        </a:p>
      </dsp:txBody>
      <dsp:txXfrm>
        <a:off x="2805968" y="3494451"/>
        <a:ext cx="1170756" cy="11707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888FD-EEFD-4614-96E6-9C1BA35225FB}">
      <dsp:nvSpPr>
        <dsp:cNvPr id="0" name=""/>
        <dsp:cNvSpPr/>
      </dsp:nvSpPr>
      <dsp:spPr>
        <a:xfrm>
          <a:off x="0" y="37412"/>
          <a:ext cx="6172199" cy="94302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Apresentação pessoal</a:t>
          </a:r>
        </a:p>
      </dsp:txBody>
      <dsp:txXfrm>
        <a:off x="46034" y="83446"/>
        <a:ext cx="6080131" cy="850952"/>
      </dsp:txXfrm>
    </dsp:sp>
    <dsp:sp modelId="{E7065E04-F3F7-4B6A-98CE-CF592F701910}">
      <dsp:nvSpPr>
        <dsp:cNvPr id="0" name=""/>
        <dsp:cNvSpPr/>
      </dsp:nvSpPr>
      <dsp:spPr>
        <a:xfrm>
          <a:off x="0" y="1069712"/>
          <a:ext cx="6172199" cy="94302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O projeto</a:t>
          </a:r>
        </a:p>
      </dsp:txBody>
      <dsp:txXfrm>
        <a:off x="46034" y="1115746"/>
        <a:ext cx="6080131" cy="850952"/>
      </dsp:txXfrm>
    </dsp:sp>
    <dsp:sp modelId="{17A79825-5A00-418D-A665-3006B7AAA8FA}">
      <dsp:nvSpPr>
        <dsp:cNvPr id="0" name=""/>
        <dsp:cNvSpPr/>
      </dsp:nvSpPr>
      <dsp:spPr>
        <a:xfrm>
          <a:off x="0" y="2012732"/>
          <a:ext cx="6172199" cy="2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A análise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sp:txBody>
      <dsp:txXfrm>
        <a:off x="0" y="2012732"/>
        <a:ext cx="6172199" cy="28234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888FD-EEFD-4614-96E6-9C1BA35225FB}">
      <dsp:nvSpPr>
        <dsp:cNvPr id="0" name=""/>
        <dsp:cNvSpPr/>
      </dsp:nvSpPr>
      <dsp:spPr>
        <a:xfrm>
          <a:off x="0" y="37412"/>
          <a:ext cx="6172199" cy="94302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Apresentação pessoal</a:t>
          </a:r>
        </a:p>
      </dsp:txBody>
      <dsp:txXfrm>
        <a:off x="46034" y="83446"/>
        <a:ext cx="6080131" cy="850952"/>
      </dsp:txXfrm>
    </dsp:sp>
    <dsp:sp modelId="{E7065E04-F3F7-4B6A-98CE-CF592F701910}">
      <dsp:nvSpPr>
        <dsp:cNvPr id="0" name=""/>
        <dsp:cNvSpPr/>
      </dsp:nvSpPr>
      <dsp:spPr>
        <a:xfrm>
          <a:off x="0" y="1069712"/>
          <a:ext cx="6172199" cy="94302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O projeto</a:t>
          </a:r>
        </a:p>
      </dsp:txBody>
      <dsp:txXfrm>
        <a:off x="46034" y="1115746"/>
        <a:ext cx="6080131" cy="850952"/>
      </dsp:txXfrm>
    </dsp:sp>
    <dsp:sp modelId="{17A79825-5A00-418D-A665-3006B7AAA8FA}">
      <dsp:nvSpPr>
        <dsp:cNvPr id="0" name=""/>
        <dsp:cNvSpPr/>
      </dsp:nvSpPr>
      <dsp:spPr>
        <a:xfrm>
          <a:off x="0" y="2012732"/>
          <a:ext cx="6172199" cy="2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tx1"/>
              </a:solidFill>
            </a:rPr>
            <a:t>Tecnologias escolhidas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A análise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sp:txBody>
      <dsp:txXfrm>
        <a:off x="0" y="2012732"/>
        <a:ext cx="6172199" cy="28234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888FD-EEFD-4614-96E6-9C1BA35225FB}">
      <dsp:nvSpPr>
        <dsp:cNvPr id="0" name=""/>
        <dsp:cNvSpPr/>
      </dsp:nvSpPr>
      <dsp:spPr>
        <a:xfrm>
          <a:off x="0" y="37412"/>
          <a:ext cx="6172199" cy="94302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Apresentação pessoal</a:t>
          </a:r>
        </a:p>
      </dsp:txBody>
      <dsp:txXfrm>
        <a:off x="46034" y="83446"/>
        <a:ext cx="6080131" cy="850952"/>
      </dsp:txXfrm>
    </dsp:sp>
    <dsp:sp modelId="{E7065E04-F3F7-4B6A-98CE-CF592F701910}">
      <dsp:nvSpPr>
        <dsp:cNvPr id="0" name=""/>
        <dsp:cNvSpPr/>
      </dsp:nvSpPr>
      <dsp:spPr>
        <a:xfrm>
          <a:off x="0" y="1069712"/>
          <a:ext cx="6172199" cy="94302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O projeto</a:t>
          </a:r>
        </a:p>
      </dsp:txBody>
      <dsp:txXfrm>
        <a:off x="46034" y="1115746"/>
        <a:ext cx="6080131" cy="850952"/>
      </dsp:txXfrm>
    </dsp:sp>
    <dsp:sp modelId="{17A79825-5A00-418D-A665-3006B7AAA8FA}">
      <dsp:nvSpPr>
        <dsp:cNvPr id="0" name=""/>
        <dsp:cNvSpPr/>
      </dsp:nvSpPr>
      <dsp:spPr>
        <a:xfrm>
          <a:off x="0" y="2012732"/>
          <a:ext cx="6172199" cy="2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tx1"/>
              </a:solidFill>
            </a:rPr>
            <a:t>Busca das bases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A análise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sp:txBody>
      <dsp:txXfrm>
        <a:off x="0" y="2012732"/>
        <a:ext cx="6172199" cy="28234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888FD-EEFD-4614-96E6-9C1BA35225FB}">
      <dsp:nvSpPr>
        <dsp:cNvPr id="0" name=""/>
        <dsp:cNvSpPr/>
      </dsp:nvSpPr>
      <dsp:spPr>
        <a:xfrm>
          <a:off x="0" y="37412"/>
          <a:ext cx="6172199" cy="94302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Apresentação pessoal</a:t>
          </a:r>
        </a:p>
      </dsp:txBody>
      <dsp:txXfrm>
        <a:off x="46034" y="83446"/>
        <a:ext cx="6080131" cy="850952"/>
      </dsp:txXfrm>
    </dsp:sp>
    <dsp:sp modelId="{E7065E04-F3F7-4B6A-98CE-CF592F701910}">
      <dsp:nvSpPr>
        <dsp:cNvPr id="0" name=""/>
        <dsp:cNvSpPr/>
      </dsp:nvSpPr>
      <dsp:spPr>
        <a:xfrm>
          <a:off x="0" y="1069712"/>
          <a:ext cx="6172199" cy="94302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O projeto</a:t>
          </a:r>
        </a:p>
      </dsp:txBody>
      <dsp:txXfrm>
        <a:off x="46034" y="1115746"/>
        <a:ext cx="6080131" cy="850952"/>
      </dsp:txXfrm>
    </dsp:sp>
    <dsp:sp modelId="{17A79825-5A00-418D-A665-3006B7AAA8FA}">
      <dsp:nvSpPr>
        <dsp:cNvPr id="0" name=""/>
        <dsp:cNvSpPr/>
      </dsp:nvSpPr>
      <dsp:spPr>
        <a:xfrm>
          <a:off x="0" y="2012732"/>
          <a:ext cx="6172199" cy="2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tx1"/>
              </a:solidFill>
            </a:rPr>
            <a:t>Padrão de projeto utilizado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A análise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sp:txBody>
      <dsp:txXfrm>
        <a:off x="0" y="2012732"/>
        <a:ext cx="6172199" cy="28234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76371-CAE2-4214-B08F-F1C3863EB833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545C76-5BB9-43E4-AC2D-B77CF32B2AB2}">
      <dsp:nvSpPr>
        <dsp:cNvPr id="0" name=""/>
        <dsp:cNvSpPr/>
      </dsp:nvSpPr>
      <dsp:spPr>
        <a:xfrm>
          <a:off x="236703" y="1305401"/>
          <a:ext cx="3154680" cy="174053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raw-data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 Dados brutos</a:t>
          </a:r>
        </a:p>
      </dsp:txBody>
      <dsp:txXfrm>
        <a:off x="321669" y="1390367"/>
        <a:ext cx="2984748" cy="1570603"/>
      </dsp:txXfrm>
    </dsp:sp>
    <dsp:sp modelId="{A9AE2C9A-4586-4F67-8CA6-39881FC7BDEF}">
      <dsp:nvSpPr>
        <dsp:cNvPr id="0" name=""/>
        <dsp:cNvSpPr/>
      </dsp:nvSpPr>
      <dsp:spPr>
        <a:xfrm>
          <a:off x="3680460" y="1305401"/>
          <a:ext cx="3154680" cy="1740535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stage-data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 Dados preparados</a:t>
          </a:r>
        </a:p>
      </dsp:txBody>
      <dsp:txXfrm>
        <a:off x="3765426" y="1390367"/>
        <a:ext cx="2984748" cy="1570603"/>
      </dsp:txXfrm>
    </dsp:sp>
    <dsp:sp modelId="{6C4B04A8-96A7-4540-86D8-236BF8370745}">
      <dsp:nvSpPr>
        <dsp:cNvPr id="0" name=""/>
        <dsp:cNvSpPr/>
      </dsp:nvSpPr>
      <dsp:spPr>
        <a:xfrm>
          <a:off x="7124216" y="1305401"/>
          <a:ext cx="3154680" cy="174053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model-data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 Dados base para gerar o modelo estatístico</a:t>
          </a:r>
        </a:p>
      </dsp:txBody>
      <dsp:txXfrm>
        <a:off x="7209182" y="1390367"/>
        <a:ext cx="2984748" cy="15706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888FD-EEFD-4614-96E6-9C1BA35225FB}">
      <dsp:nvSpPr>
        <dsp:cNvPr id="0" name=""/>
        <dsp:cNvSpPr/>
      </dsp:nvSpPr>
      <dsp:spPr>
        <a:xfrm>
          <a:off x="0" y="37412"/>
          <a:ext cx="6172199" cy="943020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Apresentação pessoal</a:t>
          </a:r>
        </a:p>
      </dsp:txBody>
      <dsp:txXfrm>
        <a:off x="46034" y="83446"/>
        <a:ext cx="6080131" cy="850952"/>
      </dsp:txXfrm>
    </dsp:sp>
    <dsp:sp modelId="{E7065E04-F3F7-4B6A-98CE-CF592F701910}">
      <dsp:nvSpPr>
        <dsp:cNvPr id="0" name=""/>
        <dsp:cNvSpPr/>
      </dsp:nvSpPr>
      <dsp:spPr>
        <a:xfrm>
          <a:off x="0" y="1069712"/>
          <a:ext cx="6172199" cy="94302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O projeto</a:t>
          </a:r>
        </a:p>
      </dsp:txBody>
      <dsp:txXfrm>
        <a:off x="46034" y="1115746"/>
        <a:ext cx="6080131" cy="850952"/>
      </dsp:txXfrm>
    </dsp:sp>
    <dsp:sp modelId="{17A79825-5A00-418D-A665-3006B7AAA8FA}">
      <dsp:nvSpPr>
        <dsp:cNvPr id="0" name=""/>
        <dsp:cNvSpPr/>
      </dsp:nvSpPr>
      <dsp:spPr>
        <a:xfrm>
          <a:off x="0" y="2012732"/>
          <a:ext cx="6172199" cy="282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Tecnologias escolhidas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Busca das bases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Padrão de projeto utilizado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tx1"/>
              </a:solidFill>
            </a:rPr>
            <a:t>A análise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solidFill>
                <a:schemeClr val="bg2">
                  <a:lumMod val="90000"/>
                </a:schemeClr>
              </a:solidFill>
            </a:rPr>
            <a:t>Resultados obtidos</a:t>
          </a:r>
        </a:p>
      </dsp:txBody>
      <dsp:txXfrm>
        <a:off x="0" y="2012732"/>
        <a:ext cx="6172199" cy="2823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FFDC2-40F6-44DD-B2CB-1DEBCB002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5CDA3D-78B8-4332-8579-462D50393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F87BE-8A38-422F-8258-2CA86176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5E07F4-3D20-4927-972F-755BDB97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B129D3-34E8-49CB-B315-DE7EC1C8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54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670AC-4E49-43A8-B069-C87915F9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F1160A-0650-4033-B525-3D6DCEAE6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65DF0-B9D3-4446-ADFB-828545F9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0E7D38-C946-4A80-8ABC-09B8A955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895171-CDF7-4518-9CC7-F9ED92E8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3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73121F-D284-4C2B-9D2A-C449E7152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FFF494-B388-46F9-9FE0-70A85448F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BC9E8C-2651-42A2-B035-E3206D88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F7B33-2979-4A5F-9890-7F48A459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3C4368-7EC0-4855-B452-9F70EAAB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75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E2B42-D2C7-449E-8F30-695657F8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71D44-2955-466A-AF26-AD0645071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41B267-96D7-4D11-A7AD-DB8989A5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93E117-E17E-4BBC-9A1A-C3066936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7239DE-FD06-4401-94FE-E39CF66F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54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E1AA8-A60D-44F7-9D54-137CF31A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CDDD88-F78C-4F40-B44A-37494071B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D0B412-4590-463F-8157-558B5DA7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AE0F8-F214-4038-8CB7-6F54DB57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DBCC47-285A-4A77-A1E6-8E375BD1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41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0062B-D06D-4F7A-AB96-E98A0428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B7C6BB-C3FA-444C-A024-F63CFA310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DB39E8-7F35-43DD-9E56-E46777F2B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74AD1B-007B-4030-82C9-6FEEFE43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1FE746-6DA3-466A-99C7-38D4C85B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B62B42-0982-4C2E-A412-0B009CE7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47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B77B0-0AC3-46D3-95FC-2FA30B5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76106B-48BC-495A-8D56-0751ADC36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36A329-112F-4A46-83F5-F0BA47F26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A05CA6-03FF-4C38-939F-92ED07534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4CC96E-6A1B-44F8-B493-34EDAAB6D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ACBAD6-EC77-4ADE-BCE7-7548EBCD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D81499-B073-4983-AC8D-6EA68C4D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66A840-25B0-4C9C-9DFF-78927766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67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5A7A2-FC18-41C9-815E-B732868C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ADCC5E-6882-45FC-A745-B386435C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5A194E-4DD8-4E3B-884B-BCC69D96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48A150-E5FE-4800-B9E0-D522B951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5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C7404A-0EDE-4440-AC61-44927485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D25530-4C5D-4672-8905-AA212E98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A87975-266F-4430-9AE9-C7410018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3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393CB-8DCC-4ECA-B88A-0F7F63F6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A3E6D7-51ED-46DE-A3CD-76C66EC4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3FA615-B941-4FCD-A044-E7098EBD0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C52646-3A04-4879-8325-162D3DE8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D01184-1A76-4BEC-A3DD-FB73A5A4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2E105D-65DD-4C21-8A98-28DAB398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46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41E8A-7913-4CD0-8426-19C90EE4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B929D6-145A-40F9-A8B8-684B9C1A7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903E34-5951-4343-9D48-07513BF1F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2C3DB4-8583-4DA5-8427-C6A45CD2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5B1263-F9E4-45B9-8AF1-BA8BF0EF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AEF7FA-37D1-49BD-9779-215EFA57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3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5FA9C3-F31C-4277-BA2C-16A43A7E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9EF588-D4BC-4F12-8B7C-C95CB54A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FE0F04-2488-44DF-B12A-971890763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F1A0-6D0D-4E69-BB82-FAB07C0DDDF5}" type="datetimeFigureOut">
              <a:rPr lang="pt-BR" smtClean="0"/>
              <a:t>19/10/2019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2C1D3C-7BAB-46DD-8901-0E45B6D2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1DD4AF-4F62-416E-BAF6-E57AFC95D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509AB-35B6-4E50-BBD3-6792E30147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88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marketplace/browse?filter=solution-type:dataset" TargetMode="External"/><Relationship Id="rId2" Type="http://schemas.openxmlformats.org/officeDocument/2006/relationships/hyperlink" Target="https://ai.google/tools/datase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obaldatalab.org/shdi/shdi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4FFD7-3ED2-446B-BE0E-4810B5C05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Modelo de Prevenção à Mortalidade no Parto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B9E176-5A74-414C-A88E-324AC1126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Apresentação do TCC</a:t>
            </a:r>
          </a:p>
        </p:txBody>
      </p:sp>
    </p:spTree>
    <p:extLst>
      <p:ext uri="{BB962C8B-B14F-4D97-AF65-F5344CB8AC3E}">
        <p14:creationId xmlns:p14="http://schemas.microsoft.com/office/powerpoint/2010/main" val="122474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O projeto – Busca das bases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38884B-8EA6-49C8-9276-C5F8386DA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BR" dirty="0">
                <a:hlinkClick r:id="rId2"/>
              </a:rPr>
              <a:t>Google AI - </a:t>
            </a:r>
            <a:r>
              <a:rPr lang="pt-BR" dirty="0" err="1">
                <a:hlinkClick r:id="rId2"/>
              </a:rPr>
              <a:t>Datasets</a:t>
            </a:r>
            <a:endParaRPr lang="pt-BR" dirty="0"/>
          </a:p>
          <a:p>
            <a:pPr marL="0" indent="0" algn="ctr">
              <a:buNone/>
            </a:pPr>
            <a:r>
              <a:rPr lang="pt-BR" dirty="0">
                <a:hlinkClick r:id="rId3"/>
              </a:rPr>
              <a:t>GCP - </a:t>
            </a:r>
            <a:r>
              <a:rPr lang="pt-BR" dirty="0" err="1">
                <a:hlinkClick r:id="rId3"/>
              </a:rPr>
              <a:t>Public</a:t>
            </a:r>
            <a:r>
              <a:rPr lang="pt-BR" dirty="0">
                <a:hlinkClick r:id="rId3"/>
              </a:rPr>
              <a:t> </a:t>
            </a:r>
            <a:r>
              <a:rPr lang="pt-BR" dirty="0" err="1">
                <a:hlinkClick r:id="rId3"/>
              </a:rPr>
              <a:t>Datasets</a:t>
            </a:r>
            <a:endParaRPr lang="pt-BR" dirty="0"/>
          </a:p>
          <a:p>
            <a:pPr marL="0" indent="0" algn="ctr">
              <a:buNone/>
            </a:pPr>
            <a:r>
              <a:rPr lang="pt-BR" dirty="0">
                <a:hlinkClick r:id="rId4"/>
              </a:rPr>
              <a:t>Global Data </a:t>
            </a:r>
            <a:r>
              <a:rPr lang="pt-BR" dirty="0" err="1">
                <a:hlinkClick r:id="rId4"/>
              </a:rPr>
              <a:t>Lab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353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62B3549-0CAB-4A1F-A735-0E673671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Prevenção à Mortalidade no Parto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637F7EE3-0B45-4EF1-9A78-3590E5013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839198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0EBDB6F-FBE2-4146-9701-682E12BC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Pauta</a:t>
            </a:r>
          </a:p>
        </p:txBody>
      </p:sp>
    </p:spTree>
    <p:extLst>
      <p:ext uri="{BB962C8B-B14F-4D97-AF65-F5344CB8AC3E}">
        <p14:creationId xmlns:p14="http://schemas.microsoft.com/office/powerpoint/2010/main" val="79488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O projeto – Padrão de projeto utilizado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DBD0089F-5E49-464C-AA0C-8780DBD4A0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40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62B3549-0CAB-4A1F-A735-0E673671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Prevenção à Mortalidade no Parto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637F7EE3-0B45-4EF1-9A78-3590E5013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567100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0EBDB6F-FBE2-4146-9701-682E12BC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Pauta</a:t>
            </a:r>
          </a:p>
        </p:txBody>
      </p:sp>
    </p:spTree>
    <p:extLst>
      <p:ext uri="{BB962C8B-B14F-4D97-AF65-F5344CB8AC3E}">
        <p14:creationId xmlns:p14="http://schemas.microsoft.com/office/powerpoint/2010/main" val="396086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O projeto – A análise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38884B-8EA6-49C8-9276-C5F8386DA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BR" dirty="0"/>
              <a:t>Ir para o projeto!</a:t>
            </a:r>
          </a:p>
        </p:txBody>
      </p:sp>
    </p:spTree>
    <p:extLst>
      <p:ext uri="{BB962C8B-B14F-4D97-AF65-F5344CB8AC3E}">
        <p14:creationId xmlns:p14="http://schemas.microsoft.com/office/powerpoint/2010/main" val="2268478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62B3549-0CAB-4A1F-A735-0E673671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Prevenção à Mortalidade no Parto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637F7EE3-0B45-4EF1-9A78-3590E5013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405588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0EBDB6F-FBE2-4146-9701-682E12BC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Pauta</a:t>
            </a:r>
          </a:p>
        </p:txBody>
      </p:sp>
    </p:spTree>
    <p:extLst>
      <p:ext uri="{BB962C8B-B14F-4D97-AF65-F5344CB8AC3E}">
        <p14:creationId xmlns:p14="http://schemas.microsoft.com/office/powerpoint/2010/main" val="172964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O projeto – Resultados obtidos</a:t>
            </a:r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66C651D2-5930-4412-9328-B8592E4F35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6302" y="1897208"/>
            <a:ext cx="5139396" cy="44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22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O projeto – Resultados obtidos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70D9B27-5CE4-4634-9569-D555D271F13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119" y="2419643"/>
            <a:ext cx="4303762" cy="407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43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O projeto – Resultados obtidos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A506F40-B767-4DA3-891A-FAC6483832C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484" y="2030583"/>
            <a:ext cx="4033032" cy="48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88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O projeto – Resultados obtidos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26E300F3-44B2-4D0C-ADD6-BA8904421FD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198075"/>
              </p:ext>
            </p:extLst>
          </p:nvPr>
        </p:nvGraphicFramePr>
        <p:xfrm>
          <a:off x="1461792" y="3429000"/>
          <a:ext cx="9268415" cy="1612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Objeto de Shell de Gerenciador" showAsIcon="1" r:id="rId3" imgW="2810520" imgH="488520" progId="Package">
                  <p:embed/>
                </p:oleObj>
              </mc:Choice>
              <mc:Fallback>
                <p:oleObj name="Objeto de Shell de Gerenciador" showAsIcon="1" r:id="rId3" imgW="281052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1792" y="3429000"/>
                        <a:ext cx="9268415" cy="1612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926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62B3549-0CAB-4A1F-A735-0E673671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Modelo de Prevenção à Mortalidade no Parto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637F7EE3-0B45-4EF1-9A78-3590E5013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251317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0EBDB6F-FBE2-4146-9701-682E12BC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Pauta</a:t>
            </a:r>
          </a:p>
        </p:txBody>
      </p:sp>
    </p:spTree>
    <p:extLst>
      <p:ext uri="{BB962C8B-B14F-4D97-AF65-F5344CB8AC3E}">
        <p14:creationId xmlns:p14="http://schemas.microsoft.com/office/powerpoint/2010/main" val="2065758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657A63-1247-409D-AF8D-6CD6187CD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9600" b="1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46549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62B3549-0CAB-4A1F-A735-0E673671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Prevenção à Mortalidade no Parto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637F7EE3-0B45-4EF1-9A78-3590E5013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018323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0EBDB6F-FBE2-4146-9701-682E12BC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Pauta</a:t>
            </a:r>
          </a:p>
        </p:txBody>
      </p:sp>
    </p:spTree>
    <p:extLst>
      <p:ext uri="{BB962C8B-B14F-4D97-AF65-F5344CB8AC3E}">
        <p14:creationId xmlns:p14="http://schemas.microsoft.com/office/powerpoint/2010/main" val="167413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36FEA01-0299-440C-8C05-39D85D75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Apresentação pessoal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69F27ED5-36C3-426C-BDF1-0A6F3CDAEC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072725"/>
              </p:ext>
            </p:extLst>
          </p:nvPr>
        </p:nvGraphicFramePr>
        <p:xfrm>
          <a:off x="838199" y="1825624"/>
          <a:ext cx="10515600" cy="4926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72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62B3549-0CAB-4A1F-A735-0E673671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Prevenção à Mortalidade no Parto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637F7EE3-0B45-4EF1-9A78-3590E5013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291682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0EBDB6F-FBE2-4146-9701-682E12BC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Pauta</a:t>
            </a:r>
          </a:p>
        </p:txBody>
      </p:sp>
    </p:spTree>
    <p:extLst>
      <p:ext uri="{BB962C8B-B14F-4D97-AF65-F5344CB8AC3E}">
        <p14:creationId xmlns:p14="http://schemas.microsoft.com/office/powerpoint/2010/main" val="203566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1D51F7-1D69-474A-A47E-8B71A6EBF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BR" dirty="0"/>
              <a:t>Por que escolhi este tema?</a:t>
            </a:r>
          </a:p>
        </p:txBody>
      </p:sp>
    </p:spTree>
    <p:extLst>
      <p:ext uri="{BB962C8B-B14F-4D97-AF65-F5344CB8AC3E}">
        <p14:creationId xmlns:p14="http://schemas.microsoft.com/office/powerpoint/2010/main" val="50974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62B3549-0CAB-4A1F-A735-0E673671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Prevenção à Mortalidade no Parto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637F7EE3-0B45-4EF1-9A78-3590E5013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876234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0EBDB6F-FBE2-4146-9701-682E12BC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Pauta</a:t>
            </a:r>
          </a:p>
        </p:txBody>
      </p:sp>
    </p:spTree>
    <p:extLst>
      <p:ext uri="{BB962C8B-B14F-4D97-AF65-F5344CB8AC3E}">
        <p14:creationId xmlns:p14="http://schemas.microsoft.com/office/powerpoint/2010/main" val="34165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7A76-E7D0-4508-A3B3-432286C8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Prevenção à Mortalidade no Parto</a:t>
            </a:r>
            <a:br>
              <a:rPr lang="pt-BR" dirty="0"/>
            </a:br>
            <a:r>
              <a:rPr lang="pt-BR" dirty="0"/>
              <a:t>O projeto – Tecnologias escolhidas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695E4C8-D56F-4A63-BFC7-E82E24EA9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93" y="2797542"/>
            <a:ext cx="8025014" cy="2407504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747BE66-D45D-415A-BF89-55B85596C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0638"/>
            <a:ext cx="2470812" cy="152634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9E5E642-154D-4123-BAB3-91D36038B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12" y="1861299"/>
            <a:ext cx="3141784" cy="139089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CF93B1B-58D6-42F4-BF88-F588BCC898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654" y="5454751"/>
            <a:ext cx="3482115" cy="129070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D81E431-6E09-4C86-BA9F-2642A36C31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228" y="1652954"/>
            <a:ext cx="3141784" cy="179867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DD89502-768E-485E-87C7-03976A4B5A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626" y="5330132"/>
            <a:ext cx="2825116" cy="148389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DF88D30-69DB-4ADA-A9DA-0F2155B2B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108" y="2181013"/>
            <a:ext cx="3141784" cy="51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3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62B3549-0CAB-4A1F-A735-0E673671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Prevenção à Mortalidade no Parto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637F7EE3-0B45-4EF1-9A78-3590E5013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310729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90EBDB6F-FBE2-4146-9701-682E12BC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Pauta</a:t>
            </a:r>
          </a:p>
        </p:txBody>
      </p:sp>
    </p:spTree>
    <p:extLst>
      <p:ext uri="{BB962C8B-B14F-4D97-AF65-F5344CB8AC3E}">
        <p14:creationId xmlns:p14="http://schemas.microsoft.com/office/powerpoint/2010/main" val="2358649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CC">
      <a:majorFont>
        <a:latin typeface="Dubai Medium"/>
        <a:ea typeface=""/>
        <a:cs typeface=""/>
      </a:majorFont>
      <a:minorFont>
        <a:latin typeface="Duba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335</Words>
  <Application>Microsoft Office PowerPoint</Application>
  <PresentationFormat>Widescreen</PresentationFormat>
  <Paragraphs>101</Paragraphs>
  <Slides>20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Dubai Light</vt:lpstr>
      <vt:lpstr>Dubai Medium</vt:lpstr>
      <vt:lpstr>Tema do Office</vt:lpstr>
      <vt:lpstr>Pacote</vt:lpstr>
      <vt:lpstr>Modelo de Prevenção à Mortalidade no Parto</vt:lpstr>
      <vt:lpstr>Modelo de Prevenção à Mortalidade no Parto</vt:lpstr>
      <vt:lpstr>Modelo de Prevenção à Mortalidade no Parto</vt:lpstr>
      <vt:lpstr>Modelo de Prevenção à Mortalidade no Parto Apresentação pessoal</vt:lpstr>
      <vt:lpstr>Modelo de Prevenção à Mortalidade no Parto</vt:lpstr>
      <vt:lpstr>Modelo de Prevenção à Mortalidade no Parto O projeto</vt:lpstr>
      <vt:lpstr>Modelo de Prevenção à Mortalidade no Parto</vt:lpstr>
      <vt:lpstr>Modelo de Prevenção à Mortalidade no Parto O projeto – Tecnologias escolhidas</vt:lpstr>
      <vt:lpstr>Modelo de Prevenção à Mortalidade no Parto</vt:lpstr>
      <vt:lpstr>Modelo de Prevenção à Mortalidade no Parto O projeto – Busca das bases</vt:lpstr>
      <vt:lpstr>Modelo de Prevenção à Mortalidade no Parto</vt:lpstr>
      <vt:lpstr>Modelo de Prevenção à Mortalidade no Parto O projeto – Padrão de projeto utilizado</vt:lpstr>
      <vt:lpstr>Modelo de Prevenção à Mortalidade no Parto</vt:lpstr>
      <vt:lpstr>Modelo de Prevenção à Mortalidade no Parto O projeto – A análise</vt:lpstr>
      <vt:lpstr>Modelo de Prevenção à Mortalidade no Parto</vt:lpstr>
      <vt:lpstr>Modelo de Prevenção à Mortalidade no Parto O projeto – Resultados obtidos</vt:lpstr>
      <vt:lpstr>Modelo de Prevenção à Mortalidade no Parto O projeto – Resultados obtidos</vt:lpstr>
      <vt:lpstr>Modelo de Prevenção à Mortalidade no Parto O projeto – Resultados obtidos</vt:lpstr>
      <vt:lpstr>Modelo de Prevenção à Mortalidade no Parto O projeto – Resultados obtidos</vt:lpstr>
      <vt:lpstr>Modelo de Prevenção à Mortalidade no Parto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Prevenção à Mortalidade no Parto</dc:title>
  <dc:creator>Herberton Candido Souza</dc:creator>
  <cp:lastModifiedBy>Herberton Candido Souza</cp:lastModifiedBy>
  <cp:revision>11</cp:revision>
  <dcterms:created xsi:type="dcterms:W3CDTF">2019-10-19T19:30:24Z</dcterms:created>
  <dcterms:modified xsi:type="dcterms:W3CDTF">2019-10-19T21:05:11Z</dcterms:modified>
</cp:coreProperties>
</file>