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8" r:id="rId2"/>
  </p:sldMasterIdLst>
  <p:notesMasterIdLst>
    <p:notesMasterId r:id="rId20"/>
  </p:notesMasterIdLst>
  <p:handoutMasterIdLst>
    <p:handoutMasterId r:id="rId21"/>
  </p:handoutMasterIdLst>
  <p:sldIdLst>
    <p:sldId id="386" r:id="rId3"/>
    <p:sldId id="384" r:id="rId4"/>
    <p:sldId id="395" r:id="rId5"/>
    <p:sldId id="409" r:id="rId6"/>
    <p:sldId id="410" r:id="rId7"/>
    <p:sldId id="411" r:id="rId8"/>
    <p:sldId id="412" r:id="rId9"/>
    <p:sldId id="413" r:id="rId10"/>
    <p:sldId id="414" r:id="rId11"/>
    <p:sldId id="405" r:id="rId12"/>
    <p:sldId id="402" r:id="rId13"/>
    <p:sldId id="406" r:id="rId14"/>
    <p:sldId id="403" r:id="rId15"/>
    <p:sldId id="407" r:id="rId16"/>
    <p:sldId id="400" r:id="rId17"/>
    <p:sldId id="404" r:id="rId18"/>
    <p:sldId id="408" r:id="rId19"/>
  </p:sldIdLst>
  <p:sldSz cx="9144000" cy="6858000" type="screen4x3"/>
  <p:notesSz cx="6381750" cy="8686800"/>
  <p:custDataLst>
    <p:tags r:id="rId22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1" autoAdjust="0"/>
    <p:restoredTop sz="95439" autoAdjust="0"/>
  </p:normalViewPr>
  <p:slideViewPr>
    <p:cSldViewPr snapToGrid="0">
      <p:cViewPr>
        <p:scale>
          <a:sx n="75" d="100"/>
          <a:sy n="75" d="100"/>
        </p:scale>
        <p:origin x="121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17" y="-72"/>
      </p:cViewPr>
      <p:guideLst>
        <p:guide orient="horz" pos="2736"/>
        <p:guide pos="20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6F2438-C599-1042-B22E-4F2C800A97BC}" type="datetimeFigureOut">
              <a:rPr lang="pt-BR"/>
              <a:pPr>
                <a:defRPr/>
              </a:pPr>
              <a:t>28/10/2017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D0F0B-820C-2149-AF03-56B86B13E12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0059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2E0582-BCD0-FE48-91B7-7A93B227A4F0}" type="datetimeFigureOut">
              <a:rPr lang="pt-BR"/>
              <a:pPr>
                <a:defRPr/>
              </a:pPr>
              <a:t>28/10/2017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1ABDA-FE35-9645-8C6E-5084AF5A7E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6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1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5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288" indent="-268288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5113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charset="2"/>
        <a:buChar char=""/>
        <a:defRPr sz="2000">
          <a:solidFill>
            <a:schemeClr val="tx1"/>
          </a:solidFill>
          <a:latin typeface="+mn-lt"/>
        </a:defRPr>
      </a:lvl2pPr>
      <a:lvl3pPr marL="1169988" indent="-2778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1519238" indent="-169863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reenr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/>
          <p:cNvSpPr txBox="1">
            <a:spLocks noChangeArrowheads="1"/>
          </p:cNvSpPr>
          <p:nvPr/>
        </p:nvSpPr>
        <p:spPr bwMode="auto">
          <a:xfrm>
            <a:off x="0" y="4598988"/>
            <a:ext cx="9144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500" b="1" dirty="0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Herberton Candido Souza  / Orientador(a): Tadeu dos Reis Faria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SISTEMA DE E-COMMERCE DE PRODUTOS AGRÍCOLAS</a:t>
            </a:r>
          </a:p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Não Funcionais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principais requisitos não funcionais com explicação oral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’00”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60290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Restrições de projeto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das retrições de projeto que limitam o projeto da arquitetura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0’30”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69318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Mecanismos arquiteturais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mecanismos arquiteturais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61347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Componentes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componentes usados na construção da arquitetura. A explicação não deve se concentrar no que é cada componente, mas porque ele foi escolhido.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47847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Implantação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de como os componentes usadosestão distribuídos nas diversas máquinas e na nuvem.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33846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Apresentação do Protótipo Arquitetural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Vídeo (</a:t>
            </a:r>
            <a:r>
              <a:rPr lang="pt-BR" sz="23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screencast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 de apresentação da aplicação web.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Sugestão de gravador de tela: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hlinkClick r:id="rId2"/>
              </a:rPr>
              <a:t>http://www.screenr.com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2’00”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Avaliação da Arquitetura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cenários de avaliação e limitações ou riscos da arquitetura 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76356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Conclusões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das conclusões 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372009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5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Proposta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Mostrar a importância da TI em uma organização que deseja se manter como líder em seu segmento e que anseia por: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Ampliar os canais de vendas;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Simplificar a comunicação com os agentes externos (revendedores, fornecedores, fabricantes, etc.);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Aumentar a disponibilidade dos sistemas;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Investir em propagandas e promoções;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Realizar acompanhamento online das vendas.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5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Vendas, Pesquisas e </a:t>
            </a:r>
            <a:r>
              <a:rPr lang="pt-BR" altLang="pt-BR" sz="2500" b="1" dirty="0" err="1">
                <a:latin typeface="Calibri" charset="0"/>
                <a:ea typeface="Calibri" charset="0"/>
                <a:cs typeface="Calibri" charset="0"/>
              </a:rPr>
              <a:t>Orç</a:t>
            </a:r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. de Produtos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1026" name="Picture 2" descr="script">
            <a:extLst>
              <a:ext uri="{FF2B5EF4-FFF2-40B4-BE49-F238E27FC236}">
                <a16:creationId xmlns:a16="http://schemas.microsoft.com/office/drawing/2014/main" id="{6D416041-AD86-4676-A93C-3AC18FBD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99" y="1689668"/>
            <a:ext cx="6225802" cy="433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Logística de Entrega de Produtos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2050" name="Picture 2" descr="script">
            <a:extLst>
              <a:ext uri="{FF2B5EF4-FFF2-40B4-BE49-F238E27FC236}">
                <a16:creationId xmlns:a16="http://schemas.microsoft.com/office/drawing/2014/main" id="{2EFFFFC3-A156-4F0D-9C0E-11667FE45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46" y="1682555"/>
            <a:ext cx="6518957" cy="434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73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Notificação de Fornecedores de Produtos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3074" name="Picture 2" descr="script">
            <a:extLst>
              <a:ext uri="{FF2B5EF4-FFF2-40B4-BE49-F238E27FC236}">
                <a16:creationId xmlns:a16="http://schemas.microsoft.com/office/drawing/2014/main" id="{ADA99E4B-E27E-44D6-882C-D1920647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36" y="1693841"/>
            <a:ext cx="4190027" cy="432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62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Fornecimento de Produtos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4098" name="Picture 2" descr="script">
            <a:extLst>
              <a:ext uri="{FF2B5EF4-FFF2-40B4-BE49-F238E27FC236}">
                <a16:creationId xmlns:a16="http://schemas.microsoft.com/office/drawing/2014/main" id="{D16572EE-FB06-4130-9391-851FA8BB1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21" y="1692526"/>
            <a:ext cx="7170857" cy="432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58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Descarte e Recolhimento de Produtos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5122" name="Picture 2" descr="script">
            <a:extLst>
              <a:ext uri="{FF2B5EF4-FFF2-40B4-BE49-F238E27FC236}">
                <a16:creationId xmlns:a16="http://schemas.microsoft.com/office/drawing/2014/main" id="{27FDAE99-910A-4866-821B-475D2557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7" y="1679531"/>
            <a:ext cx="7934046" cy="435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73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Divulgação de Propagandas e Promoções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6146" name="Picture 2" descr="script">
            <a:extLst>
              <a:ext uri="{FF2B5EF4-FFF2-40B4-BE49-F238E27FC236}">
                <a16:creationId xmlns:a16="http://schemas.microsoft.com/office/drawing/2014/main" id="{0450B7F7-2877-4C01-B5FC-D0D857581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4" y="1692807"/>
            <a:ext cx="8651242" cy="432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24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EE685D-5E1E-4E86-8648-37BE97C7F63A}"/>
              </a:ext>
            </a:extLst>
          </p:cNvPr>
          <p:cNvSpPr/>
          <p:nvPr/>
        </p:nvSpPr>
        <p:spPr>
          <a:xfrm>
            <a:off x="22279" y="1689668"/>
            <a:ext cx="9093092" cy="433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Extração de Relatórios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SISTEMA DE E-COMMERCE DE PRODUTOS AGRÍCOLAS</a:t>
            </a:r>
          </a:p>
        </p:txBody>
      </p:sp>
      <p:pic>
        <p:nvPicPr>
          <p:cNvPr id="7170" name="Picture 2" descr="script">
            <a:extLst>
              <a:ext uri="{FF2B5EF4-FFF2-40B4-BE49-F238E27FC236}">
                <a16:creationId xmlns:a16="http://schemas.microsoft.com/office/drawing/2014/main" id="{20B55CB2-C901-4D02-8C3E-0EC07164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38" y="1688180"/>
            <a:ext cx="4142825" cy="433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790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456</Words>
  <Application>Microsoft Office PowerPoint</Application>
  <PresentationFormat>Apresentação na tela (4:3)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EurostileT</vt:lpstr>
      <vt:lpstr>Futura Hv BT</vt:lpstr>
      <vt:lpstr>Trebuchet MS</vt:lpstr>
      <vt:lpstr>Wingdings 3</vt:lpstr>
      <vt:lpstr>Design padrão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PUC Minas Virtual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subject>Apresentação de TCC</dc:subject>
  <dc:creator>Marcos Kutova</dc:creator>
  <cp:keywords>TCC, projeto aplicativo, desenvolvimento web</cp:keywords>
  <dc:description/>
  <cp:lastModifiedBy>Herberton Candido Souza</cp:lastModifiedBy>
  <cp:revision>24</cp:revision>
  <cp:lastPrinted>2012-09-25T11:26:21Z</cp:lastPrinted>
  <dcterms:created xsi:type="dcterms:W3CDTF">2015-09-11T18:04:53Z</dcterms:created>
  <dcterms:modified xsi:type="dcterms:W3CDTF">2017-10-28T13:40:28Z</dcterms:modified>
  <cp:category>Educação</cp:category>
</cp:coreProperties>
</file>