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24"/>
  </p:notesMasterIdLst>
  <p:sldIdLst>
    <p:sldId id="412" r:id="rId6"/>
    <p:sldId id="413" r:id="rId7"/>
    <p:sldId id="415" r:id="rId8"/>
    <p:sldId id="704" r:id="rId9"/>
    <p:sldId id="705" r:id="rId10"/>
    <p:sldId id="577" r:id="rId11"/>
    <p:sldId id="707" r:id="rId12"/>
    <p:sldId id="708" r:id="rId13"/>
    <p:sldId id="709" r:id="rId14"/>
    <p:sldId id="710" r:id="rId15"/>
    <p:sldId id="711" r:id="rId16"/>
    <p:sldId id="712" r:id="rId17"/>
    <p:sldId id="713" r:id="rId18"/>
    <p:sldId id="714" r:id="rId19"/>
    <p:sldId id="715" r:id="rId20"/>
    <p:sldId id="716" r:id="rId21"/>
    <p:sldId id="717" r:id="rId22"/>
    <p:sldId id="572" r:id="rId23"/>
  </p:sldIdLst>
  <p:sldSz cx="9144000" cy="5143500" type="screen16x9"/>
  <p:notesSz cx="9144000" cy="5143500"/>
  <p:defaultTextStyle>
    <a:defPPr>
      <a:defRPr kern="0"/>
    </a:def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59297-C557-A745-B21B-4D27F6031B0B}" v="5544" dt="2024-05-11T13:39:41.13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7"/>
    <p:restoredTop sz="94720"/>
  </p:normalViewPr>
  <p:slideViewPr>
    <p:cSldViewPr snapToGrid="0">
      <p:cViewPr varScale="1">
        <p:scale>
          <a:sx n="198" d="100"/>
          <a:sy n="198" d="100"/>
        </p:scale>
        <p:origin x="184" y="1544"/>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Xin" userId="S::wei.xin@sydney.edu.au::e9a22dce-685b-4760-b3ee-62caa91fb046" providerId="AD" clId="Web-{61FA5A35-8591-AEBA-3282-EE8A1C66658E}"/>
    <pc:docChg chg="modSld">
      <pc:chgData name="Herbert Xin" userId="S::wei.xin@sydney.edu.au::e9a22dce-685b-4760-b3ee-62caa91fb046" providerId="AD" clId="Web-{61FA5A35-8591-AEBA-3282-EE8A1C66658E}" dt="2024-04-29T00:50:35.039" v="4"/>
      <pc:docMkLst>
        <pc:docMk/>
      </pc:docMkLst>
      <pc:sldChg chg="modSp">
        <pc:chgData name="Herbert Xin" userId="S::wei.xin@sydney.edu.au::e9a22dce-685b-4760-b3ee-62caa91fb046" providerId="AD" clId="Web-{61FA5A35-8591-AEBA-3282-EE8A1C66658E}" dt="2024-04-29T00:09:09.168" v="2" actId="20577"/>
        <pc:sldMkLst>
          <pc:docMk/>
          <pc:sldMk cId="365589599" sldId="413"/>
        </pc:sldMkLst>
        <pc:spChg chg="mod">
          <ac:chgData name="Herbert Xin" userId="S::wei.xin@sydney.edu.au::e9a22dce-685b-4760-b3ee-62caa91fb046" providerId="AD" clId="Web-{61FA5A35-8591-AEBA-3282-EE8A1C66658E}" dt="2024-04-29T00:09:09.168" v="2" actId="20577"/>
          <ac:spMkLst>
            <pc:docMk/>
            <pc:sldMk cId="365589599" sldId="413"/>
            <ac:spMk id="3" creationId="{52642094-ED1E-DFB7-DF48-D5AFEDD64A1F}"/>
          </ac:spMkLst>
        </pc:spChg>
      </pc:sldChg>
      <pc:sldChg chg="addSp delSp">
        <pc:chgData name="Herbert Xin" userId="S::wei.xin@sydney.edu.au::e9a22dce-685b-4760-b3ee-62caa91fb046" providerId="AD" clId="Web-{61FA5A35-8591-AEBA-3282-EE8A1C66658E}" dt="2024-04-29T00:50:35.039" v="4"/>
        <pc:sldMkLst>
          <pc:docMk/>
          <pc:sldMk cId="1826999222" sldId="639"/>
        </pc:sldMkLst>
        <pc:cxnChg chg="add del">
          <ac:chgData name="Herbert Xin" userId="S::wei.xin@sydney.edu.au::e9a22dce-685b-4760-b3ee-62caa91fb046" providerId="AD" clId="Web-{61FA5A35-8591-AEBA-3282-EE8A1C66658E}" dt="2024-04-29T00:50:35.039" v="4"/>
          <ac:cxnSpMkLst>
            <pc:docMk/>
            <pc:sldMk cId="1826999222" sldId="639"/>
            <ac:cxnSpMk id="4" creationId="{1A4F878A-4761-CE39-9FFA-CD8644B2B00A}"/>
          </ac:cxnSpMkLst>
        </pc:cxnChg>
      </pc:sldChg>
    </pc:docChg>
  </pc:docChgLst>
  <pc:docChgLst>
    <pc:chgData name="Herbert Xin" userId="e9a22dce-685b-4760-b3ee-62caa91fb046" providerId="ADAL" clId="{5CB59297-C557-A745-B21B-4D27F6031B0B}"/>
    <pc:docChg chg="undo custSel addSld delSld modSld sldOrd">
      <pc:chgData name="Herbert Xin" userId="e9a22dce-685b-4760-b3ee-62caa91fb046" providerId="ADAL" clId="{5CB59297-C557-A745-B21B-4D27F6031B0B}" dt="2024-05-11T13:39:41.139" v="5555" actId="1076"/>
      <pc:docMkLst>
        <pc:docMk/>
      </pc:docMkLst>
      <pc:sldChg chg="modSp mod">
        <pc:chgData name="Herbert Xin" userId="e9a22dce-685b-4760-b3ee-62caa91fb046" providerId="ADAL" clId="{5CB59297-C557-A745-B21B-4D27F6031B0B}" dt="2024-05-11T06:27:32.775" v="1" actId="20577"/>
        <pc:sldMkLst>
          <pc:docMk/>
          <pc:sldMk cId="2193066032" sldId="412"/>
        </pc:sldMkLst>
        <pc:spChg chg="mod">
          <ac:chgData name="Herbert Xin" userId="e9a22dce-685b-4760-b3ee-62caa91fb046" providerId="ADAL" clId="{5CB59297-C557-A745-B21B-4D27F6031B0B}" dt="2024-05-11T06:27:32.775" v="1" actId="20577"/>
          <ac:spMkLst>
            <pc:docMk/>
            <pc:sldMk cId="2193066032" sldId="412"/>
            <ac:spMk id="3" creationId="{C671CA14-3B78-2172-AC15-E12ADF11AAD9}"/>
          </ac:spMkLst>
        </pc:spChg>
      </pc:sldChg>
      <pc:sldChg chg="modSp mod">
        <pc:chgData name="Herbert Xin" userId="e9a22dce-685b-4760-b3ee-62caa91fb046" providerId="ADAL" clId="{5CB59297-C557-A745-B21B-4D27F6031B0B}" dt="2024-05-11T06:31:48.854" v="2" actId="20577"/>
        <pc:sldMkLst>
          <pc:docMk/>
          <pc:sldMk cId="365589599" sldId="413"/>
        </pc:sldMkLst>
        <pc:spChg chg="mod">
          <ac:chgData name="Herbert Xin" userId="e9a22dce-685b-4760-b3ee-62caa91fb046" providerId="ADAL" clId="{5CB59297-C557-A745-B21B-4D27F6031B0B}" dt="2024-05-11T06:31:48.854" v="2" actId="20577"/>
          <ac:spMkLst>
            <pc:docMk/>
            <pc:sldMk cId="365589599" sldId="413"/>
            <ac:spMk id="3" creationId="{52642094-ED1E-DFB7-DF48-D5AFEDD64A1F}"/>
          </ac:spMkLst>
        </pc:spChg>
      </pc:sldChg>
      <pc:sldChg chg="del">
        <pc:chgData name="Herbert Xin" userId="e9a22dce-685b-4760-b3ee-62caa91fb046" providerId="ADAL" clId="{5CB59297-C557-A745-B21B-4D27F6031B0B}" dt="2024-05-11T06:31:58.007" v="3" actId="2696"/>
        <pc:sldMkLst>
          <pc:docMk/>
          <pc:sldMk cId="432260686" sldId="606"/>
        </pc:sldMkLst>
      </pc:sldChg>
      <pc:sldChg chg="del">
        <pc:chgData name="Herbert Xin" userId="e9a22dce-685b-4760-b3ee-62caa91fb046" providerId="ADAL" clId="{5CB59297-C557-A745-B21B-4D27F6031B0B}" dt="2024-05-11T06:31:58.608" v="19" actId="2696"/>
        <pc:sldMkLst>
          <pc:docMk/>
          <pc:sldMk cId="2750754798" sldId="644"/>
        </pc:sldMkLst>
      </pc:sldChg>
      <pc:sldChg chg="del">
        <pc:chgData name="Herbert Xin" userId="e9a22dce-685b-4760-b3ee-62caa91fb046" providerId="ADAL" clId="{5CB59297-C557-A745-B21B-4D27F6031B0B}" dt="2024-05-11T06:31:58.358" v="12" actId="2696"/>
        <pc:sldMkLst>
          <pc:docMk/>
          <pc:sldMk cId="2659736371" sldId="645"/>
        </pc:sldMkLst>
      </pc:sldChg>
      <pc:sldChg chg="del">
        <pc:chgData name="Herbert Xin" userId="e9a22dce-685b-4760-b3ee-62caa91fb046" providerId="ADAL" clId="{5CB59297-C557-A745-B21B-4D27F6031B0B}" dt="2024-05-11T06:31:58.415" v="14" actId="2696"/>
        <pc:sldMkLst>
          <pc:docMk/>
          <pc:sldMk cId="3412319506" sldId="647"/>
        </pc:sldMkLst>
      </pc:sldChg>
      <pc:sldChg chg="del">
        <pc:chgData name="Herbert Xin" userId="e9a22dce-685b-4760-b3ee-62caa91fb046" providerId="ADAL" clId="{5CB59297-C557-A745-B21B-4D27F6031B0B}" dt="2024-05-11T10:48:42.064" v="1386" actId="2696"/>
        <pc:sldMkLst>
          <pc:docMk/>
          <pc:sldMk cId="2687122736" sldId="648"/>
        </pc:sldMkLst>
      </pc:sldChg>
      <pc:sldChg chg="del">
        <pc:chgData name="Herbert Xin" userId="e9a22dce-685b-4760-b3ee-62caa91fb046" providerId="ADAL" clId="{5CB59297-C557-A745-B21B-4D27F6031B0B}" dt="2024-05-11T10:48:42.201" v="1389" actId="2696"/>
        <pc:sldMkLst>
          <pc:docMk/>
          <pc:sldMk cId="3736927468" sldId="649"/>
        </pc:sldMkLst>
      </pc:sldChg>
      <pc:sldChg chg="del">
        <pc:chgData name="Herbert Xin" userId="e9a22dce-685b-4760-b3ee-62caa91fb046" providerId="ADAL" clId="{5CB59297-C557-A745-B21B-4D27F6031B0B}" dt="2024-05-11T10:48:42.686" v="1408" actId="2696"/>
        <pc:sldMkLst>
          <pc:docMk/>
          <pc:sldMk cId="1892195170" sldId="651"/>
        </pc:sldMkLst>
      </pc:sldChg>
      <pc:sldChg chg="del">
        <pc:chgData name="Herbert Xin" userId="e9a22dce-685b-4760-b3ee-62caa91fb046" providerId="ADAL" clId="{5CB59297-C557-A745-B21B-4D27F6031B0B}" dt="2024-05-11T06:31:58.139" v="4" actId="2696"/>
        <pc:sldMkLst>
          <pc:docMk/>
          <pc:sldMk cId="3629714030" sldId="652"/>
        </pc:sldMkLst>
      </pc:sldChg>
      <pc:sldChg chg="del">
        <pc:chgData name="Herbert Xin" userId="e9a22dce-685b-4760-b3ee-62caa91fb046" providerId="ADAL" clId="{5CB59297-C557-A745-B21B-4D27F6031B0B}" dt="2024-05-11T10:48:42.630" v="1404" actId="2696"/>
        <pc:sldMkLst>
          <pc:docMk/>
          <pc:sldMk cId="1477542542" sldId="653"/>
        </pc:sldMkLst>
      </pc:sldChg>
      <pc:sldChg chg="del">
        <pc:chgData name="Herbert Xin" userId="e9a22dce-685b-4760-b3ee-62caa91fb046" providerId="ADAL" clId="{5CB59297-C557-A745-B21B-4D27F6031B0B}" dt="2024-05-11T10:48:42.267" v="1391" actId="2696"/>
        <pc:sldMkLst>
          <pc:docMk/>
          <pc:sldMk cId="2608582581" sldId="654"/>
        </pc:sldMkLst>
      </pc:sldChg>
      <pc:sldChg chg="del">
        <pc:chgData name="Herbert Xin" userId="e9a22dce-685b-4760-b3ee-62caa91fb046" providerId="ADAL" clId="{5CB59297-C557-A745-B21B-4D27F6031B0B}" dt="2024-05-11T10:48:42.924" v="1417" actId="2696"/>
        <pc:sldMkLst>
          <pc:docMk/>
          <pc:sldMk cId="2296869403" sldId="655"/>
        </pc:sldMkLst>
      </pc:sldChg>
      <pc:sldChg chg="del">
        <pc:chgData name="Herbert Xin" userId="e9a22dce-685b-4760-b3ee-62caa91fb046" providerId="ADAL" clId="{5CB59297-C557-A745-B21B-4D27F6031B0B}" dt="2024-05-11T10:48:42.322" v="1397" actId="2696"/>
        <pc:sldMkLst>
          <pc:docMk/>
          <pc:sldMk cId="2778816943" sldId="656"/>
        </pc:sldMkLst>
      </pc:sldChg>
      <pc:sldChg chg="del">
        <pc:chgData name="Herbert Xin" userId="e9a22dce-685b-4760-b3ee-62caa91fb046" providerId="ADAL" clId="{5CB59297-C557-A745-B21B-4D27F6031B0B}" dt="2024-05-11T10:48:42.676" v="1407" actId="2696"/>
        <pc:sldMkLst>
          <pc:docMk/>
          <pc:sldMk cId="2161484495" sldId="657"/>
        </pc:sldMkLst>
      </pc:sldChg>
      <pc:sldChg chg="del">
        <pc:chgData name="Herbert Xin" userId="e9a22dce-685b-4760-b3ee-62caa91fb046" providerId="ADAL" clId="{5CB59297-C557-A745-B21B-4D27F6031B0B}" dt="2024-05-11T10:48:42.378" v="1398" actId="2696"/>
        <pc:sldMkLst>
          <pc:docMk/>
          <pc:sldMk cId="4186215418" sldId="658"/>
        </pc:sldMkLst>
      </pc:sldChg>
      <pc:sldChg chg="del">
        <pc:chgData name="Herbert Xin" userId="e9a22dce-685b-4760-b3ee-62caa91fb046" providerId="ADAL" clId="{5CB59297-C557-A745-B21B-4D27F6031B0B}" dt="2024-05-11T10:48:42.872" v="1414" actId="2696"/>
        <pc:sldMkLst>
          <pc:docMk/>
          <pc:sldMk cId="2305563680" sldId="659"/>
        </pc:sldMkLst>
      </pc:sldChg>
      <pc:sldChg chg="del">
        <pc:chgData name="Herbert Xin" userId="e9a22dce-685b-4760-b3ee-62caa91fb046" providerId="ADAL" clId="{5CB59297-C557-A745-B21B-4D27F6031B0B}" dt="2024-05-11T10:48:42.666" v="1406" actId="2696"/>
        <pc:sldMkLst>
          <pc:docMk/>
          <pc:sldMk cId="2905990518" sldId="660"/>
        </pc:sldMkLst>
      </pc:sldChg>
      <pc:sldChg chg="del">
        <pc:chgData name="Herbert Xin" userId="e9a22dce-685b-4760-b3ee-62caa91fb046" providerId="ADAL" clId="{5CB59297-C557-A745-B21B-4D27F6031B0B}" dt="2024-05-11T10:48:42.402" v="1400" actId="2696"/>
        <pc:sldMkLst>
          <pc:docMk/>
          <pc:sldMk cId="986747510" sldId="661"/>
        </pc:sldMkLst>
      </pc:sldChg>
      <pc:sldChg chg="del">
        <pc:chgData name="Herbert Xin" userId="e9a22dce-685b-4760-b3ee-62caa91fb046" providerId="ADAL" clId="{5CB59297-C557-A745-B21B-4D27F6031B0B}" dt="2024-05-11T10:48:42.923" v="1416" actId="2696"/>
        <pc:sldMkLst>
          <pc:docMk/>
          <pc:sldMk cId="2336012961" sldId="662"/>
        </pc:sldMkLst>
      </pc:sldChg>
      <pc:sldChg chg="del">
        <pc:chgData name="Herbert Xin" userId="e9a22dce-685b-4760-b3ee-62caa91fb046" providerId="ADAL" clId="{5CB59297-C557-A745-B21B-4D27F6031B0B}" dt="2024-05-11T10:48:42.309" v="1395" actId="2696"/>
        <pc:sldMkLst>
          <pc:docMk/>
          <pc:sldMk cId="3950531831" sldId="663"/>
        </pc:sldMkLst>
      </pc:sldChg>
      <pc:sldChg chg="del">
        <pc:chgData name="Herbert Xin" userId="e9a22dce-685b-4760-b3ee-62caa91fb046" providerId="ADAL" clId="{5CB59297-C557-A745-B21B-4D27F6031B0B}" dt="2024-05-11T06:31:58.673" v="22" actId="2696"/>
        <pc:sldMkLst>
          <pc:docMk/>
          <pc:sldMk cId="3289155704" sldId="664"/>
        </pc:sldMkLst>
      </pc:sldChg>
      <pc:sldChg chg="del">
        <pc:chgData name="Herbert Xin" userId="e9a22dce-685b-4760-b3ee-62caa91fb046" providerId="ADAL" clId="{5CB59297-C557-A745-B21B-4D27F6031B0B}" dt="2024-05-11T06:31:58.661" v="21" actId="2696"/>
        <pc:sldMkLst>
          <pc:docMk/>
          <pc:sldMk cId="3355089888" sldId="665"/>
        </pc:sldMkLst>
      </pc:sldChg>
      <pc:sldChg chg="del">
        <pc:chgData name="Herbert Xin" userId="e9a22dce-685b-4760-b3ee-62caa91fb046" providerId="ADAL" clId="{5CB59297-C557-A745-B21B-4D27F6031B0B}" dt="2024-05-11T06:31:58.700" v="23" actId="2696"/>
        <pc:sldMkLst>
          <pc:docMk/>
          <pc:sldMk cId="347402832" sldId="666"/>
        </pc:sldMkLst>
      </pc:sldChg>
      <pc:sldChg chg="del">
        <pc:chgData name="Herbert Xin" userId="e9a22dce-685b-4760-b3ee-62caa91fb046" providerId="ADAL" clId="{5CB59297-C557-A745-B21B-4D27F6031B0B}" dt="2024-05-11T06:31:58.259" v="8" actId="2696"/>
        <pc:sldMkLst>
          <pc:docMk/>
          <pc:sldMk cId="3365469090" sldId="667"/>
        </pc:sldMkLst>
      </pc:sldChg>
      <pc:sldChg chg="del">
        <pc:chgData name="Herbert Xin" userId="e9a22dce-685b-4760-b3ee-62caa91fb046" providerId="ADAL" clId="{5CB59297-C557-A745-B21B-4D27F6031B0B}" dt="2024-05-11T06:31:58.767" v="25" actId="2696"/>
        <pc:sldMkLst>
          <pc:docMk/>
          <pc:sldMk cId="824220351" sldId="668"/>
        </pc:sldMkLst>
      </pc:sldChg>
      <pc:sldChg chg="del">
        <pc:chgData name="Herbert Xin" userId="e9a22dce-685b-4760-b3ee-62caa91fb046" providerId="ADAL" clId="{5CB59297-C557-A745-B21B-4D27F6031B0B}" dt="2024-05-11T06:31:58.513" v="17" actId="2696"/>
        <pc:sldMkLst>
          <pc:docMk/>
          <pc:sldMk cId="1244755251" sldId="669"/>
        </pc:sldMkLst>
      </pc:sldChg>
      <pc:sldChg chg="del">
        <pc:chgData name="Herbert Xin" userId="e9a22dce-685b-4760-b3ee-62caa91fb046" providerId="ADAL" clId="{5CB59297-C557-A745-B21B-4D27F6031B0B}" dt="2024-05-11T06:31:58.306" v="9" actId="2696"/>
        <pc:sldMkLst>
          <pc:docMk/>
          <pc:sldMk cId="2114278508" sldId="670"/>
        </pc:sldMkLst>
      </pc:sldChg>
      <pc:sldChg chg="del">
        <pc:chgData name="Herbert Xin" userId="e9a22dce-685b-4760-b3ee-62caa91fb046" providerId="ADAL" clId="{5CB59297-C557-A745-B21B-4D27F6031B0B}" dt="2024-05-11T06:31:58.776" v="26" actId="2696"/>
        <pc:sldMkLst>
          <pc:docMk/>
          <pc:sldMk cId="250147751" sldId="671"/>
        </pc:sldMkLst>
      </pc:sldChg>
      <pc:sldChg chg="del">
        <pc:chgData name="Herbert Xin" userId="e9a22dce-685b-4760-b3ee-62caa91fb046" providerId="ADAL" clId="{5CB59297-C557-A745-B21B-4D27F6031B0B}" dt="2024-05-11T06:31:58.316" v="10" actId="2696"/>
        <pc:sldMkLst>
          <pc:docMk/>
          <pc:sldMk cId="1440507906" sldId="672"/>
        </pc:sldMkLst>
      </pc:sldChg>
      <pc:sldChg chg="del">
        <pc:chgData name="Herbert Xin" userId="e9a22dce-685b-4760-b3ee-62caa91fb046" providerId="ADAL" clId="{5CB59297-C557-A745-B21B-4D27F6031B0B}" dt="2024-05-11T06:31:58.475" v="16" actId="2696"/>
        <pc:sldMkLst>
          <pc:docMk/>
          <pc:sldMk cId="1464399949" sldId="673"/>
        </pc:sldMkLst>
      </pc:sldChg>
      <pc:sldChg chg="del">
        <pc:chgData name="Herbert Xin" userId="e9a22dce-685b-4760-b3ee-62caa91fb046" providerId="ADAL" clId="{5CB59297-C557-A745-B21B-4D27F6031B0B}" dt="2024-05-11T06:31:58.351" v="11" actId="2696"/>
        <pc:sldMkLst>
          <pc:docMk/>
          <pc:sldMk cId="465108878" sldId="674"/>
        </pc:sldMkLst>
      </pc:sldChg>
      <pc:sldChg chg="del">
        <pc:chgData name="Herbert Xin" userId="e9a22dce-685b-4760-b3ee-62caa91fb046" providerId="ADAL" clId="{5CB59297-C557-A745-B21B-4D27F6031B0B}" dt="2024-05-11T06:31:58.175" v="5" actId="2696"/>
        <pc:sldMkLst>
          <pc:docMk/>
          <pc:sldMk cId="242494606" sldId="675"/>
        </pc:sldMkLst>
      </pc:sldChg>
      <pc:sldChg chg="del">
        <pc:chgData name="Herbert Xin" userId="e9a22dce-685b-4760-b3ee-62caa91fb046" providerId="ADAL" clId="{5CB59297-C557-A745-B21B-4D27F6031B0B}" dt="2024-05-11T06:31:58.213" v="6" actId="2696"/>
        <pc:sldMkLst>
          <pc:docMk/>
          <pc:sldMk cId="454377298" sldId="676"/>
        </pc:sldMkLst>
      </pc:sldChg>
      <pc:sldChg chg="del">
        <pc:chgData name="Herbert Xin" userId="e9a22dce-685b-4760-b3ee-62caa91fb046" providerId="ADAL" clId="{5CB59297-C557-A745-B21B-4D27F6031B0B}" dt="2024-05-11T06:31:58.651" v="20" actId="2696"/>
        <pc:sldMkLst>
          <pc:docMk/>
          <pc:sldMk cId="1746756782" sldId="677"/>
        </pc:sldMkLst>
      </pc:sldChg>
      <pc:sldChg chg="del">
        <pc:chgData name="Herbert Xin" userId="e9a22dce-685b-4760-b3ee-62caa91fb046" providerId="ADAL" clId="{5CB59297-C557-A745-B21B-4D27F6031B0B}" dt="2024-05-11T06:31:58.240" v="7" actId="2696"/>
        <pc:sldMkLst>
          <pc:docMk/>
          <pc:sldMk cId="3639127717" sldId="678"/>
        </pc:sldMkLst>
      </pc:sldChg>
      <pc:sldChg chg="del">
        <pc:chgData name="Herbert Xin" userId="e9a22dce-685b-4760-b3ee-62caa91fb046" providerId="ADAL" clId="{5CB59297-C557-A745-B21B-4D27F6031B0B}" dt="2024-05-11T06:31:58.454" v="15" actId="2696"/>
        <pc:sldMkLst>
          <pc:docMk/>
          <pc:sldMk cId="1836608332" sldId="679"/>
        </pc:sldMkLst>
      </pc:sldChg>
      <pc:sldChg chg="del">
        <pc:chgData name="Herbert Xin" userId="e9a22dce-685b-4760-b3ee-62caa91fb046" providerId="ADAL" clId="{5CB59297-C557-A745-B21B-4D27F6031B0B}" dt="2024-05-11T06:31:58.584" v="18" actId="2696"/>
        <pc:sldMkLst>
          <pc:docMk/>
          <pc:sldMk cId="2753758692" sldId="680"/>
        </pc:sldMkLst>
      </pc:sldChg>
      <pc:sldChg chg="del">
        <pc:chgData name="Herbert Xin" userId="e9a22dce-685b-4760-b3ee-62caa91fb046" providerId="ADAL" clId="{5CB59297-C557-A745-B21B-4D27F6031B0B}" dt="2024-05-11T06:31:58.414" v="13" actId="2696"/>
        <pc:sldMkLst>
          <pc:docMk/>
          <pc:sldMk cId="772317504" sldId="681"/>
        </pc:sldMkLst>
      </pc:sldChg>
      <pc:sldChg chg="del">
        <pc:chgData name="Herbert Xin" userId="e9a22dce-685b-4760-b3ee-62caa91fb046" providerId="ADAL" clId="{5CB59297-C557-A745-B21B-4D27F6031B0B}" dt="2024-05-11T06:31:58.733" v="24" actId="2696"/>
        <pc:sldMkLst>
          <pc:docMk/>
          <pc:sldMk cId="722244165" sldId="682"/>
        </pc:sldMkLst>
      </pc:sldChg>
      <pc:sldChg chg="del">
        <pc:chgData name="Herbert Xin" userId="e9a22dce-685b-4760-b3ee-62caa91fb046" providerId="ADAL" clId="{5CB59297-C557-A745-B21B-4D27F6031B0B}" dt="2024-05-11T10:48:42.872" v="1413" actId="2696"/>
        <pc:sldMkLst>
          <pc:docMk/>
          <pc:sldMk cId="3503285510" sldId="683"/>
        </pc:sldMkLst>
      </pc:sldChg>
      <pc:sldChg chg="del">
        <pc:chgData name="Herbert Xin" userId="e9a22dce-685b-4760-b3ee-62caa91fb046" providerId="ADAL" clId="{5CB59297-C557-A745-B21B-4D27F6031B0B}" dt="2024-05-11T10:48:42.666" v="1405" actId="2696"/>
        <pc:sldMkLst>
          <pc:docMk/>
          <pc:sldMk cId="1537308332" sldId="684"/>
        </pc:sldMkLst>
      </pc:sldChg>
      <pc:sldChg chg="del">
        <pc:chgData name="Herbert Xin" userId="e9a22dce-685b-4760-b3ee-62caa91fb046" providerId="ADAL" clId="{5CB59297-C557-A745-B21B-4D27F6031B0B}" dt="2024-05-11T10:48:42.263" v="1390" actId="2696"/>
        <pc:sldMkLst>
          <pc:docMk/>
          <pc:sldMk cId="1734478043" sldId="685"/>
        </pc:sldMkLst>
      </pc:sldChg>
      <pc:sldChg chg="del">
        <pc:chgData name="Herbert Xin" userId="e9a22dce-685b-4760-b3ee-62caa91fb046" providerId="ADAL" clId="{5CB59297-C557-A745-B21B-4D27F6031B0B}" dt="2024-05-11T10:48:42.309" v="1394" actId="2696"/>
        <pc:sldMkLst>
          <pc:docMk/>
          <pc:sldMk cId="2843983215" sldId="686"/>
        </pc:sldMkLst>
      </pc:sldChg>
      <pc:sldChg chg="del">
        <pc:chgData name="Herbert Xin" userId="e9a22dce-685b-4760-b3ee-62caa91fb046" providerId="ADAL" clId="{5CB59297-C557-A745-B21B-4D27F6031B0B}" dt="2024-05-11T10:48:42.745" v="1410" actId="2696"/>
        <pc:sldMkLst>
          <pc:docMk/>
          <pc:sldMk cId="2689425690" sldId="687"/>
        </pc:sldMkLst>
      </pc:sldChg>
      <pc:sldChg chg="del">
        <pc:chgData name="Herbert Xin" userId="e9a22dce-685b-4760-b3ee-62caa91fb046" providerId="ADAL" clId="{5CB59297-C557-A745-B21B-4D27F6031B0B}" dt="2024-05-11T10:48:43.008" v="1419" actId="2696"/>
        <pc:sldMkLst>
          <pc:docMk/>
          <pc:sldMk cId="4124623590" sldId="688"/>
        </pc:sldMkLst>
      </pc:sldChg>
      <pc:sldChg chg="del">
        <pc:chgData name="Herbert Xin" userId="e9a22dce-685b-4760-b3ee-62caa91fb046" providerId="ADAL" clId="{5CB59297-C557-A745-B21B-4D27F6031B0B}" dt="2024-05-11T10:48:42.726" v="1409" actId="2696"/>
        <pc:sldMkLst>
          <pc:docMk/>
          <pc:sldMk cId="1348831123" sldId="689"/>
        </pc:sldMkLst>
      </pc:sldChg>
      <pc:sldChg chg="del">
        <pc:chgData name="Herbert Xin" userId="e9a22dce-685b-4760-b3ee-62caa91fb046" providerId="ADAL" clId="{5CB59297-C557-A745-B21B-4D27F6031B0B}" dt="2024-05-11T10:48:43.010" v="1420" actId="2696"/>
        <pc:sldMkLst>
          <pc:docMk/>
          <pc:sldMk cId="1111035166" sldId="690"/>
        </pc:sldMkLst>
      </pc:sldChg>
      <pc:sldChg chg="del">
        <pc:chgData name="Herbert Xin" userId="e9a22dce-685b-4760-b3ee-62caa91fb046" providerId="ADAL" clId="{5CB59297-C557-A745-B21B-4D27F6031B0B}" dt="2024-05-11T10:48:42.192" v="1388" actId="2696"/>
        <pc:sldMkLst>
          <pc:docMk/>
          <pc:sldMk cId="2542977992" sldId="691"/>
        </pc:sldMkLst>
      </pc:sldChg>
      <pc:sldChg chg="del">
        <pc:chgData name="Herbert Xin" userId="e9a22dce-685b-4760-b3ee-62caa91fb046" providerId="ADAL" clId="{5CB59297-C557-A745-B21B-4D27F6031B0B}" dt="2024-05-11T10:48:42.139" v="1387" actId="2696"/>
        <pc:sldMkLst>
          <pc:docMk/>
          <pc:sldMk cId="1526145826" sldId="692"/>
        </pc:sldMkLst>
      </pc:sldChg>
      <pc:sldChg chg="del">
        <pc:chgData name="Herbert Xin" userId="e9a22dce-685b-4760-b3ee-62caa91fb046" providerId="ADAL" clId="{5CB59297-C557-A745-B21B-4D27F6031B0B}" dt="2024-05-11T10:48:42.500" v="1401" actId="2696"/>
        <pc:sldMkLst>
          <pc:docMk/>
          <pc:sldMk cId="2769129640" sldId="693"/>
        </pc:sldMkLst>
      </pc:sldChg>
      <pc:sldChg chg="del">
        <pc:chgData name="Herbert Xin" userId="e9a22dce-685b-4760-b3ee-62caa91fb046" providerId="ADAL" clId="{5CB59297-C557-A745-B21B-4D27F6031B0B}" dt="2024-05-11T10:48:42.598" v="1402" actId="2696"/>
        <pc:sldMkLst>
          <pc:docMk/>
          <pc:sldMk cId="1434810683" sldId="694"/>
        </pc:sldMkLst>
      </pc:sldChg>
      <pc:sldChg chg="del">
        <pc:chgData name="Herbert Xin" userId="e9a22dce-685b-4760-b3ee-62caa91fb046" providerId="ADAL" clId="{5CB59297-C557-A745-B21B-4D27F6031B0B}" dt="2024-05-11T10:48:42.851" v="1412" actId="2696"/>
        <pc:sldMkLst>
          <pc:docMk/>
          <pc:sldMk cId="200997424" sldId="695"/>
        </pc:sldMkLst>
      </pc:sldChg>
      <pc:sldChg chg="del">
        <pc:chgData name="Herbert Xin" userId="e9a22dce-685b-4760-b3ee-62caa91fb046" providerId="ADAL" clId="{5CB59297-C557-A745-B21B-4D27F6031B0B}" dt="2024-05-11T10:48:42.629" v="1403" actId="2696"/>
        <pc:sldMkLst>
          <pc:docMk/>
          <pc:sldMk cId="4002216867" sldId="696"/>
        </pc:sldMkLst>
      </pc:sldChg>
      <pc:sldChg chg="del">
        <pc:chgData name="Herbert Xin" userId="e9a22dce-685b-4760-b3ee-62caa91fb046" providerId="ADAL" clId="{5CB59297-C557-A745-B21B-4D27F6031B0B}" dt="2024-05-11T10:48:42.892" v="1415" actId="2696"/>
        <pc:sldMkLst>
          <pc:docMk/>
          <pc:sldMk cId="211395110" sldId="697"/>
        </pc:sldMkLst>
      </pc:sldChg>
      <pc:sldChg chg="del">
        <pc:chgData name="Herbert Xin" userId="e9a22dce-685b-4760-b3ee-62caa91fb046" providerId="ADAL" clId="{5CB59297-C557-A745-B21B-4D27F6031B0B}" dt="2024-05-11T10:48:42.322" v="1396" actId="2696"/>
        <pc:sldMkLst>
          <pc:docMk/>
          <pc:sldMk cId="3320792657" sldId="698"/>
        </pc:sldMkLst>
      </pc:sldChg>
      <pc:sldChg chg="del">
        <pc:chgData name="Herbert Xin" userId="e9a22dce-685b-4760-b3ee-62caa91fb046" providerId="ADAL" clId="{5CB59297-C557-A745-B21B-4D27F6031B0B}" dt="2024-05-11T10:48:42.289" v="1393" actId="2696"/>
        <pc:sldMkLst>
          <pc:docMk/>
          <pc:sldMk cId="921007683" sldId="699"/>
        </pc:sldMkLst>
      </pc:sldChg>
      <pc:sldChg chg="del">
        <pc:chgData name="Herbert Xin" userId="e9a22dce-685b-4760-b3ee-62caa91fb046" providerId="ADAL" clId="{5CB59297-C557-A745-B21B-4D27F6031B0B}" dt="2024-05-11T10:48:42.401" v="1399" actId="2696"/>
        <pc:sldMkLst>
          <pc:docMk/>
          <pc:sldMk cId="3280100105" sldId="700"/>
        </pc:sldMkLst>
      </pc:sldChg>
      <pc:sldChg chg="del">
        <pc:chgData name="Herbert Xin" userId="e9a22dce-685b-4760-b3ee-62caa91fb046" providerId="ADAL" clId="{5CB59297-C557-A745-B21B-4D27F6031B0B}" dt="2024-05-11T10:48:42.976" v="1418" actId="2696"/>
        <pc:sldMkLst>
          <pc:docMk/>
          <pc:sldMk cId="2610026304" sldId="701"/>
        </pc:sldMkLst>
      </pc:sldChg>
      <pc:sldChg chg="del">
        <pc:chgData name="Herbert Xin" userId="e9a22dce-685b-4760-b3ee-62caa91fb046" providerId="ADAL" clId="{5CB59297-C557-A745-B21B-4D27F6031B0B}" dt="2024-05-11T10:48:42.775" v="1411" actId="2696"/>
        <pc:sldMkLst>
          <pc:docMk/>
          <pc:sldMk cId="2616167343" sldId="702"/>
        </pc:sldMkLst>
      </pc:sldChg>
      <pc:sldChg chg="del">
        <pc:chgData name="Herbert Xin" userId="e9a22dce-685b-4760-b3ee-62caa91fb046" providerId="ADAL" clId="{5CB59297-C557-A745-B21B-4D27F6031B0B}" dt="2024-05-11T10:48:42.267" v="1392" actId="2696"/>
        <pc:sldMkLst>
          <pc:docMk/>
          <pc:sldMk cId="2859977567" sldId="703"/>
        </pc:sldMkLst>
      </pc:sldChg>
      <pc:sldChg chg="new del">
        <pc:chgData name="Herbert Xin" userId="e9a22dce-685b-4760-b3ee-62caa91fb046" providerId="ADAL" clId="{5CB59297-C557-A745-B21B-4D27F6031B0B}" dt="2024-05-11T06:32:18.024" v="28" actId="680"/>
        <pc:sldMkLst>
          <pc:docMk/>
          <pc:sldMk cId="424078099" sldId="704"/>
        </pc:sldMkLst>
      </pc:sldChg>
      <pc:sldChg chg="addSp modSp new mod">
        <pc:chgData name="Herbert Xin" userId="e9a22dce-685b-4760-b3ee-62caa91fb046" providerId="ADAL" clId="{5CB59297-C557-A745-B21B-4D27F6031B0B}" dt="2024-05-11T07:44:23.676" v="1366" actId="113"/>
        <pc:sldMkLst>
          <pc:docMk/>
          <pc:sldMk cId="1662996661" sldId="704"/>
        </pc:sldMkLst>
        <pc:spChg chg="mod">
          <ac:chgData name="Herbert Xin" userId="e9a22dce-685b-4760-b3ee-62caa91fb046" providerId="ADAL" clId="{5CB59297-C557-A745-B21B-4D27F6031B0B}" dt="2024-05-11T07:19:13.428" v="1038" actId="1076"/>
          <ac:spMkLst>
            <pc:docMk/>
            <pc:sldMk cId="1662996661" sldId="704"/>
            <ac:spMk id="2" creationId="{7A1C0F2E-53C1-FF19-5BE7-5EE7BCDF414E}"/>
          </ac:spMkLst>
        </pc:spChg>
        <pc:spChg chg="add mod">
          <ac:chgData name="Herbert Xin" userId="e9a22dce-685b-4760-b3ee-62caa91fb046" providerId="ADAL" clId="{5CB59297-C557-A745-B21B-4D27F6031B0B}" dt="2024-05-11T07:44:21.707" v="1365" actId="113"/>
          <ac:spMkLst>
            <pc:docMk/>
            <pc:sldMk cId="1662996661" sldId="704"/>
            <ac:spMk id="3" creationId="{F4CB913A-1B6A-8A75-1693-A0E08FD90A26}"/>
          </ac:spMkLst>
        </pc:spChg>
        <pc:spChg chg="add mod">
          <ac:chgData name="Herbert Xin" userId="e9a22dce-685b-4760-b3ee-62caa91fb046" providerId="ADAL" clId="{5CB59297-C557-A745-B21B-4D27F6031B0B}" dt="2024-05-11T07:44:23.676" v="1366" actId="113"/>
          <ac:spMkLst>
            <pc:docMk/>
            <pc:sldMk cId="1662996661" sldId="704"/>
            <ac:spMk id="4" creationId="{6B903205-1CF5-85DF-3E2D-96E55952FA24}"/>
          </ac:spMkLst>
        </pc:spChg>
        <pc:spChg chg="add mod">
          <ac:chgData name="Herbert Xin" userId="e9a22dce-685b-4760-b3ee-62caa91fb046" providerId="ADAL" clId="{5CB59297-C557-A745-B21B-4D27F6031B0B}" dt="2024-05-11T06:45:32.807" v="319" actId="14100"/>
          <ac:spMkLst>
            <pc:docMk/>
            <pc:sldMk cId="1662996661" sldId="704"/>
            <ac:spMk id="5" creationId="{03683748-1A7F-F545-A9F6-20E6AABA540B}"/>
          </ac:spMkLst>
        </pc:spChg>
        <pc:spChg chg="add mod">
          <ac:chgData name="Herbert Xin" userId="e9a22dce-685b-4760-b3ee-62caa91fb046" providerId="ADAL" clId="{5CB59297-C557-A745-B21B-4D27F6031B0B}" dt="2024-05-11T07:07:51.325" v="803" actId="1076"/>
          <ac:spMkLst>
            <pc:docMk/>
            <pc:sldMk cId="1662996661" sldId="704"/>
            <ac:spMk id="6" creationId="{724FDC1E-134D-52DC-DAFA-FBAD0908BBE4}"/>
          </ac:spMkLst>
        </pc:spChg>
        <pc:spChg chg="add mod">
          <ac:chgData name="Herbert Xin" userId="e9a22dce-685b-4760-b3ee-62caa91fb046" providerId="ADAL" clId="{5CB59297-C557-A745-B21B-4D27F6031B0B}" dt="2024-05-11T07:16:14.612" v="1020" actId="1076"/>
          <ac:spMkLst>
            <pc:docMk/>
            <pc:sldMk cId="1662996661" sldId="704"/>
            <ac:spMk id="7" creationId="{3BE75142-D76C-9A41-1346-FC49360BA7C5}"/>
          </ac:spMkLst>
        </pc:spChg>
        <pc:spChg chg="add mod">
          <ac:chgData name="Herbert Xin" userId="e9a22dce-685b-4760-b3ee-62caa91fb046" providerId="ADAL" clId="{5CB59297-C557-A745-B21B-4D27F6031B0B}" dt="2024-05-11T07:16:14.612" v="1020" actId="1076"/>
          <ac:spMkLst>
            <pc:docMk/>
            <pc:sldMk cId="1662996661" sldId="704"/>
            <ac:spMk id="8" creationId="{78258A64-684D-75D8-A190-E0CACD6B8F1C}"/>
          </ac:spMkLst>
        </pc:spChg>
        <pc:spChg chg="add mod">
          <ac:chgData name="Herbert Xin" userId="e9a22dce-685b-4760-b3ee-62caa91fb046" providerId="ADAL" clId="{5CB59297-C557-A745-B21B-4D27F6031B0B}" dt="2024-05-11T07:16:14.612" v="1020" actId="1076"/>
          <ac:spMkLst>
            <pc:docMk/>
            <pc:sldMk cId="1662996661" sldId="704"/>
            <ac:spMk id="9" creationId="{769D87C6-0618-DFA8-4C8A-A64D5A8466CE}"/>
          </ac:spMkLst>
        </pc:spChg>
        <pc:spChg chg="add mod">
          <ac:chgData name="Herbert Xin" userId="e9a22dce-685b-4760-b3ee-62caa91fb046" providerId="ADAL" clId="{5CB59297-C557-A745-B21B-4D27F6031B0B}" dt="2024-05-11T07:16:14.612" v="1020" actId="1076"/>
          <ac:spMkLst>
            <pc:docMk/>
            <pc:sldMk cId="1662996661" sldId="704"/>
            <ac:spMk id="10" creationId="{8F05B3F6-79E0-D478-538F-C9BC0975EA8E}"/>
          </ac:spMkLst>
        </pc:spChg>
        <pc:spChg chg="add mod">
          <ac:chgData name="Herbert Xin" userId="e9a22dce-685b-4760-b3ee-62caa91fb046" providerId="ADAL" clId="{5CB59297-C557-A745-B21B-4D27F6031B0B}" dt="2024-05-11T07:16:14.612" v="1020" actId="1076"/>
          <ac:spMkLst>
            <pc:docMk/>
            <pc:sldMk cId="1662996661" sldId="704"/>
            <ac:spMk id="11" creationId="{F1A709F0-3BD8-AAA7-AFF8-5E82B6A919EA}"/>
          </ac:spMkLst>
        </pc:spChg>
        <pc:spChg chg="add mod">
          <ac:chgData name="Herbert Xin" userId="e9a22dce-685b-4760-b3ee-62caa91fb046" providerId="ADAL" clId="{5CB59297-C557-A745-B21B-4D27F6031B0B}" dt="2024-05-11T07:16:26.686" v="1021" actId="1076"/>
          <ac:spMkLst>
            <pc:docMk/>
            <pc:sldMk cId="1662996661" sldId="704"/>
            <ac:spMk id="13" creationId="{C75E2345-B25A-A1B5-D1DD-C93CE61D9B3D}"/>
          </ac:spMkLst>
        </pc:spChg>
        <pc:spChg chg="add mod">
          <ac:chgData name="Herbert Xin" userId="e9a22dce-685b-4760-b3ee-62caa91fb046" providerId="ADAL" clId="{5CB59297-C557-A745-B21B-4D27F6031B0B}" dt="2024-05-11T07:17:02.804" v="1031" actId="1076"/>
          <ac:spMkLst>
            <pc:docMk/>
            <pc:sldMk cId="1662996661" sldId="704"/>
            <ac:spMk id="14" creationId="{F4C95978-2409-6FD6-5268-6F228DD9614A}"/>
          </ac:spMkLst>
        </pc:spChg>
        <pc:cxnChg chg="add mod">
          <ac:chgData name="Herbert Xin" userId="e9a22dce-685b-4760-b3ee-62caa91fb046" providerId="ADAL" clId="{5CB59297-C557-A745-B21B-4D27F6031B0B}" dt="2024-05-11T07:19:00.177" v="1037" actId="14100"/>
          <ac:cxnSpMkLst>
            <pc:docMk/>
            <pc:sldMk cId="1662996661" sldId="704"/>
            <ac:cxnSpMk id="16" creationId="{7A54DA96-3099-A665-7E34-EB4AE76A54FB}"/>
          </ac:cxnSpMkLst>
        </pc:cxnChg>
        <pc:cxnChg chg="add mod">
          <ac:chgData name="Herbert Xin" userId="e9a22dce-685b-4760-b3ee-62caa91fb046" providerId="ADAL" clId="{5CB59297-C557-A745-B21B-4D27F6031B0B}" dt="2024-05-11T07:17:48.768" v="1035" actId="14100"/>
          <ac:cxnSpMkLst>
            <pc:docMk/>
            <pc:sldMk cId="1662996661" sldId="704"/>
            <ac:cxnSpMk id="19" creationId="{969240FC-23D6-7215-FA46-FE5ED187B78C}"/>
          </ac:cxnSpMkLst>
        </pc:cxnChg>
      </pc:sldChg>
      <pc:sldChg chg="addSp delSp modSp new mod">
        <pc:chgData name="Herbert Xin" userId="e9a22dce-685b-4760-b3ee-62caa91fb046" providerId="ADAL" clId="{5CB59297-C557-A745-B21B-4D27F6031B0B}" dt="2024-05-11T11:19:49.458" v="1663" actId="1582"/>
        <pc:sldMkLst>
          <pc:docMk/>
          <pc:sldMk cId="1111261120" sldId="705"/>
        </pc:sldMkLst>
        <pc:spChg chg="mod">
          <ac:chgData name="Herbert Xin" userId="e9a22dce-685b-4760-b3ee-62caa91fb046" providerId="ADAL" clId="{5CB59297-C557-A745-B21B-4D27F6031B0B}" dt="2024-05-11T07:36:23.898" v="1066" actId="20577"/>
          <ac:spMkLst>
            <pc:docMk/>
            <pc:sldMk cId="1111261120" sldId="705"/>
            <ac:spMk id="2" creationId="{3E7406A5-339A-0210-375A-EDEBDF5605BB}"/>
          </ac:spMkLst>
        </pc:spChg>
        <pc:spChg chg="add mod">
          <ac:chgData name="Herbert Xin" userId="e9a22dce-685b-4760-b3ee-62caa91fb046" providerId="ADAL" clId="{5CB59297-C557-A745-B21B-4D27F6031B0B}" dt="2024-05-11T07:44:14.426" v="1364" actId="1076"/>
          <ac:spMkLst>
            <pc:docMk/>
            <pc:sldMk cId="1111261120" sldId="705"/>
            <ac:spMk id="3" creationId="{4490B45A-5967-7DB9-1507-EC8AD0FD6D41}"/>
          </ac:spMkLst>
        </pc:spChg>
        <pc:spChg chg="add mod">
          <ac:chgData name="Herbert Xin" userId="e9a22dce-685b-4760-b3ee-62caa91fb046" providerId="ADAL" clId="{5CB59297-C557-A745-B21B-4D27F6031B0B}" dt="2024-05-11T07:44:14.426" v="1364" actId="1076"/>
          <ac:spMkLst>
            <pc:docMk/>
            <pc:sldMk cId="1111261120" sldId="705"/>
            <ac:spMk id="4" creationId="{633EFCE5-3753-C65D-C335-7C6AFBDEEA8F}"/>
          </ac:spMkLst>
        </pc:spChg>
        <pc:spChg chg="add mod">
          <ac:chgData name="Herbert Xin" userId="e9a22dce-685b-4760-b3ee-62caa91fb046" providerId="ADAL" clId="{5CB59297-C557-A745-B21B-4D27F6031B0B}" dt="2024-05-11T07:44:14.426" v="1364" actId="1076"/>
          <ac:spMkLst>
            <pc:docMk/>
            <pc:sldMk cId="1111261120" sldId="705"/>
            <ac:spMk id="5" creationId="{8CC669CE-FDF3-DEF6-A6F2-19ADCCCA8063}"/>
          </ac:spMkLst>
        </pc:spChg>
        <pc:spChg chg="add mod">
          <ac:chgData name="Herbert Xin" userId="e9a22dce-685b-4760-b3ee-62caa91fb046" providerId="ADAL" clId="{5CB59297-C557-A745-B21B-4D27F6031B0B}" dt="2024-05-11T07:44:11.549" v="1363" actId="1076"/>
          <ac:spMkLst>
            <pc:docMk/>
            <pc:sldMk cId="1111261120" sldId="705"/>
            <ac:spMk id="6" creationId="{353D0421-D431-A45D-FB35-F7CAA04140F9}"/>
          </ac:spMkLst>
        </pc:spChg>
        <pc:spChg chg="add mod">
          <ac:chgData name="Herbert Xin" userId="e9a22dce-685b-4760-b3ee-62caa91fb046" providerId="ADAL" clId="{5CB59297-C557-A745-B21B-4D27F6031B0B}" dt="2024-05-11T07:44:11.549" v="1363" actId="1076"/>
          <ac:spMkLst>
            <pc:docMk/>
            <pc:sldMk cId="1111261120" sldId="705"/>
            <ac:spMk id="7" creationId="{EC94F33D-B7FE-BA74-ADEC-57F585A52206}"/>
          </ac:spMkLst>
        </pc:spChg>
        <pc:spChg chg="add del mod">
          <ac:chgData name="Herbert Xin" userId="e9a22dce-685b-4760-b3ee-62caa91fb046" providerId="ADAL" clId="{5CB59297-C557-A745-B21B-4D27F6031B0B}" dt="2024-05-11T07:43:56.865" v="1359" actId="478"/>
          <ac:spMkLst>
            <pc:docMk/>
            <pc:sldMk cId="1111261120" sldId="705"/>
            <ac:spMk id="8" creationId="{E6739C08-0609-A2C3-E9A8-BDA5955CC3CF}"/>
          </ac:spMkLst>
        </pc:spChg>
        <pc:spChg chg="add mod">
          <ac:chgData name="Herbert Xin" userId="e9a22dce-685b-4760-b3ee-62caa91fb046" providerId="ADAL" clId="{5CB59297-C557-A745-B21B-4D27F6031B0B}" dt="2024-05-11T11:19:41.694" v="1662" actId="1076"/>
          <ac:spMkLst>
            <pc:docMk/>
            <pc:sldMk cId="1111261120" sldId="705"/>
            <ac:spMk id="9" creationId="{9FF28664-C28F-63D9-0021-E431408559A6}"/>
          </ac:spMkLst>
        </pc:spChg>
        <pc:spChg chg="add mod">
          <ac:chgData name="Herbert Xin" userId="e9a22dce-685b-4760-b3ee-62caa91fb046" providerId="ADAL" clId="{5CB59297-C557-A745-B21B-4D27F6031B0B}" dt="2024-05-11T11:19:41.694" v="1662" actId="1076"/>
          <ac:spMkLst>
            <pc:docMk/>
            <pc:sldMk cId="1111261120" sldId="705"/>
            <ac:spMk id="11" creationId="{99A39178-A8CA-71F7-A2F7-52BAFE2F5B1F}"/>
          </ac:spMkLst>
        </pc:spChg>
        <pc:picChg chg="add mod">
          <ac:chgData name="Herbert Xin" userId="e9a22dce-685b-4760-b3ee-62caa91fb046" providerId="ADAL" clId="{5CB59297-C557-A745-B21B-4D27F6031B0B}" dt="2024-05-11T11:19:49.458" v="1663" actId="1582"/>
          <ac:picMkLst>
            <pc:docMk/>
            <pc:sldMk cId="1111261120" sldId="705"/>
            <ac:picMk id="10" creationId="{085B2201-9CF5-014F-B8F7-14EBC6BFB827}"/>
          </ac:picMkLst>
        </pc:picChg>
      </pc:sldChg>
      <pc:sldChg chg="addSp delSp modSp new del mod">
        <pc:chgData name="Herbert Xin" userId="e9a22dce-685b-4760-b3ee-62caa91fb046" providerId="ADAL" clId="{5CB59297-C557-A745-B21B-4D27F6031B0B}" dt="2024-05-11T11:21:49.853" v="1664" actId="2696"/>
        <pc:sldMkLst>
          <pc:docMk/>
          <pc:sldMk cId="469076948" sldId="706"/>
        </pc:sldMkLst>
        <pc:spChg chg="mod">
          <ac:chgData name="Herbert Xin" userId="e9a22dce-685b-4760-b3ee-62caa91fb046" providerId="ADAL" clId="{5CB59297-C557-A745-B21B-4D27F6031B0B}" dt="2024-05-11T10:48:02.325" v="1385" actId="20577"/>
          <ac:spMkLst>
            <pc:docMk/>
            <pc:sldMk cId="469076948" sldId="706"/>
            <ac:spMk id="2" creationId="{198D34C5-E519-8FFD-C389-9B8538E789BE}"/>
          </ac:spMkLst>
        </pc:spChg>
        <pc:spChg chg="add del mod">
          <ac:chgData name="Herbert Xin" userId="e9a22dce-685b-4760-b3ee-62caa91fb046" providerId="ADAL" clId="{5CB59297-C557-A745-B21B-4D27F6031B0B}" dt="2024-05-11T11:19:12.038" v="1657" actId="21"/>
          <ac:spMkLst>
            <pc:docMk/>
            <pc:sldMk cId="469076948" sldId="706"/>
            <ac:spMk id="3" creationId="{1CA89539-C98A-6B19-672F-23C8E2F0E379}"/>
          </ac:spMkLst>
        </pc:spChg>
        <pc:picChg chg="add del mod">
          <ac:chgData name="Herbert Xin" userId="e9a22dce-685b-4760-b3ee-62caa91fb046" providerId="ADAL" clId="{5CB59297-C557-A745-B21B-4D27F6031B0B}" dt="2024-05-11T11:18:48.882" v="1651" actId="21"/>
          <ac:picMkLst>
            <pc:docMk/>
            <pc:sldMk cId="469076948" sldId="706"/>
            <ac:picMk id="1026" creationId="{72298FFE-D666-052E-457D-D0B7F8A266B5}"/>
          </ac:picMkLst>
        </pc:picChg>
      </pc:sldChg>
      <pc:sldChg chg="addSp modSp new mod">
        <pc:chgData name="Herbert Xin" userId="e9a22dce-685b-4760-b3ee-62caa91fb046" providerId="ADAL" clId="{5CB59297-C557-A745-B21B-4D27F6031B0B}" dt="2024-05-11T11:56:20.988" v="2208" actId="21"/>
        <pc:sldMkLst>
          <pc:docMk/>
          <pc:sldMk cId="2620366746" sldId="707"/>
        </pc:sldMkLst>
        <pc:spChg chg="mod">
          <ac:chgData name="Herbert Xin" userId="e9a22dce-685b-4760-b3ee-62caa91fb046" providerId="ADAL" clId="{5CB59297-C557-A745-B21B-4D27F6031B0B}" dt="2024-05-11T10:49:01.559" v="1433" actId="1076"/>
          <ac:spMkLst>
            <pc:docMk/>
            <pc:sldMk cId="2620366746" sldId="707"/>
            <ac:spMk id="2" creationId="{427A7320-3AEE-4709-5691-1B46FABEBFC3}"/>
          </ac:spMkLst>
        </pc:spChg>
        <pc:spChg chg="add mod">
          <ac:chgData name="Herbert Xin" userId="e9a22dce-685b-4760-b3ee-62caa91fb046" providerId="ADAL" clId="{5CB59297-C557-A745-B21B-4D27F6031B0B}" dt="2024-05-11T11:18:17.660" v="1629" actId="20577"/>
          <ac:spMkLst>
            <pc:docMk/>
            <pc:sldMk cId="2620366746" sldId="707"/>
            <ac:spMk id="3" creationId="{63047489-CD4F-DB3B-08A6-7DCE8133288E}"/>
          </ac:spMkLst>
        </pc:spChg>
        <pc:spChg chg="add mod">
          <ac:chgData name="Herbert Xin" userId="e9a22dce-685b-4760-b3ee-62caa91fb046" providerId="ADAL" clId="{5CB59297-C557-A745-B21B-4D27F6031B0B}" dt="2024-05-11T11:56:20.988" v="2208" actId="21"/>
          <ac:spMkLst>
            <pc:docMk/>
            <pc:sldMk cId="2620366746" sldId="707"/>
            <ac:spMk id="4" creationId="{A5ADBE55-EA2E-8032-5972-17D239F02D08}"/>
          </ac:spMkLst>
        </pc:spChg>
      </pc:sldChg>
      <pc:sldChg chg="modSp add mod">
        <pc:chgData name="Herbert Xin" userId="e9a22dce-685b-4760-b3ee-62caa91fb046" providerId="ADAL" clId="{5CB59297-C557-A745-B21B-4D27F6031B0B}" dt="2024-05-11T11:56:28.237" v="2209" actId="20577"/>
        <pc:sldMkLst>
          <pc:docMk/>
          <pc:sldMk cId="2408375982" sldId="708"/>
        </pc:sldMkLst>
        <pc:spChg chg="mod">
          <ac:chgData name="Herbert Xin" userId="e9a22dce-685b-4760-b3ee-62caa91fb046" providerId="ADAL" clId="{5CB59297-C557-A745-B21B-4D27F6031B0B}" dt="2024-05-11T11:56:28.237" v="2209" actId="20577"/>
          <ac:spMkLst>
            <pc:docMk/>
            <pc:sldMk cId="2408375982" sldId="708"/>
            <ac:spMk id="4" creationId="{A5ADBE55-EA2E-8032-5972-17D239F02D08}"/>
          </ac:spMkLst>
        </pc:spChg>
      </pc:sldChg>
      <pc:sldChg chg="modSp add mod ord">
        <pc:chgData name="Herbert Xin" userId="e9a22dce-685b-4760-b3ee-62caa91fb046" providerId="ADAL" clId="{5CB59297-C557-A745-B21B-4D27F6031B0B}" dt="2024-05-11T11:56:43.975" v="2215" actId="20578"/>
        <pc:sldMkLst>
          <pc:docMk/>
          <pc:sldMk cId="1361065729" sldId="709"/>
        </pc:sldMkLst>
        <pc:spChg chg="mod">
          <ac:chgData name="Herbert Xin" userId="e9a22dce-685b-4760-b3ee-62caa91fb046" providerId="ADAL" clId="{5CB59297-C557-A745-B21B-4D27F6031B0B}" dt="2024-05-11T11:56:34.152" v="2213" actId="20577"/>
          <ac:spMkLst>
            <pc:docMk/>
            <pc:sldMk cId="1361065729" sldId="709"/>
            <ac:spMk id="4" creationId="{A5ADBE55-EA2E-8032-5972-17D239F02D08}"/>
          </ac:spMkLst>
        </pc:spChg>
      </pc:sldChg>
      <pc:sldChg chg="modSp add mod ord">
        <pc:chgData name="Herbert Xin" userId="e9a22dce-685b-4760-b3ee-62caa91fb046" providerId="ADAL" clId="{5CB59297-C557-A745-B21B-4D27F6031B0B}" dt="2024-05-11T12:02:45.437" v="2799" actId="207"/>
        <pc:sldMkLst>
          <pc:docMk/>
          <pc:sldMk cId="3662779711" sldId="710"/>
        </pc:sldMkLst>
        <pc:spChg chg="mod">
          <ac:chgData name="Herbert Xin" userId="e9a22dce-685b-4760-b3ee-62caa91fb046" providerId="ADAL" clId="{5CB59297-C557-A745-B21B-4D27F6031B0B}" dt="2024-05-11T12:02:45.437" v="2799" actId="207"/>
          <ac:spMkLst>
            <pc:docMk/>
            <pc:sldMk cId="3662779711" sldId="710"/>
            <ac:spMk id="4" creationId="{A5ADBE55-EA2E-8032-5972-17D239F02D08}"/>
          </ac:spMkLst>
        </pc:spChg>
      </pc:sldChg>
      <pc:sldChg chg="addSp modSp new mod">
        <pc:chgData name="Herbert Xin" userId="e9a22dce-685b-4760-b3ee-62caa91fb046" providerId="ADAL" clId="{5CB59297-C557-A745-B21B-4D27F6031B0B}" dt="2024-05-11T12:10:16.091" v="3257" actId="1076"/>
        <pc:sldMkLst>
          <pc:docMk/>
          <pc:sldMk cId="2247217538" sldId="711"/>
        </pc:sldMkLst>
        <pc:spChg chg="mod">
          <ac:chgData name="Herbert Xin" userId="e9a22dce-685b-4760-b3ee-62caa91fb046" providerId="ADAL" clId="{5CB59297-C557-A745-B21B-4D27F6031B0B}" dt="2024-05-11T12:03:02.967" v="2810" actId="20577"/>
          <ac:spMkLst>
            <pc:docMk/>
            <pc:sldMk cId="2247217538" sldId="711"/>
            <ac:spMk id="2" creationId="{790DBB4F-40F1-0BB2-550D-15070DCFF3A0}"/>
          </ac:spMkLst>
        </pc:spChg>
        <pc:spChg chg="add mod">
          <ac:chgData name="Herbert Xin" userId="e9a22dce-685b-4760-b3ee-62caa91fb046" providerId="ADAL" clId="{5CB59297-C557-A745-B21B-4D27F6031B0B}" dt="2024-05-11T12:03:48.146" v="2822" actId="14100"/>
          <ac:spMkLst>
            <pc:docMk/>
            <pc:sldMk cId="2247217538" sldId="711"/>
            <ac:spMk id="3" creationId="{0292DFA0-07DF-8E49-31F9-6421EFDD767A}"/>
          </ac:spMkLst>
        </pc:spChg>
        <pc:spChg chg="add mod">
          <ac:chgData name="Herbert Xin" userId="e9a22dce-685b-4760-b3ee-62caa91fb046" providerId="ADAL" clId="{5CB59297-C557-A745-B21B-4D27F6031B0B}" dt="2024-05-11T12:08:13.724" v="3089" actId="403"/>
          <ac:spMkLst>
            <pc:docMk/>
            <pc:sldMk cId="2247217538" sldId="711"/>
            <ac:spMk id="4" creationId="{0E8CD1F8-4558-A916-8699-92C243350173}"/>
          </ac:spMkLst>
        </pc:spChg>
        <pc:spChg chg="add mod">
          <ac:chgData name="Herbert Xin" userId="e9a22dce-685b-4760-b3ee-62caa91fb046" providerId="ADAL" clId="{5CB59297-C557-A745-B21B-4D27F6031B0B}" dt="2024-05-11T12:09:30.841" v="3175" actId="20577"/>
          <ac:spMkLst>
            <pc:docMk/>
            <pc:sldMk cId="2247217538" sldId="711"/>
            <ac:spMk id="5" creationId="{3B349572-A803-C50A-EC3B-838E236A9A1B}"/>
          </ac:spMkLst>
        </pc:spChg>
        <pc:spChg chg="add mod">
          <ac:chgData name="Herbert Xin" userId="e9a22dce-685b-4760-b3ee-62caa91fb046" providerId="ADAL" clId="{5CB59297-C557-A745-B21B-4D27F6031B0B}" dt="2024-05-11T12:10:16.091" v="3257" actId="1076"/>
          <ac:spMkLst>
            <pc:docMk/>
            <pc:sldMk cId="2247217538" sldId="711"/>
            <ac:spMk id="6" creationId="{9D241906-D90F-FCB2-D25A-3BA8CAF78E17}"/>
          </ac:spMkLst>
        </pc:spChg>
      </pc:sldChg>
      <pc:sldChg chg="addSp modSp new mod">
        <pc:chgData name="Herbert Xin" userId="e9a22dce-685b-4760-b3ee-62caa91fb046" providerId="ADAL" clId="{5CB59297-C557-A745-B21B-4D27F6031B0B}" dt="2024-05-11T12:21:18.676" v="3924" actId="114"/>
        <pc:sldMkLst>
          <pc:docMk/>
          <pc:sldMk cId="552068244" sldId="712"/>
        </pc:sldMkLst>
        <pc:spChg chg="mod">
          <ac:chgData name="Herbert Xin" userId="e9a22dce-685b-4760-b3ee-62caa91fb046" providerId="ADAL" clId="{5CB59297-C557-A745-B21B-4D27F6031B0B}" dt="2024-05-11T12:10:33.604" v="3268" actId="20577"/>
          <ac:spMkLst>
            <pc:docMk/>
            <pc:sldMk cId="552068244" sldId="712"/>
            <ac:spMk id="2" creationId="{7A22A5E2-A036-5685-E25D-C7032CC44124}"/>
          </ac:spMkLst>
        </pc:spChg>
        <pc:spChg chg="add mod">
          <ac:chgData name="Herbert Xin" userId="e9a22dce-685b-4760-b3ee-62caa91fb046" providerId="ADAL" clId="{5CB59297-C557-A745-B21B-4D27F6031B0B}" dt="2024-05-11T12:11:02.324" v="3280" actId="14100"/>
          <ac:spMkLst>
            <pc:docMk/>
            <pc:sldMk cId="552068244" sldId="712"/>
            <ac:spMk id="3" creationId="{DEDF8412-F798-4C47-B999-A89545E49999}"/>
          </ac:spMkLst>
        </pc:spChg>
        <pc:spChg chg="add mod">
          <ac:chgData name="Herbert Xin" userId="e9a22dce-685b-4760-b3ee-62caa91fb046" providerId="ADAL" clId="{5CB59297-C557-A745-B21B-4D27F6031B0B}" dt="2024-05-11T12:12:33.313" v="3352" actId="1076"/>
          <ac:spMkLst>
            <pc:docMk/>
            <pc:sldMk cId="552068244" sldId="712"/>
            <ac:spMk id="4" creationId="{65ECD2CC-BBC1-3919-9E6C-711013962638}"/>
          </ac:spMkLst>
        </pc:spChg>
        <pc:spChg chg="add mod">
          <ac:chgData name="Herbert Xin" userId="e9a22dce-685b-4760-b3ee-62caa91fb046" providerId="ADAL" clId="{5CB59297-C557-A745-B21B-4D27F6031B0B}" dt="2024-05-11T12:13:06.739" v="3365" actId="1037"/>
          <ac:spMkLst>
            <pc:docMk/>
            <pc:sldMk cId="552068244" sldId="712"/>
            <ac:spMk id="6" creationId="{D36E47CC-FAE0-B050-5A9C-F4CCA15FC546}"/>
          </ac:spMkLst>
        </pc:spChg>
        <pc:spChg chg="add mod">
          <ac:chgData name="Herbert Xin" userId="e9a22dce-685b-4760-b3ee-62caa91fb046" providerId="ADAL" clId="{5CB59297-C557-A745-B21B-4D27F6031B0B}" dt="2024-05-11T12:19:25.645" v="3746" actId="404"/>
          <ac:spMkLst>
            <pc:docMk/>
            <pc:sldMk cId="552068244" sldId="712"/>
            <ac:spMk id="7" creationId="{26F36D18-E41C-20C3-C3DE-F833A211DE87}"/>
          </ac:spMkLst>
        </pc:spChg>
        <pc:spChg chg="add mod">
          <ac:chgData name="Herbert Xin" userId="e9a22dce-685b-4760-b3ee-62caa91fb046" providerId="ADAL" clId="{5CB59297-C557-A745-B21B-4D27F6031B0B}" dt="2024-05-11T12:21:18.676" v="3924" actId="114"/>
          <ac:spMkLst>
            <pc:docMk/>
            <pc:sldMk cId="552068244" sldId="712"/>
            <ac:spMk id="8" creationId="{1F617734-F61A-07A8-07DC-AF57FE3B5CE0}"/>
          </ac:spMkLst>
        </pc:spChg>
        <pc:spChg chg="add mod">
          <ac:chgData name="Herbert Xin" userId="e9a22dce-685b-4760-b3ee-62caa91fb046" providerId="ADAL" clId="{5CB59297-C557-A745-B21B-4D27F6031B0B}" dt="2024-05-11T12:17:47.845" v="3734" actId="1076"/>
          <ac:spMkLst>
            <pc:docMk/>
            <pc:sldMk cId="552068244" sldId="712"/>
            <ac:spMk id="9" creationId="{434915DF-5FED-AA9B-8367-C87FA2E17DAA}"/>
          </ac:spMkLst>
        </pc:spChg>
      </pc:sldChg>
      <pc:sldChg chg="addSp delSp modSp add mod">
        <pc:chgData name="Herbert Xin" userId="e9a22dce-685b-4760-b3ee-62caa91fb046" providerId="ADAL" clId="{5CB59297-C557-A745-B21B-4D27F6031B0B}" dt="2024-05-11T12:53:23.609" v="4393" actId="208"/>
        <pc:sldMkLst>
          <pc:docMk/>
          <pc:sldMk cId="3249364260" sldId="713"/>
        </pc:sldMkLst>
        <pc:spChg chg="add mod">
          <ac:chgData name="Herbert Xin" userId="e9a22dce-685b-4760-b3ee-62caa91fb046" providerId="ADAL" clId="{5CB59297-C557-A745-B21B-4D27F6031B0B}" dt="2024-05-11T12:22:29.859" v="3927" actId="1076"/>
          <ac:spMkLst>
            <pc:docMk/>
            <pc:sldMk cId="3249364260" sldId="713"/>
            <ac:spMk id="5" creationId="{B95D745B-7947-6672-7F32-E9B335C8C66A}"/>
          </ac:spMkLst>
        </pc:spChg>
        <pc:spChg chg="mod">
          <ac:chgData name="Herbert Xin" userId="e9a22dce-685b-4760-b3ee-62caa91fb046" providerId="ADAL" clId="{5CB59297-C557-A745-B21B-4D27F6031B0B}" dt="2024-05-11T12:50:08.987" v="4284" actId="20577"/>
          <ac:spMkLst>
            <pc:docMk/>
            <pc:sldMk cId="3249364260" sldId="713"/>
            <ac:spMk id="7" creationId="{26F36D18-E41C-20C3-C3DE-F833A211DE87}"/>
          </ac:spMkLst>
        </pc:spChg>
        <pc:spChg chg="del">
          <ac:chgData name="Herbert Xin" userId="e9a22dce-685b-4760-b3ee-62caa91fb046" providerId="ADAL" clId="{5CB59297-C557-A745-B21B-4D27F6031B0B}" dt="2024-05-11T12:19:03.108" v="3737" actId="478"/>
          <ac:spMkLst>
            <pc:docMk/>
            <pc:sldMk cId="3249364260" sldId="713"/>
            <ac:spMk id="8" creationId="{1F617734-F61A-07A8-07DC-AF57FE3B5CE0}"/>
          </ac:spMkLst>
        </pc:spChg>
        <pc:spChg chg="del">
          <ac:chgData name="Herbert Xin" userId="e9a22dce-685b-4760-b3ee-62caa91fb046" providerId="ADAL" clId="{5CB59297-C557-A745-B21B-4D27F6031B0B}" dt="2024-05-11T12:19:04.571" v="3738" actId="478"/>
          <ac:spMkLst>
            <pc:docMk/>
            <pc:sldMk cId="3249364260" sldId="713"/>
            <ac:spMk id="9" creationId="{434915DF-5FED-AA9B-8367-C87FA2E17DAA}"/>
          </ac:spMkLst>
        </pc:spChg>
        <pc:spChg chg="add mod">
          <ac:chgData name="Herbert Xin" userId="e9a22dce-685b-4760-b3ee-62caa91fb046" providerId="ADAL" clId="{5CB59297-C557-A745-B21B-4D27F6031B0B}" dt="2024-05-11T12:27:12.626" v="4039" actId="1076"/>
          <ac:spMkLst>
            <pc:docMk/>
            <pc:sldMk cId="3249364260" sldId="713"/>
            <ac:spMk id="10" creationId="{DE73BD2B-E6A0-01C5-8DCE-EA88CE9A4958}"/>
          </ac:spMkLst>
        </pc:spChg>
        <pc:spChg chg="add mod">
          <ac:chgData name="Herbert Xin" userId="e9a22dce-685b-4760-b3ee-62caa91fb046" providerId="ADAL" clId="{5CB59297-C557-A745-B21B-4D27F6031B0B}" dt="2024-05-11T12:53:23.609" v="4393" actId="208"/>
          <ac:spMkLst>
            <pc:docMk/>
            <pc:sldMk cId="3249364260" sldId="713"/>
            <ac:spMk id="11" creationId="{E822BC0B-F8DF-0E2B-A429-147E2AA65A7A}"/>
          </ac:spMkLst>
        </pc:spChg>
      </pc:sldChg>
      <pc:sldChg chg="modSp add mod">
        <pc:chgData name="Herbert Xin" userId="e9a22dce-685b-4760-b3ee-62caa91fb046" providerId="ADAL" clId="{5CB59297-C557-A745-B21B-4D27F6031B0B}" dt="2024-05-11T12:53:17.326" v="4392" actId="208"/>
        <pc:sldMkLst>
          <pc:docMk/>
          <pc:sldMk cId="2885408797" sldId="714"/>
        </pc:sldMkLst>
        <pc:spChg chg="mod">
          <ac:chgData name="Herbert Xin" userId="e9a22dce-685b-4760-b3ee-62caa91fb046" providerId="ADAL" clId="{5CB59297-C557-A745-B21B-4D27F6031B0B}" dt="2024-05-11T12:51:05.675" v="4302" actId="1076"/>
          <ac:spMkLst>
            <pc:docMk/>
            <pc:sldMk cId="2885408797" sldId="714"/>
            <ac:spMk id="5" creationId="{B95D745B-7947-6672-7F32-E9B335C8C66A}"/>
          </ac:spMkLst>
        </pc:spChg>
        <pc:spChg chg="mod">
          <ac:chgData name="Herbert Xin" userId="e9a22dce-685b-4760-b3ee-62caa91fb046" providerId="ADAL" clId="{5CB59297-C557-A745-B21B-4D27F6031B0B}" dt="2024-05-11T12:50:29.171" v="4286"/>
          <ac:spMkLst>
            <pc:docMk/>
            <pc:sldMk cId="2885408797" sldId="714"/>
            <ac:spMk id="7" creationId="{26F36D18-E41C-20C3-C3DE-F833A211DE87}"/>
          </ac:spMkLst>
        </pc:spChg>
        <pc:spChg chg="mod">
          <ac:chgData name="Herbert Xin" userId="e9a22dce-685b-4760-b3ee-62caa91fb046" providerId="ADAL" clId="{5CB59297-C557-A745-B21B-4D27F6031B0B}" dt="2024-05-11T12:53:17.326" v="4392" actId="208"/>
          <ac:spMkLst>
            <pc:docMk/>
            <pc:sldMk cId="2885408797" sldId="714"/>
            <ac:spMk id="11" creationId="{E822BC0B-F8DF-0E2B-A429-147E2AA65A7A}"/>
          </ac:spMkLst>
        </pc:spChg>
      </pc:sldChg>
      <pc:sldChg chg="addSp modSp new mod">
        <pc:chgData name="Herbert Xin" userId="e9a22dce-685b-4760-b3ee-62caa91fb046" providerId="ADAL" clId="{5CB59297-C557-A745-B21B-4D27F6031B0B}" dt="2024-05-11T13:13:47.721" v="4434" actId="1076"/>
        <pc:sldMkLst>
          <pc:docMk/>
          <pc:sldMk cId="269662162" sldId="715"/>
        </pc:sldMkLst>
        <pc:spChg chg="mod">
          <ac:chgData name="Herbert Xin" userId="e9a22dce-685b-4760-b3ee-62caa91fb046" providerId="ADAL" clId="{5CB59297-C557-A745-B21B-4D27F6031B0B}" dt="2024-05-11T13:06:57.802" v="4408" actId="20577"/>
          <ac:spMkLst>
            <pc:docMk/>
            <pc:sldMk cId="269662162" sldId="715"/>
            <ac:spMk id="2" creationId="{C66C0BB6-907A-863D-5906-F8E3D7C32F51}"/>
          </ac:spMkLst>
        </pc:spChg>
        <pc:spChg chg="add mod">
          <ac:chgData name="Herbert Xin" userId="e9a22dce-685b-4760-b3ee-62caa91fb046" providerId="ADAL" clId="{5CB59297-C557-A745-B21B-4D27F6031B0B}" dt="2024-05-11T13:13:17.103" v="4428" actId="2710"/>
          <ac:spMkLst>
            <pc:docMk/>
            <pc:sldMk cId="269662162" sldId="715"/>
            <ac:spMk id="4" creationId="{EED86A83-BCCC-C75D-3AFC-AA239EAC21E5}"/>
          </ac:spMkLst>
        </pc:spChg>
        <pc:picChg chg="add mod modCrop">
          <ac:chgData name="Herbert Xin" userId="e9a22dce-685b-4760-b3ee-62caa91fb046" providerId="ADAL" clId="{5CB59297-C557-A745-B21B-4D27F6031B0B}" dt="2024-05-11T13:13:47.721" v="4434" actId="1076"/>
          <ac:picMkLst>
            <pc:docMk/>
            <pc:sldMk cId="269662162" sldId="715"/>
            <ac:picMk id="5" creationId="{D6CC9AB7-4580-B221-FDE2-B3BD17601D74}"/>
          </ac:picMkLst>
        </pc:picChg>
        <pc:picChg chg="add mod modCrop">
          <ac:chgData name="Herbert Xin" userId="e9a22dce-685b-4760-b3ee-62caa91fb046" providerId="ADAL" clId="{5CB59297-C557-A745-B21B-4D27F6031B0B}" dt="2024-05-11T13:13:45.986" v="4433" actId="1076"/>
          <ac:picMkLst>
            <pc:docMk/>
            <pc:sldMk cId="269662162" sldId="715"/>
            <ac:picMk id="6" creationId="{05129AE4-0DB8-DAE9-4287-3DD1E98D9E27}"/>
          </ac:picMkLst>
        </pc:picChg>
      </pc:sldChg>
      <pc:sldChg chg="new del">
        <pc:chgData name="Herbert Xin" userId="e9a22dce-685b-4760-b3ee-62caa91fb046" providerId="ADAL" clId="{5CB59297-C557-A745-B21B-4D27F6031B0B}" dt="2024-05-11T13:06:33.801" v="4397" actId="680"/>
        <pc:sldMkLst>
          <pc:docMk/>
          <pc:sldMk cId="2640201008" sldId="715"/>
        </pc:sldMkLst>
      </pc:sldChg>
      <pc:sldChg chg="new del">
        <pc:chgData name="Herbert Xin" userId="e9a22dce-685b-4760-b3ee-62caa91fb046" providerId="ADAL" clId="{5CB59297-C557-A745-B21B-4D27F6031B0B}" dt="2024-05-11T13:06:24.274" v="4395" actId="680"/>
        <pc:sldMkLst>
          <pc:docMk/>
          <pc:sldMk cId="2720073614" sldId="715"/>
        </pc:sldMkLst>
      </pc:sldChg>
      <pc:sldChg chg="addSp delSp modSp add mod">
        <pc:chgData name="Herbert Xin" userId="e9a22dce-685b-4760-b3ee-62caa91fb046" providerId="ADAL" clId="{5CB59297-C557-A745-B21B-4D27F6031B0B}" dt="2024-05-11T13:18:25.982" v="4978" actId="948"/>
        <pc:sldMkLst>
          <pc:docMk/>
          <pc:sldMk cId="1486038672" sldId="716"/>
        </pc:sldMkLst>
        <pc:spChg chg="add mod">
          <ac:chgData name="Herbert Xin" userId="e9a22dce-685b-4760-b3ee-62caa91fb046" providerId="ADAL" clId="{5CB59297-C557-A745-B21B-4D27F6031B0B}" dt="2024-05-11T13:18:20.202" v="4977" actId="948"/>
          <ac:spMkLst>
            <pc:docMk/>
            <pc:sldMk cId="1486038672" sldId="716"/>
            <ac:spMk id="3" creationId="{B1B02330-071C-9564-4502-42E5BADC74D2}"/>
          </ac:spMkLst>
        </pc:spChg>
        <pc:spChg chg="mod">
          <ac:chgData name="Herbert Xin" userId="e9a22dce-685b-4760-b3ee-62caa91fb046" providerId="ADAL" clId="{5CB59297-C557-A745-B21B-4D27F6031B0B}" dt="2024-05-11T13:14:53.267" v="4438" actId="1076"/>
          <ac:spMkLst>
            <pc:docMk/>
            <pc:sldMk cId="1486038672" sldId="716"/>
            <ac:spMk id="4" creationId="{EED86A83-BCCC-C75D-3AFC-AA239EAC21E5}"/>
          </ac:spMkLst>
        </pc:spChg>
        <pc:spChg chg="add mod">
          <ac:chgData name="Herbert Xin" userId="e9a22dce-685b-4760-b3ee-62caa91fb046" providerId="ADAL" clId="{5CB59297-C557-A745-B21B-4D27F6031B0B}" dt="2024-05-11T13:18:25.982" v="4978" actId="948"/>
          <ac:spMkLst>
            <pc:docMk/>
            <pc:sldMk cId="1486038672" sldId="716"/>
            <ac:spMk id="7" creationId="{6A1099D4-0E17-DC85-6A5E-DC9FF82178E4}"/>
          </ac:spMkLst>
        </pc:spChg>
        <pc:picChg chg="del">
          <ac:chgData name="Herbert Xin" userId="e9a22dce-685b-4760-b3ee-62caa91fb046" providerId="ADAL" clId="{5CB59297-C557-A745-B21B-4D27F6031B0B}" dt="2024-05-11T13:14:48.768" v="4436" actId="478"/>
          <ac:picMkLst>
            <pc:docMk/>
            <pc:sldMk cId="1486038672" sldId="716"/>
            <ac:picMk id="5" creationId="{D6CC9AB7-4580-B221-FDE2-B3BD17601D74}"/>
          </ac:picMkLst>
        </pc:picChg>
        <pc:picChg chg="del">
          <ac:chgData name="Herbert Xin" userId="e9a22dce-685b-4760-b3ee-62caa91fb046" providerId="ADAL" clId="{5CB59297-C557-A745-B21B-4D27F6031B0B}" dt="2024-05-11T13:14:50.085" v="4437" actId="478"/>
          <ac:picMkLst>
            <pc:docMk/>
            <pc:sldMk cId="1486038672" sldId="716"/>
            <ac:picMk id="6" creationId="{05129AE4-0DB8-DAE9-4287-3DD1E98D9E27}"/>
          </ac:picMkLst>
        </pc:picChg>
      </pc:sldChg>
      <pc:sldChg chg="addSp delSp modSp add mod">
        <pc:chgData name="Herbert Xin" userId="e9a22dce-685b-4760-b3ee-62caa91fb046" providerId="ADAL" clId="{5CB59297-C557-A745-B21B-4D27F6031B0B}" dt="2024-05-11T13:39:41.139" v="5555" actId="1076"/>
        <pc:sldMkLst>
          <pc:docMk/>
          <pc:sldMk cId="1601012526" sldId="717"/>
        </pc:sldMkLst>
        <pc:spChg chg="del">
          <ac:chgData name="Herbert Xin" userId="e9a22dce-685b-4760-b3ee-62caa91fb046" providerId="ADAL" clId="{5CB59297-C557-A745-B21B-4D27F6031B0B}" dt="2024-05-11T13:19:20.895" v="4993" actId="478"/>
          <ac:spMkLst>
            <pc:docMk/>
            <pc:sldMk cId="1601012526" sldId="717"/>
            <ac:spMk id="3" creationId="{B1B02330-071C-9564-4502-42E5BADC74D2}"/>
          </ac:spMkLst>
        </pc:spChg>
        <pc:spChg chg="mod">
          <ac:chgData name="Herbert Xin" userId="e9a22dce-685b-4760-b3ee-62caa91fb046" providerId="ADAL" clId="{5CB59297-C557-A745-B21B-4D27F6031B0B}" dt="2024-05-11T13:39:34.928" v="5553" actId="14100"/>
          <ac:spMkLst>
            <pc:docMk/>
            <pc:sldMk cId="1601012526" sldId="717"/>
            <ac:spMk id="4" creationId="{EED86A83-BCCC-C75D-3AFC-AA239EAC21E5}"/>
          </ac:spMkLst>
        </pc:spChg>
        <pc:spChg chg="add mod">
          <ac:chgData name="Herbert Xin" userId="e9a22dce-685b-4760-b3ee-62caa91fb046" providerId="ADAL" clId="{5CB59297-C557-A745-B21B-4D27F6031B0B}" dt="2024-05-11T13:25:47.951" v="5083" actId="207"/>
          <ac:spMkLst>
            <pc:docMk/>
            <pc:sldMk cId="1601012526" sldId="717"/>
            <ac:spMk id="6" creationId="{0EA2C29F-87C7-0BF5-83DA-2A8717D50826}"/>
          </ac:spMkLst>
        </pc:spChg>
        <pc:spChg chg="del">
          <ac:chgData name="Herbert Xin" userId="e9a22dce-685b-4760-b3ee-62caa91fb046" providerId="ADAL" clId="{5CB59297-C557-A745-B21B-4D27F6031B0B}" dt="2024-05-11T13:19:22.470" v="4994" actId="478"/>
          <ac:spMkLst>
            <pc:docMk/>
            <pc:sldMk cId="1601012526" sldId="717"/>
            <ac:spMk id="7" creationId="{6A1099D4-0E17-DC85-6A5E-DC9FF82178E4}"/>
          </ac:spMkLst>
        </pc:spChg>
        <pc:spChg chg="add mod">
          <ac:chgData name="Herbert Xin" userId="e9a22dce-685b-4760-b3ee-62caa91fb046" providerId="ADAL" clId="{5CB59297-C557-A745-B21B-4D27F6031B0B}" dt="2024-05-11T13:39:41.139" v="5555" actId="1076"/>
          <ac:spMkLst>
            <pc:docMk/>
            <pc:sldMk cId="1601012526" sldId="717"/>
            <ac:spMk id="8" creationId="{5054395C-5970-D330-937C-AAB03D6DEAA3}"/>
          </ac:spMkLst>
        </pc:spChg>
        <pc:picChg chg="add mod modCrop">
          <ac:chgData name="Herbert Xin" userId="e9a22dce-685b-4760-b3ee-62caa91fb046" providerId="ADAL" clId="{5CB59297-C557-A745-B21B-4D27F6031B0B}" dt="2024-05-11T13:25:33.648" v="5080" actId="14100"/>
          <ac:picMkLst>
            <pc:docMk/>
            <pc:sldMk cId="1601012526" sldId="717"/>
            <ac:picMk id="5" creationId="{86D8DAB1-0817-32C1-605E-0598D0417684}"/>
          </ac:picMkLst>
        </pc:picChg>
      </pc:sldChg>
    </pc:docChg>
  </pc:docChgLst>
  <pc:docChgLst>
    <pc:chgData name="Herbert Xin" userId="e9a22dce-685b-4760-b3ee-62caa91fb046" providerId="ADAL" clId="{36FA3D06-A226-5B47-927F-C0C68BF98D49}"/>
    <pc:docChg chg="addSld modSld">
      <pc:chgData name="Herbert Xin" userId="e9a22dce-685b-4760-b3ee-62caa91fb046" providerId="ADAL" clId="{36FA3D06-A226-5B47-927F-C0C68BF98D49}" dt="2024-04-30T01:02:09.996" v="102" actId="20577"/>
      <pc:docMkLst>
        <pc:docMk/>
      </pc:docMkLst>
      <pc:sldChg chg="modTransition">
        <pc:chgData name="Herbert Xin" userId="e9a22dce-685b-4760-b3ee-62caa91fb046" providerId="ADAL" clId="{36FA3D06-A226-5B47-927F-C0C68BF98D49}" dt="2024-04-30T01:00:10.016" v="5"/>
        <pc:sldMkLst>
          <pc:docMk/>
          <pc:sldMk cId="3637961521" sldId="576"/>
        </pc:sldMkLst>
      </pc:sldChg>
      <pc:sldChg chg="modTransition">
        <pc:chgData name="Herbert Xin" userId="e9a22dce-685b-4760-b3ee-62caa91fb046" providerId="ADAL" clId="{36FA3D06-A226-5B47-927F-C0C68BF98D49}" dt="2024-04-30T00:59:51.918" v="4"/>
        <pc:sldMkLst>
          <pc:docMk/>
          <pc:sldMk cId="432260686" sldId="606"/>
        </pc:sldMkLst>
      </pc:sldChg>
      <pc:sldChg chg="modTransition">
        <pc:chgData name="Herbert Xin" userId="e9a22dce-685b-4760-b3ee-62caa91fb046" providerId="ADAL" clId="{36FA3D06-A226-5B47-927F-C0C68BF98D49}" dt="2024-04-30T01:00:18.170" v="7"/>
        <pc:sldMkLst>
          <pc:docMk/>
          <pc:sldMk cId="3268585514" sldId="633"/>
        </pc:sldMkLst>
      </pc:sldChg>
      <pc:sldChg chg="modTransition">
        <pc:chgData name="Herbert Xin" userId="e9a22dce-685b-4760-b3ee-62caa91fb046" providerId="ADAL" clId="{36FA3D06-A226-5B47-927F-C0C68BF98D49}" dt="2024-04-30T01:00:24.106" v="8"/>
        <pc:sldMkLst>
          <pc:docMk/>
          <pc:sldMk cId="1126382640" sldId="634"/>
        </pc:sldMkLst>
      </pc:sldChg>
      <pc:sldChg chg="modTransition">
        <pc:chgData name="Herbert Xin" userId="e9a22dce-685b-4760-b3ee-62caa91fb046" providerId="ADAL" clId="{36FA3D06-A226-5B47-927F-C0C68BF98D49}" dt="2024-04-30T01:00:29.683" v="9"/>
        <pc:sldMkLst>
          <pc:docMk/>
          <pc:sldMk cId="3181699855" sldId="635"/>
        </pc:sldMkLst>
      </pc:sldChg>
      <pc:sldChg chg="modTransition">
        <pc:chgData name="Herbert Xin" userId="e9a22dce-685b-4760-b3ee-62caa91fb046" providerId="ADAL" clId="{36FA3D06-A226-5B47-927F-C0C68BF98D49}" dt="2024-04-30T01:00:29.683" v="9"/>
        <pc:sldMkLst>
          <pc:docMk/>
          <pc:sldMk cId="3719654062" sldId="636"/>
        </pc:sldMkLst>
      </pc:sldChg>
      <pc:sldChg chg="modTransition">
        <pc:chgData name="Herbert Xin" userId="e9a22dce-685b-4760-b3ee-62caa91fb046" providerId="ADAL" clId="{36FA3D06-A226-5B47-927F-C0C68BF98D49}" dt="2024-04-30T01:00:29.683" v="9"/>
        <pc:sldMkLst>
          <pc:docMk/>
          <pc:sldMk cId="780368217" sldId="637"/>
        </pc:sldMkLst>
      </pc:sldChg>
      <pc:sldChg chg="modTransition">
        <pc:chgData name="Herbert Xin" userId="e9a22dce-685b-4760-b3ee-62caa91fb046" providerId="ADAL" clId="{36FA3D06-A226-5B47-927F-C0C68BF98D49}" dt="2024-04-30T01:00:29.683" v="9"/>
        <pc:sldMkLst>
          <pc:docMk/>
          <pc:sldMk cId="661771250" sldId="638"/>
        </pc:sldMkLst>
      </pc:sldChg>
      <pc:sldChg chg="modTransition">
        <pc:chgData name="Herbert Xin" userId="e9a22dce-685b-4760-b3ee-62caa91fb046" providerId="ADAL" clId="{36FA3D06-A226-5B47-927F-C0C68BF98D49}" dt="2024-04-30T01:00:29.683" v="9"/>
        <pc:sldMkLst>
          <pc:docMk/>
          <pc:sldMk cId="1826999222" sldId="639"/>
        </pc:sldMkLst>
      </pc:sldChg>
      <pc:sldChg chg="modTransition">
        <pc:chgData name="Herbert Xin" userId="e9a22dce-685b-4760-b3ee-62caa91fb046" providerId="ADAL" clId="{36FA3D06-A226-5B47-927F-C0C68BF98D49}" dt="2024-04-30T01:00:29.683" v="9"/>
        <pc:sldMkLst>
          <pc:docMk/>
          <pc:sldMk cId="3490319925" sldId="640"/>
        </pc:sldMkLst>
      </pc:sldChg>
      <pc:sldChg chg="add modTransition">
        <pc:chgData name="Herbert Xin" userId="e9a22dce-685b-4760-b3ee-62caa91fb046" providerId="ADAL" clId="{36FA3D06-A226-5B47-927F-C0C68BF98D49}" dt="2024-04-30T00:59:50.377" v="3"/>
        <pc:sldMkLst>
          <pc:docMk/>
          <pc:sldMk cId="3069120814" sldId="641"/>
        </pc:sldMkLst>
      </pc:sldChg>
      <pc:sldChg chg="addSp modSp add mod">
        <pc:chgData name="Herbert Xin" userId="e9a22dce-685b-4760-b3ee-62caa91fb046" providerId="ADAL" clId="{36FA3D06-A226-5B47-927F-C0C68BF98D49}" dt="2024-04-30T01:02:09.996" v="102" actId="20577"/>
        <pc:sldMkLst>
          <pc:docMk/>
          <pc:sldMk cId="3461136244" sldId="642"/>
        </pc:sldMkLst>
        <pc:spChg chg="add mod">
          <ac:chgData name="Herbert Xin" userId="e9a22dce-685b-4760-b3ee-62caa91fb046" providerId="ADAL" clId="{36FA3D06-A226-5B47-927F-C0C68BF98D49}" dt="2024-04-30T01:02:09.996" v="102" actId="20577"/>
          <ac:spMkLst>
            <pc:docMk/>
            <pc:sldMk cId="3461136244" sldId="642"/>
            <ac:spMk id="4" creationId="{E8C4E72F-2B01-42B8-6D75-4C9849BE1F3C}"/>
          </ac:spMkLst>
        </pc:spChg>
      </pc:sldChg>
      <pc:sldChg chg="add">
        <pc:chgData name="Herbert Xin" userId="e9a22dce-685b-4760-b3ee-62caa91fb046" providerId="ADAL" clId="{36FA3D06-A226-5B47-927F-C0C68BF98D49}" dt="2024-04-30T01:02:03.763" v="99" actId="2890"/>
        <pc:sldMkLst>
          <pc:docMk/>
          <pc:sldMk cId="1619711444" sldId="643"/>
        </pc:sldMkLst>
      </pc:sldChg>
    </pc:docChg>
  </pc:docChgLst>
  <pc:docChgLst>
    <pc:chgData name="Herbert Xin" userId="S::wei.xin@sydney.edu.au::e9a22dce-685b-4760-b3ee-62caa91fb046" providerId="AD" clId="Web-{101FF337-7E11-0598-9400-191DA2643CF3}"/>
    <pc:docChg chg="modSld">
      <pc:chgData name="Herbert Xin" userId="S::wei.xin@sydney.edu.au::e9a22dce-685b-4760-b3ee-62caa91fb046" providerId="AD" clId="Web-{101FF337-7E11-0598-9400-191DA2643CF3}" dt="2024-05-06T00:41:46.529" v="2" actId="1076"/>
      <pc:docMkLst>
        <pc:docMk/>
      </pc:docMkLst>
      <pc:sldChg chg="modSp">
        <pc:chgData name="Herbert Xin" userId="S::wei.xin@sydney.edu.au::e9a22dce-685b-4760-b3ee-62caa91fb046" providerId="AD" clId="Web-{101FF337-7E11-0598-9400-191DA2643CF3}" dt="2024-05-06T00:15:01.316" v="1" actId="14100"/>
        <pc:sldMkLst>
          <pc:docMk/>
          <pc:sldMk cId="2753758692" sldId="680"/>
        </pc:sldMkLst>
        <pc:spChg chg="mod">
          <ac:chgData name="Herbert Xin" userId="S::wei.xin@sydney.edu.au::e9a22dce-685b-4760-b3ee-62caa91fb046" providerId="AD" clId="Web-{101FF337-7E11-0598-9400-191DA2643CF3}" dt="2024-05-06T00:15:01.316" v="1" actId="14100"/>
          <ac:spMkLst>
            <pc:docMk/>
            <pc:sldMk cId="2753758692" sldId="680"/>
            <ac:spMk id="42" creationId="{3EA544D2-8FEA-D483-D770-7A2FA9A3448A}"/>
          </ac:spMkLst>
        </pc:spChg>
      </pc:sldChg>
      <pc:sldChg chg="modSp">
        <pc:chgData name="Herbert Xin" userId="S::wei.xin@sydney.edu.au::e9a22dce-685b-4760-b3ee-62caa91fb046" providerId="AD" clId="Web-{101FF337-7E11-0598-9400-191DA2643CF3}" dt="2024-05-06T00:14:48.207" v="0" actId="14100"/>
        <pc:sldMkLst>
          <pc:docMk/>
          <pc:sldMk cId="772317504" sldId="681"/>
        </pc:sldMkLst>
        <pc:spChg chg="mod">
          <ac:chgData name="Herbert Xin" userId="S::wei.xin@sydney.edu.au::e9a22dce-685b-4760-b3ee-62caa91fb046" providerId="AD" clId="Web-{101FF337-7E11-0598-9400-191DA2643CF3}" dt="2024-05-06T00:14:48.207" v="0" actId="14100"/>
          <ac:spMkLst>
            <pc:docMk/>
            <pc:sldMk cId="772317504" sldId="681"/>
            <ac:spMk id="42" creationId="{3EA544D2-8FEA-D483-D770-7A2FA9A3448A}"/>
          </ac:spMkLst>
        </pc:spChg>
      </pc:sldChg>
      <pc:sldChg chg="modSp">
        <pc:chgData name="Herbert Xin" userId="S::wei.xin@sydney.edu.au::e9a22dce-685b-4760-b3ee-62caa91fb046" providerId="AD" clId="Web-{101FF337-7E11-0598-9400-191DA2643CF3}" dt="2024-05-06T00:41:46.529" v="2" actId="1076"/>
        <pc:sldMkLst>
          <pc:docMk/>
          <pc:sldMk cId="2542977992" sldId="691"/>
        </pc:sldMkLst>
        <pc:spChg chg="mod">
          <ac:chgData name="Herbert Xin" userId="S::wei.xin@sydney.edu.au::e9a22dce-685b-4760-b3ee-62caa91fb046" providerId="AD" clId="Web-{101FF337-7E11-0598-9400-191DA2643CF3}" dt="2024-05-06T00:41:46.529" v="2" actId="1076"/>
          <ac:spMkLst>
            <pc:docMk/>
            <pc:sldMk cId="2542977992" sldId="691"/>
            <ac:spMk id="8" creationId="{D39F88F6-BBA8-512C-571D-EC8853C0B8B5}"/>
          </ac:spMkLst>
        </pc:spChg>
      </pc:sldChg>
    </pc:docChg>
  </pc:docChgLst>
  <pc:docChgLst>
    <pc:chgData name="Herbert Xin" userId="e9a22dce-685b-4760-b3ee-62caa91fb046" providerId="ADAL" clId="{EAB2ACBF-9C0C-9849-BC15-8785A8B0CFA7}"/>
    <pc:docChg chg="undo custSel addSld delSld modSld sldOrd">
      <pc:chgData name="Herbert Xin" userId="e9a22dce-685b-4760-b3ee-62caa91fb046" providerId="ADAL" clId="{EAB2ACBF-9C0C-9849-BC15-8785A8B0CFA7}" dt="2024-05-05T23:41:16.896" v="3991" actId="13926"/>
      <pc:docMkLst>
        <pc:docMk/>
      </pc:docMkLst>
      <pc:sldChg chg="modSp mod">
        <pc:chgData name="Herbert Xin" userId="e9a22dce-685b-4760-b3ee-62caa91fb046" providerId="ADAL" clId="{EAB2ACBF-9C0C-9849-BC15-8785A8B0CFA7}" dt="2024-05-05T23:03:47.926" v="3355" actId="20577"/>
        <pc:sldMkLst>
          <pc:docMk/>
          <pc:sldMk cId="2193066032" sldId="412"/>
        </pc:sldMkLst>
        <pc:spChg chg="mod">
          <ac:chgData name="Herbert Xin" userId="e9a22dce-685b-4760-b3ee-62caa91fb046" providerId="ADAL" clId="{EAB2ACBF-9C0C-9849-BC15-8785A8B0CFA7}" dt="2024-05-05T23:03:47.926" v="3355" actId="20577"/>
          <ac:spMkLst>
            <pc:docMk/>
            <pc:sldMk cId="2193066032" sldId="412"/>
            <ac:spMk id="3" creationId="{C671CA14-3B78-2172-AC15-E12ADF11AAD9}"/>
          </ac:spMkLst>
        </pc:spChg>
      </pc:sldChg>
      <pc:sldChg chg="modSp mod">
        <pc:chgData name="Herbert Xin" userId="e9a22dce-685b-4760-b3ee-62caa91fb046" providerId="ADAL" clId="{EAB2ACBF-9C0C-9849-BC15-8785A8B0CFA7}" dt="2024-05-05T23:05:12.244" v="3423" actId="20577"/>
        <pc:sldMkLst>
          <pc:docMk/>
          <pc:sldMk cId="365589599" sldId="413"/>
        </pc:sldMkLst>
        <pc:spChg chg="mod">
          <ac:chgData name="Herbert Xin" userId="e9a22dce-685b-4760-b3ee-62caa91fb046" providerId="ADAL" clId="{EAB2ACBF-9C0C-9849-BC15-8785A8B0CFA7}" dt="2024-05-05T23:05:12.244" v="3423" actId="20577"/>
          <ac:spMkLst>
            <pc:docMk/>
            <pc:sldMk cId="365589599" sldId="413"/>
            <ac:spMk id="3" creationId="{52642094-ED1E-DFB7-DF48-D5AFEDD64A1F}"/>
          </ac:spMkLst>
        </pc:spChg>
      </pc:sldChg>
      <pc:sldChg chg="del">
        <pc:chgData name="Herbert Xin" userId="e9a22dce-685b-4760-b3ee-62caa91fb046" providerId="ADAL" clId="{EAB2ACBF-9C0C-9849-BC15-8785A8B0CFA7}" dt="2024-05-04T08:20:51.398" v="1715" actId="2696"/>
        <pc:sldMkLst>
          <pc:docMk/>
          <pc:sldMk cId="2204388016" sldId="416"/>
        </pc:sldMkLst>
      </pc:sldChg>
      <pc:sldChg chg="del">
        <pc:chgData name="Herbert Xin" userId="e9a22dce-685b-4760-b3ee-62caa91fb046" providerId="ADAL" clId="{EAB2ACBF-9C0C-9849-BC15-8785A8B0CFA7}" dt="2024-05-04T12:08:01.209" v="2349" actId="2696"/>
        <pc:sldMkLst>
          <pc:docMk/>
          <pc:sldMk cId="2019771179" sldId="487"/>
        </pc:sldMkLst>
      </pc:sldChg>
      <pc:sldChg chg="del">
        <pc:chgData name="Herbert Xin" userId="e9a22dce-685b-4760-b3ee-62caa91fb046" providerId="ADAL" clId="{EAB2ACBF-9C0C-9849-BC15-8785A8B0CFA7}" dt="2024-05-04T12:08:01.211" v="2351" actId="2696"/>
        <pc:sldMkLst>
          <pc:docMk/>
          <pc:sldMk cId="3637961521" sldId="576"/>
        </pc:sldMkLst>
      </pc:sldChg>
      <pc:sldChg chg="addSp delSp modSp mod">
        <pc:chgData name="Herbert Xin" userId="e9a22dce-685b-4760-b3ee-62caa91fb046" providerId="ADAL" clId="{EAB2ACBF-9C0C-9849-BC15-8785A8B0CFA7}" dt="2024-05-04T14:49:15.608" v="3207" actId="478"/>
        <pc:sldMkLst>
          <pc:docMk/>
          <pc:sldMk cId="432260686" sldId="606"/>
        </pc:sldMkLst>
        <pc:spChg chg="mod">
          <ac:chgData name="Herbert Xin" userId="e9a22dce-685b-4760-b3ee-62caa91fb046" providerId="ADAL" clId="{EAB2ACBF-9C0C-9849-BC15-8785A8B0CFA7}" dt="2024-05-04T06:09:29.673" v="372" actId="20577"/>
          <ac:spMkLst>
            <pc:docMk/>
            <pc:sldMk cId="432260686" sldId="606"/>
            <ac:spMk id="2" creationId="{F6475524-8D08-226B-D6C2-758C52A70257}"/>
          </ac:spMkLst>
        </pc:spChg>
        <pc:spChg chg="del">
          <ac:chgData name="Herbert Xin" userId="e9a22dce-685b-4760-b3ee-62caa91fb046" providerId="ADAL" clId="{EAB2ACBF-9C0C-9849-BC15-8785A8B0CFA7}" dt="2024-05-04T04:21:31.171" v="3" actId="478"/>
          <ac:spMkLst>
            <pc:docMk/>
            <pc:sldMk cId="432260686" sldId="606"/>
            <ac:spMk id="3" creationId="{84399C5B-9B5C-23D3-1D4B-C90B20325522}"/>
          </ac:spMkLst>
        </pc:spChg>
        <pc:spChg chg="del">
          <ac:chgData name="Herbert Xin" userId="e9a22dce-685b-4760-b3ee-62caa91fb046" providerId="ADAL" clId="{EAB2ACBF-9C0C-9849-BC15-8785A8B0CFA7}" dt="2024-05-04T04:21:33.266" v="4" actId="478"/>
          <ac:spMkLst>
            <pc:docMk/>
            <pc:sldMk cId="432260686" sldId="606"/>
            <ac:spMk id="5" creationId="{0B5992DA-E1A9-0FBF-F9C9-E2C67494D1E2}"/>
          </ac:spMkLst>
        </pc:spChg>
        <pc:spChg chg="add mod">
          <ac:chgData name="Herbert Xin" userId="e9a22dce-685b-4760-b3ee-62caa91fb046" providerId="ADAL" clId="{EAB2ACBF-9C0C-9849-BC15-8785A8B0CFA7}" dt="2024-05-04T04:30:36.008" v="201" actId="1076"/>
          <ac:spMkLst>
            <pc:docMk/>
            <pc:sldMk cId="432260686" sldId="606"/>
            <ac:spMk id="6" creationId="{4A1C16F3-1E4D-34BB-D56E-6DBBE88959E4}"/>
          </ac:spMkLst>
        </pc:spChg>
        <pc:spChg chg="add mod">
          <ac:chgData name="Herbert Xin" userId="e9a22dce-685b-4760-b3ee-62caa91fb046" providerId="ADAL" clId="{EAB2ACBF-9C0C-9849-BC15-8785A8B0CFA7}" dt="2024-05-04T04:30:33.258" v="200" actId="1036"/>
          <ac:spMkLst>
            <pc:docMk/>
            <pc:sldMk cId="432260686" sldId="606"/>
            <ac:spMk id="7" creationId="{2DB07C03-147B-C276-77E1-09AC5AC4AD09}"/>
          </ac:spMkLst>
        </pc:spChg>
        <pc:spChg chg="add del mod">
          <ac:chgData name="Herbert Xin" userId="e9a22dce-685b-4760-b3ee-62caa91fb046" providerId="ADAL" clId="{EAB2ACBF-9C0C-9849-BC15-8785A8B0CFA7}" dt="2024-05-04T14:49:02.090" v="3201" actId="478"/>
          <ac:spMkLst>
            <pc:docMk/>
            <pc:sldMk cId="432260686" sldId="606"/>
            <ac:spMk id="8" creationId="{B83559F1-BF87-9F96-1E30-E762BBC5A4F7}"/>
          </ac:spMkLst>
        </pc:spChg>
        <pc:spChg chg="add del mod">
          <ac:chgData name="Herbert Xin" userId="e9a22dce-685b-4760-b3ee-62caa91fb046" providerId="ADAL" clId="{EAB2ACBF-9C0C-9849-BC15-8785A8B0CFA7}" dt="2024-05-04T14:49:02.090" v="3201" actId="478"/>
          <ac:spMkLst>
            <pc:docMk/>
            <pc:sldMk cId="432260686" sldId="606"/>
            <ac:spMk id="9" creationId="{DDD1397A-1A4A-45C7-9DC3-E6EF81ADC4D3}"/>
          </ac:spMkLst>
        </pc:spChg>
        <pc:spChg chg="add del mod">
          <ac:chgData name="Herbert Xin" userId="e9a22dce-685b-4760-b3ee-62caa91fb046" providerId="ADAL" clId="{EAB2ACBF-9C0C-9849-BC15-8785A8B0CFA7}" dt="2024-05-04T14:49:13.629" v="3205" actId="478"/>
          <ac:spMkLst>
            <pc:docMk/>
            <pc:sldMk cId="432260686" sldId="606"/>
            <ac:spMk id="10" creationId="{AC127D2E-3949-AED6-7509-520AB820704A}"/>
          </ac:spMkLst>
        </pc:spChg>
        <pc:spChg chg="add del mod">
          <ac:chgData name="Herbert Xin" userId="e9a22dce-685b-4760-b3ee-62caa91fb046" providerId="ADAL" clId="{EAB2ACBF-9C0C-9849-BC15-8785A8B0CFA7}" dt="2024-05-04T14:49:15.608" v="3207" actId="478"/>
          <ac:spMkLst>
            <pc:docMk/>
            <pc:sldMk cId="432260686" sldId="606"/>
            <ac:spMk id="27" creationId="{0638B15F-9147-EBD7-79D0-B8383D795216}"/>
          </ac:spMkLst>
        </pc:spChg>
        <pc:spChg chg="add del mod">
          <ac:chgData name="Herbert Xin" userId="e9a22dce-685b-4760-b3ee-62caa91fb046" providerId="ADAL" clId="{EAB2ACBF-9C0C-9849-BC15-8785A8B0CFA7}" dt="2024-05-04T14:49:15.608" v="3207" actId="478"/>
          <ac:spMkLst>
            <pc:docMk/>
            <pc:sldMk cId="432260686" sldId="606"/>
            <ac:spMk id="41" creationId="{F98ADDC4-0E27-4941-0266-5A2B7351C3F0}"/>
          </ac:spMkLst>
        </pc:spChg>
        <pc:spChg chg="add del mod">
          <ac:chgData name="Herbert Xin" userId="e9a22dce-685b-4760-b3ee-62caa91fb046" providerId="ADAL" clId="{EAB2ACBF-9C0C-9849-BC15-8785A8B0CFA7}" dt="2024-05-04T14:49:02.090" v="3201" actId="478"/>
          <ac:spMkLst>
            <pc:docMk/>
            <pc:sldMk cId="432260686" sldId="606"/>
            <ac:spMk id="44" creationId="{A967FCE5-4249-AB6F-210D-2F2A3EDBFD5C}"/>
          </ac:spMkLst>
        </pc:spChg>
        <pc:spChg chg="add del mod">
          <ac:chgData name="Herbert Xin" userId="e9a22dce-685b-4760-b3ee-62caa91fb046" providerId="ADAL" clId="{EAB2ACBF-9C0C-9849-BC15-8785A8B0CFA7}" dt="2024-05-04T14:49:10.484" v="3202" actId="478"/>
          <ac:spMkLst>
            <pc:docMk/>
            <pc:sldMk cId="432260686" sldId="606"/>
            <ac:spMk id="45" creationId="{D7F19265-1056-4956-8B45-F1FE68D22F3D}"/>
          </ac:spMkLst>
        </pc:spChg>
        <pc:spChg chg="add del mod">
          <ac:chgData name="Herbert Xin" userId="e9a22dce-685b-4760-b3ee-62caa91fb046" providerId="ADAL" clId="{EAB2ACBF-9C0C-9849-BC15-8785A8B0CFA7}" dt="2024-05-04T14:49:02.090" v="3201" actId="478"/>
          <ac:spMkLst>
            <pc:docMk/>
            <pc:sldMk cId="432260686" sldId="606"/>
            <ac:spMk id="46" creationId="{4DD7CC10-4818-EAE7-177F-95983099F54C}"/>
          </ac:spMkLst>
        </pc:spChg>
        <pc:spChg chg="add del mod">
          <ac:chgData name="Herbert Xin" userId="e9a22dce-685b-4760-b3ee-62caa91fb046" providerId="ADAL" clId="{EAB2ACBF-9C0C-9849-BC15-8785A8B0CFA7}" dt="2024-05-04T14:49:02.090" v="3201" actId="478"/>
          <ac:spMkLst>
            <pc:docMk/>
            <pc:sldMk cId="432260686" sldId="606"/>
            <ac:spMk id="47" creationId="{416B2DFD-CB22-B9D1-32B4-6A542A2BDD87}"/>
          </ac:spMkLst>
        </pc:spChg>
        <pc:spChg chg="add del mod">
          <ac:chgData name="Herbert Xin" userId="e9a22dce-685b-4760-b3ee-62caa91fb046" providerId="ADAL" clId="{EAB2ACBF-9C0C-9849-BC15-8785A8B0CFA7}" dt="2024-05-04T14:49:02.090" v="3201" actId="478"/>
          <ac:spMkLst>
            <pc:docMk/>
            <pc:sldMk cId="432260686" sldId="606"/>
            <ac:spMk id="48" creationId="{AAE88712-CCD9-9675-198F-D9AECAE2D6D7}"/>
          </ac:spMkLst>
        </pc:spChg>
        <pc:picChg chg="del">
          <ac:chgData name="Herbert Xin" userId="e9a22dce-685b-4760-b3ee-62caa91fb046" providerId="ADAL" clId="{EAB2ACBF-9C0C-9849-BC15-8785A8B0CFA7}" dt="2024-05-04T04:21:27.036" v="2" actId="478"/>
          <ac:picMkLst>
            <pc:docMk/>
            <pc:sldMk cId="432260686" sldId="606"/>
            <ac:picMk id="4" creationId="{2F5B40A4-6D1F-AEA1-FF49-5E14C11238BE}"/>
          </ac:picMkLst>
        </pc:picChg>
        <pc:picChg chg="add del mod">
          <ac:chgData name="Herbert Xin" userId="e9a22dce-685b-4760-b3ee-62caa91fb046" providerId="ADAL" clId="{EAB2ACBF-9C0C-9849-BC15-8785A8B0CFA7}" dt="2024-05-04T14:49:10.829" v="3203" actId="478"/>
          <ac:picMkLst>
            <pc:docMk/>
            <pc:sldMk cId="432260686" sldId="606"/>
            <ac:picMk id="43" creationId="{6DDCAC23-2ADD-B602-0223-0E8E2A807920}"/>
          </ac:picMkLst>
        </pc:picChg>
        <pc:cxnChg chg="add del mod">
          <ac:chgData name="Herbert Xin" userId="e9a22dce-685b-4760-b3ee-62caa91fb046" providerId="ADAL" clId="{EAB2ACBF-9C0C-9849-BC15-8785A8B0CFA7}" dt="2024-05-04T14:49:02.090" v="3201" actId="478"/>
          <ac:cxnSpMkLst>
            <pc:docMk/>
            <pc:sldMk cId="432260686" sldId="606"/>
            <ac:cxnSpMk id="12" creationId="{3D76363B-9521-3973-6F2E-76F62827E3A7}"/>
          </ac:cxnSpMkLst>
        </pc:cxnChg>
        <pc:cxnChg chg="add del mod">
          <ac:chgData name="Herbert Xin" userId="e9a22dce-685b-4760-b3ee-62caa91fb046" providerId="ADAL" clId="{EAB2ACBF-9C0C-9849-BC15-8785A8B0CFA7}" dt="2024-05-04T05:53:17.036" v="221" actId="478"/>
          <ac:cxnSpMkLst>
            <pc:docMk/>
            <pc:sldMk cId="432260686" sldId="606"/>
            <ac:cxnSpMk id="20" creationId="{4AB7215C-0E38-A37F-1A6D-63C444187595}"/>
          </ac:cxnSpMkLst>
        </pc:cxnChg>
        <pc:cxnChg chg="add del mod">
          <ac:chgData name="Herbert Xin" userId="e9a22dce-685b-4760-b3ee-62caa91fb046" providerId="ADAL" clId="{EAB2ACBF-9C0C-9849-BC15-8785A8B0CFA7}" dt="2024-05-04T05:53:29.087" v="224" actId="478"/>
          <ac:cxnSpMkLst>
            <pc:docMk/>
            <pc:sldMk cId="432260686" sldId="606"/>
            <ac:cxnSpMk id="22" creationId="{8308ABFC-DB98-9495-D2E5-D5248937ED58}"/>
          </ac:cxnSpMkLst>
        </pc:cxnChg>
        <pc:cxnChg chg="add del mod">
          <ac:chgData name="Herbert Xin" userId="e9a22dce-685b-4760-b3ee-62caa91fb046" providerId="ADAL" clId="{EAB2ACBF-9C0C-9849-BC15-8785A8B0CFA7}" dt="2024-05-04T14:49:13.053" v="3204" actId="478"/>
          <ac:cxnSpMkLst>
            <pc:docMk/>
            <pc:sldMk cId="432260686" sldId="606"/>
            <ac:cxnSpMk id="25" creationId="{2D5384FF-EA2F-F835-ECB1-01416A039A2D}"/>
          </ac:cxnSpMkLst>
        </pc:cxnChg>
        <pc:cxnChg chg="add del mod">
          <ac:chgData name="Herbert Xin" userId="e9a22dce-685b-4760-b3ee-62caa91fb046" providerId="ADAL" clId="{EAB2ACBF-9C0C-9849-BC15-8785A8B0CFA7}" dt="2024-05-04T14:49:14.175" v="3206" actId="478"/>
          <ac:cxnSpMkLst>
            <pc:docMk/>
            <pc:sldMk cId="432260686" sldId="606"/>
            <ac:cxnSpMk id="39" creationId="{F36A6A9C-F341-B5FA-216D-2990556A13AA}"/>
          </ac:cxnSpMkLst>
        </pc:cxnChg>
        <pc:cxnChg chg="add del mod">
          <ac:chgData name="Herbert Xin" userId="e9a22dce-685b-4760-b3ee-62caa91fb046" providerId="ADAL" clId="{EAB2ACBF-9C0C-9849-BC15-8785A8B0CFA7}" dt="2024-05-04T14:49:02.090" v="3201" actId="478"/>
          <ac:cxnSpMkLst>
            <pc:docMk/>
            <pc:sldMk cId="432260686" sldId="606"/>
            <ac:cxnSpMk id="50" creationId="{FE36D1F3-7326-A9D8-6945-E9E0AADDBE93}"/>
          </ac:cxnSpMkLst>
        </pc:cxnChg>
        <pc:cxnChg chg="add del mod">
          <ac:chgData name="Herbert Xin" userId="e9a22dce-685b-4760-b3ee-62caa91fb046" providerId="ADAL" clId="{EAB2ACBF-9C0C-9849-BC15-8785A8B0CFA7}" dt="2024-05-04T14:49:02.090" v="3201" actId="478"/>
          <ac:cxnSpMkLst>
            <pc:docMk/>
            <pc:sldMk cId="432260686" sldId="606"/>
            <ac:cxnSpMk id="52" creationId="{A9160BC6-0190-FD23-AD91-C825002B4AFB}"/>
          </ac:cxnSpMkLst>
        </pc:cxnChg>
        <pc:cxnChg chg="add del mod">
          <ac:chgData name="Herbert Xin" userId="e9a22dce-685b-4760-b3ee-62caa91fb046" providerId="ADAL" clId="{EAB2ACBF-9C0C-9849-BC15-8785A8B0CFA7}" dt="2024-05-04T14:49:02.090" v="3201" actId="478"/>
          <ac:cxnSpMkLst>
            <pc:docMk/>
            <pc:sldMk cId="432260686" sldId="606"/>
            <ac:cxnSpMk id="55" creationId="{AA554C75-5E87-9A58-78DB-18974F64B35A}"/>
          </ac:cxnSpMkLst>
        </pc:cxnChg>
      </pc:sldChg>
      <pc:sldChg chg="del">
        <pc:chgData name="Herbert Xin" userId="e9a22dce-685b-4760-b3ee-62caa91fb046" providerId="ADAL" clId="{EAB2ACBF-9C0C-9849-BC15-8785A8B0CFA7}" dt="2024-05-04T08:20:51.795" v="1729" actId="2696"/>
        <pc:sldMkLst>
          <pc:docMk/>
          <pc:sldMk cId="1424241924" sldId="607"/>
        </pc:sldMkLst>
      </pc:sldChg>
      <pc:sldChg chg="del">
        <pc:chgData name="Herbert Xin" userId="e9a22dce-685b-4760-b3ee-62caa91fb046" providerId="ADAL" clId="{EAB2ACBF-9C0C-9849-BC15-8785A8B0CFA7}" dt="2024-05-04T08:20:51.963" v="1738" actId="2696"/>
        <pc:sldMkLst>
          <pc:docMk/>
          <pc:sldMk cId="4013331314" sldId="608"/>
        </pc:sldMkLst>
      </pc:sldChg>
      <pc:sldChg chg="del">
        <pc:chgData name="Herbert Xin" userId="e9a22dce-685b-4760-b3ee-62caa91fb046" providerId="ADAL" clId="{EAB2ACBF-9C0C-9849-BC15-8785A8B0CFA7}" dt="2024-05-04T08:20:51.623" v="1723" actId="2696"/>
        <pc:sldMkLst>
          <pc:docMk/>
          <pc:sldMk cId="1743093324" sldId="609"/>
        </pc:sldMkLst>
      </pc:sldChg>
      <pc:sldChg chg="del">
        <pc:chgData name="Herbert Xin" userId="e9a22dce-685b-4760-b3ee-62caa91fb046" providerId="ADAL" clId="{EAB2ACBF-9C0C-9849-BC15-8785A8B0CFA7}" dt="2024-05-04T08:20:51.856" v="1733" actId="2696"/>
        <pc:sldMkLst>
          <pc:docMk/>
          <pc:sldMk cId="1063361599" sldId="610"/>
        </pc:sldMkLst>
      </pc:sldChg>
      <pc:sldChg chg="del">
        <pc:chgData name="Herbert Xin" userId="e9a22dce-685b-4760-b3ee-62caa91fb046" providerId="ADAL" clId="{EAB2ACBF-9C0C-9849-BC15-8785A8B0CFA7}" dt="2024-05-04T08:20:51.726" v="1726" actId="2696"/>
        <pc:sldMkLst>
          <pc:docMk/>
          <pc:sldMk cId="3931711266" sldId="611"/>
        </pc:sldMkLst>
      </pc:sldChg>
      <pc:sldChg chg="del">
        <pc:chgData name="Herbert Xin" userId="e9a22dce-685b-4760-b3ee-62caa91fb046" providerId="ADAL" clId="{EAB2ACBF-9C0C-9849-BC15-8785A8B0CFA7}" dt="2024-05-04T08:20:51.605" v="1721" actId="2696"/>
        <pc:sldMkLst>
          <pc:docMk/>
          <pc:sldMk cId="697389524" sldId="612"/>
        </pc:sldMkLst>
      </pc:sldChg>
      <pc:sldChg chg="del">
        <pc:chgData name="Herbert Xin" userId="e9a22dce-685b-4760-b3ee-62caa91fb046" providerId="ADAL" clId="{EAB2ACBF-9C0C-9849-BC15-8785A8B0CFA7}" dt="2024-05-04T08:20:52.055" v="1741" actId="2696"/>
        <pc:sldMkLst>
          <pc:docMk/>
          <pc:sldMk cId="3847109830" sldId="613"/>
        </pc:sldMkLst>
      </pc:sldChg>
      <pc:sldChg chg="del">
        <pc:chgData name="Herbert Xin" userId="e9a22dce-685b-4760-b3ee-62caa91fb046" providerId="ADAL" clId="{EAB2ACBF-9C0C-9849-BC15-8785A8B0CFA7}" dt="2024-05-04T08:20:52.026" v="1740" actId="2696"/>
        <pc:sldMkLst>
          <pc:docMk/>
          <pc:sldMk cId="745070396" sldId="614"/>
        </pc:sldMkLst>
      </pc:sldChg>
      <pc:sldChg chg="del">
        <pc:chgData name="Herbert Xin" userId="e9a22dce-685b-4760-b3ee-62caa91fb046" providerId="ADAL" clId="{EAB2ACBF-9C0C-9849-BC15-8785A8B0CFA7}" dt="2024-05-04T08:20:51.964" v="1739" actId="2696"/>
        <pc:sldMkLst>
          <pc:docMk/>
          <pc:sldMk cId="2558125288" sldId="616"/>
        </pc:sldMkLst>
      </pc:sldChg>
      <pc:sldChg chg="del">
        <pc:chgData name="Herbert Xin" userId="e9a22dce-685b-4760-b3ee-62caa91fb046" providerId="ADAL" clId="{EAB2ACBF-9C0C-9849-BC15-8785A8B0CFA7}" dt="2024-05-04T08:20:51.726" v="1727" actId="2696"/>
        <pc:sldMkLst>
          <pc:docMk/>
          <pc:sldMk cId="36982055" sldId="617"/>
        </pc:sldMkLst>
      </pc:sldChg>
      <pc:sldChg chg="del">
        <pc:chgData name="Herbert Xin" userId="e9a22dce-685b-4760-b3ee-62caa91fb046" providerId="ADAL" clId="{EAB2ACBF-9C0C-9849-BC15-8785A8B0CFA7}" dt="2024-05-04T08:20:51.622" v="1722" actId="2696"/>
        <pc:sldMkLst>
          <pc:docMk/>
          <pc:sldMk cId="3063263875" sldId="618"/>
        </pc:sldMkLst>
      </pc:sldChg>
      <pc:sldChg chg="del">
        <pc:chgData name="Herbert Xin" userId="e9a22dce-685b-4760-b3ee-62caa91fb046" providerId="ADAL" clId="{EAB2ACBF-9C0C-9849-BC15-8785A8B0CFA7}" dt="2024-05-04T08:20:51.855" v="1732" actId="2696"/>
        <pc:sldMkLst>
          <pc:docMk/>
          <pc:sldMk cId="184877115" sldId="619"/>
        </pc:sldMkLst>
      </pc:sldChg>
      <pc:sldChg chg="del">
        <pc:chgData name="Herbert Xin" userId="e9a22dce-685b-4760-b3ee-62caa91fb046" providerId="ADAL" clId="{EAB2ACBF-9C0C-9849-BC15-8785A8B0CFA7}" dt="2024-05-04T08:20:51.796" v="1730" actId="2696"/>
        <pc:sldMkLst>
          <pc:docMk/>
          <pc:sldMk cId="1530526283" sldId="620"/>
        </pc:sldMkLst>
      </pc:sldChg>
      <pc:sldChg chg="del">
        <pc:chgData name="Herbert Xin" userId="e9a22dce-685b-4760-b3ee-62caa91fb046" providerId="ADAL" clId="{EAB2ACBF-9C0C-9849-BC15-8785A8B0CFA7}" dt="2024-05-04T08:20:51.503" v="1718" actId="2696"/>
        <pc:sldMkLst>
          <pc:docMk/>
          <pc:sldMk cId="1737151701" sldId="621"/>
        </pc:sldMkLst>
      </pc:sldChg>
      <pc:sldChg chg="del">
        <pc:chgData name="Herbert Xin" userId="e9a22dce-685b-4760-b3ee-62caa91fb046" providerId="ADAL" clId="{EAB2ACBF-9C0C-9849-BC15-8785A8B0CFA7}" dt="2024-05-04T08:20:51.502" v="1717" actId="2696"/>
        <pc:sldMkLst>
          <pc:docMk/>
          <pc:sldMk cId="4254727072" sldId="623"/>
        </pc:sldMkLst>
      </pc:sldChg>
      <pc:sldChg chg="del">
        <pc:chgData name="Herbert Xin" userId="e9a22dce-685b-4760-b3ee-62caa91fb046" providerId="ADAL" clId="{EAB2ACBF-9C0C-9849-BC15-8785A8B0CFA7}" dt="2024-05-04T08:20:51.535" v="1719" actId="2696"/>
        <pc:sldMkLst>
          <pc:docMk/>
          <pc:sldMk cId="2452293383" sldId="624"/>
        </pc:sldMkLst>
      </pc:sldChg>
      <pc:sldChg chg="del">
        <pc:chgData name="Herbert Xin" userId="e9a22dce-685b-4760-b3ee-62caa91fb046" providerId="ADAL" clId="{EAB2ACBF-9C0C-9849-BC15-8785A8B0CFA7}" dt="2024-05-04T08:20:51.664" v="1724" actId="2696"/>
        <pc:sldMkLst>
          <pc:docMk/>
          <pc:sldMk cId="3782330199" sldId="625"/>
        </pc:sldMkLst>
      </pc:sldChg>
      <pc:sldChg chg="del">
        <pc:chgData name="Herbert Xin" userId="e9a22dce-685b-4760-b3ee-62caa91fb046" providerId="ADAL" clId="{EAB2ACBF-9C0C-9849-BC15-8785A8B0CFA7}" dt="2024-05-04T08:20:51.910" v="1734" actId="2696"/>
        <pc:sldMkLst>
          <pc:docMk/>
          <pc:sldMk cId="2429406375" sldId="626"/>
        </pc:sldMkLst>
      </pc:sldChg>
      <pc:sldChg chg="del">
        <pc:chgData name="Herbert Xin" userId="e9a22dce-685b-4760-b3ee-62caa91fb046" providerId="ADAL" clId="{EAB2ACBF-9C0C-9849-BC15-8785A8B0CFA7}" dt="2024-05-04T08:20:51.713" v="1725" actId="2696"/>
        <pc:sldMkLst>
          <pc:docMk/>
          <pc:sldMk cId="4073776730" sldId="627"/>
        </pc:sldMkLst>
      </pc:sldChg>
      <pc:sldChg chg="del">
        <pc:chgData name="Herbert Xin" userId="e9a22dce-685b-4760-b3ee-62caa91fb046" providerId="ADAL" clId="{EAB2ACBF-9C0C-9849-BC15-8785A8B0CFA7}" dt="2024-05-04T08:20:51.791" v="1728" actId="2696"/>
        <pc:sldMkLst>
          <pc:docMk/>
          <pc:sldMk cId="2647073837" sldId="628"/>
        </pc:sldMkLst>
      </pc:sldChg>
      <pc:sldChg chg="del">
        <pc:chgData name="Herbert Xin" userId="e9a22dce-685b-4760-b3ee-62caa91fb046" providerId="ADAL" clId="{EAB2ACBF-9C0C-9849-BC15-8785A8B0CFA7}" dt="2024-05-04T08:20:51.945" v="1736" actId="2696"/>
        <pc:sldMkLst>
          <pc:docMk/>
          <pc:sldMk cId="1020532590" sldId="629"/>
        </pc:sldMkLst>
      </pc:sldChg>
      <pc:sldChg chg="del">
        <pc:chgData name="Herbert Xin" userId="e9a22dce-685b-4760-b3ee-62caa91fb046" providerId="ADAL" clId="{EAB2ACBF-9C0C-9849-BC15-8785A8B0CFA7}" dt="2024-05-04T08:20:51.841" v="1731" actId="2696"/>
        <pc:sldMkLst>
          <pc:docMk/>
          <pc:sldMk cId="522638026" sldId="630"/>
        </pc:sldMkLst>
      </pc:sldChg>
      <pc:sldChg chg="del">
        <pc:chgData name="Herbert Xin" userId="e9a22dce-685b-4760-b3ee-62caa91fb046" providerId="ADAL" clId="{EAB2ACBF-9C0C-9849-BC15-8785A8B0CFA7}" dt="2024-05-04T08:20:51.480" v="1716" actId="2696"/>
        <pc:sldMkLst>
          <pc:docMk/>
          <pc:sldMk cId="3881259412" sldId="631"/>
        </pc:sldMkLst>
      </pc:sldChg>
      <pc:sldChg chg="del">
        <pc:chgData name="Herbert Xin" userId="e9a22dce-685b-4760-b3ee-62caa91fb046" providerId="ADAL" clId="{EAB2ACBF-9C0C-9849-BC15-8785A8B0CFA7}" dt="2024-05-04T08:20:51.590" v="1720" actId="2696"/>
        <pc:sldMkLst>
          <pc:docMk/>
          <pc:sldMk cId="3403630407" sldId="632"/>
        </pc:sldMkLst>
      </pc:sldChg>
      <pc:sldChg chg="del">
        <pc:chgData name="Herbert Xin" userId="e9a22dce-685b-4760-b3ee-62caa91fb046" providerId="ADAL" clId="{EAB2ACBF-9C0C-9849-BC15-8785A8B0CFA7}" dt="2024-05-04T12:08:01.209" v="2348" actId="2696"/>
        <pc:sldMkLst>
          <pc:docMk/>
          <pc:sldMk cId="3268585514" sldId="633"/>
        </pc:sldMkLst>
      </pc:sldChg>
      <pc:sldChg chg="del">
        <pc:chgData name="Herbert Xin" userId="e9a22dce-685b-4760-b3ee-62caa91fb046" providerId="ADAL" clId="{EAB2ACBF-9C0C-9849-BC15-8785A8B0CFA7}" dt="2024-05-04T12:08:01.187" v="2343" actId="2696"/>
        <pc:sldMkLst>
          <pc:docMk/>
          <pc:sldMk cId="1126382640" sldId="634"/>
        </pc:sldMkLst>
      </pc:sldChg>
      <pc:sldChg chg="del">
        <pc:chgData name="Herbert Xin" userId="e9a22dce-685b-4760-b3ee-62caa91fb046" providerId="ADAL" clId="{EAB2ACBF-9C0C-9849-BC15-8785A8B0CFA7}" dt="2024-05-04T12:08:01.210" v="2350" actId="2696"/>
        <pc:sldMkLst>
          <pc:docMk/>
          <pc:sldMk cId="3181699855" sldId="635"/>
        </pc:sldMkLst>
      </pc:sldChg>
      <pc:sldChg chg="del">
        <pc:chgData name="Herbert Xin" userId="e9a22dce-685b-4760-b3ee-62caa91fb046" providerId="ADAL" clId="{EAB2ACBF-9C0C-9849-BC15-8785A8B0CFA7}" dt="2024-05-04T12:08:01.208" v="2347" actId="2696"/>
        <pc:sldMkLst>
          <pc:docMk/>
          <pc:sldMk cId="3719654062" sldId="636"/>
        </pc:sldMkLst>
      </pc:sldChg>
      <pc:sldChg chg="del">
        <pc:chgData name="Herbert Xin" userId="e9a22dce-685b-4760-b3ee-62caa91fb046" providerId="ADAL" clId="{EAB2ACBF-9C0C-9849-BC15-8785A8B0CFA7}" dt="2024-05-04T12:08:01.208" v="2346" actId="2696"/>
        <pc:sldMkLst>
          <pc:docMk/>
          <pc:sldMk cId="780368217" sldId="637"/>
        </pc:sldMkLst>
      </pc:sldChg>
      <pc:sldChg chg="del">
        <pc:chgData name="Herbert Xin" userId="e9a22dce-685b-4760-b3ee-62caa91fb046" providerId="ADAL" clId="{EAB2ACBF-9C0C-9849-BC15-8785A8B0CFA7}" dt="2024-05-04T12:08:01.194" v="2344" actId="2696"/>
        <pc:sldMkLst>
          <pc:docMk/>
          <pc:sldMk cId="661771250" sldId="638"/>
        </pc:sldMkLst>
      </pc:sldChg>
      <pc:sldChg chg="del">
        <pc:chgData name="Herbert Xin" userId="e9a22dce-685b-4760-b3ee-62caa91fb046" providerId="ADAL" clId="{EAB2ACBF-9C0C-9849-BC15-8785A8B0CFA7}" dt="2024-05-04T12:08:01.202" v="2345" actId="2696"/>
        <pc:sldMkLst>
          <pc:docMk/>
          <pc:sldMk cId="1826999222" sldId="639"/>
        </pc:sldMkLst>
      </pc:sldChg>
      <pc:sldChg chg="del">
        <pc:chgData name="Herbert Xin" userId="e9a22dce-685b-4760-b3ee-62caa91fb046" providerId="ADAL" clId="{EAB2ACBF-9C0C-9849-BC15-8785A8B0CFA7}" dt="2024-05-04T12:08:01.185" v="2342" actId="2696"/>
        <pc:sldMkLst>
          <pc:docMk/>
          <pc:sldMk cId="3490319925" sldId="640"/>
        </pc:sldMkLst>
      </pc:sldChg>
      <pc:sldChg chg="del">
        <pc:chgData name="Herbert Xin" userId="e9a22dce-685b-4760-b3ee-62caa91fb046" providerId="ADAL" clId="{EAB2ACBF-9C0C-9849-BC15-8785A8B0CFA7}" dt="2024-05-04T06:09:14.849" v="349" actId="2696"/>
        <pc:sldMkLst>
          <pc:docMk/>
          <pc:sldMk cId="3069120814" sldId="641"/>
        </pc:sldMkLst>
      </pc:sldChg>
      <pc:sldChg chg="del">
        <pc:chgData name="Herbert Xin" userId="e9a22dce-685b-4760-b3ee-62caa91fb046" providerId="ADAL" clId="{EAB2ACBF-9C0C-9849-BC15-8785A8B0CFA7}" dt="2024-05-04T08:20:51.946" v="1737" actId="2696"/>
        <pc:sldMkLst>
          <pc:docMk/>
          <pc:sldMk cId="3461136244" sldId="642"/>
        </pc:sldMkLst>
      </pc:sldChg>
      <pc:sldChg chg="del">
        <pc:chgData name="Herbert Xin" userId="e9a22dce-685b-4760-b3ee-62caa91fb046" providerId="ADAL" clId="{EAB2ACBF-9C0C-9849-BC15-8785A8B0CFA7}" dt="2024-05-04T08:20:51.911" v="1735" actId="2696"/>
        <pc:sldMkLst>
          <pc:docMk/>
          <pc:sldMk cId="1619711444" sldId="643"/>
        </pc:sldMkLst>
      </pc:sldChg>
      <pc:sldChg chg="addSp delSp modSp add mod">
        <pc:chgData name="Herbert Xin" userId="e9a22dce-685b-4760-b3ee-62caa91fb046" providerId="ADAL" clId="{EAB2ACBF-9C0C-9849-BC15-8785A8B0CFA7}" dt="2024-05-04T14:57:33.207" v="3281" actId="478"/>
        <pc:sldMkLst>
          <pc:docMk/>
          <pc:sldMk cId="2750754798" sldId="644"/>
        </pc:sldMkLst>
        <pc:spChg chg="mod">
          <ac:chgData name="Herbert Xin" userId="e9a22dce-685b-4760-b3ee-62caa91fb046" providerId="ADAL" clId="{EAB2ACBF-9C0C-9849-BC15-8785A8B0CFA7}" dt="2024-05-04T08:03:04.551" v="1555" actId="20577"/>
          <ac:spMkLst>
            <pc:docMk/>
            <pc:sldMk cId="2750754798" sldId="644"/>
            <ac:spMk id="2" creationId="{F6475524-8D08-226B-D6C2-758C52A70257}"/>
          </ac:spMkLst>
        </pc:spChg>
        <pc:spChg chg="add mod">
          <ac:chgData name="Herbert Xin" userId="e9a22dce-685b-4760-b3ee-62caa91fb046" providerId="ADAL" clId="{EAB2ACBF-9C0C-9849-BC15-8785A8B0CFA7}" dt="2024-05-04T06:10:20.673" v="402" actId="20577"/>
          <ac:spMkLst>
            <pc:docMk/>
            <pc:sldMk cId="2750754798" sldId="644"/>
            <ac:spMk id="3" creationId="{0007820C-A6C3-2469-973B-1AEA70780161}"/>
          </ac:spMkLst>
        </pc:spChg>
        <pc:spChg chg="add mod">
          <ac:chgData name="Herbert Xin" userId="e9a22dce-685b-4760-b3ee-62caa91fb046" providerId="ADAL" clId="{EAB2ACBF-9C0C-9849-BC15-8785A8B0CFA7}" dt="2024-05-04T06:10:58.804" v="436" actId="1076"/>
          <ac:spMkLst>
            <pc:docMk/>
            <pc:sldMk cId="2750754798" sldId="644"/>
            <ac:spMk id="4" creationId="{11799981-841B-A293-E6AB-128E5F798C7B}"/>
          </ac:spMkLst>
        </pc:spChg>
        <pc:spChg chg="add del mod">
          <ac:chgData name="Herbert Xin" userId="e9a22dce-685b-4760-b3ee-62caa91fb046" providerId="ADAL" clId="{EAB2ACBF-9C0C-9849-BC15-8785A8B0CFA7}" dt="2024-05-04T07:56:02.578" v="1458" actId="478"/>
          <ac:spMkLst>
            <pc:docMk/>
            <pc:sldMk cId="2750754798" sldId="644"/>
            <ac:spMk id="5" creationId="{F52B99C3-B8BC-C75C-7911-A477E4B74E14}"/>
          </ac:spMkLst>
        </pc:spChg>
        <pc:spChg chg="del">
          <ac:chgData name="Herbert Xin" userId="e9a22dce-685b-4760-b3ee-62caa91fb046" providerId="ADAL" clId="{EAB2ACBF-9C0C-9849-BC15-8785A8B0CFA7}" dt="2024-05-04T06:09:52.298" v="384" actId="478"/>
          <ac:spMkLst>
            <pc:docMk/>
            <pc:sldMk cId="2750754798" sldId="644"/>
            <ac:spMk id="6" creationId="{4A1C16F3-1E4D-34BB-D56E-6DBBE88959E4}"/>
          </ac:spMkLst>
        </pc:spChg>
        <pc:spChg chg="del">
          <ac:chgData name="Herbert Xin" userId="e9a22dce-685b-4760-b3ee-62caa91fb046" providerId="ADAL" clId="{EAB2ACBF-9C0C-9849-BC15-8785A8B0CFA7}" dt="2024-05-04T06:09:54.677" v="385" actId="478"/>
          <ac:spMkLst>
            <pc:docMk/>
            <pc:sldMk cId="2750754798" sldId="644"/>
            <ac:spMk id="7" creationId="{2DB07C03-147B-C276-77E1-09AC5AC4AD09}"/>
          </ac:spMkLst>
        </pc:spChg>
        <pc:spChg chg="del">
          <ac:chgData name="Herbert Xin" userId="e9a22dce-685b-4760-b3ee-62caa91fb046" providerId="ADAL" clId="{EAB2ACBF-9C0C-9849-BC15-8785A8B0CFA7}" dt="2024-05-04T06:09:52.298" v="384" actId="478"/>
          <ac:spMkLst>
            <pc:docMk/>
            <pc:sldMk cId="2750754798" sldId="644"/>
            <ac:spMk id="8" creationId="{B83559F1-BF87-9F96-1E30-E762BBC5A4F7}"/>
          </ac:spMkLst>
        </pc:spChg>
        <pc:spChg chg="del">
          <ac:chgData name="Herbert Xin" userId="e9a22dce-685b-4760-b3ee-62caa91fb046" providerId="ADAL" clId="{EAB2ACBF-9C0C-9849-BC15-8785A8B0CFA7}" dt="2024-05-04T06:09:52.298" v="384" actId="478"/>
          <ac:spMkLst>
            <pc:docMk/>
            <pc:sldMk cId="2750754798" sldId="644"/>
            <ac:spMk id="9" creationId="{DDD1397A-1A4A-45C7-9DC3-E6EF81ADC4D3}"/>
          </ac:spMkLst>
        </pc:spChg>
        <pc:spChg chg="del">
          <ac:chgData name="Herbert Xin" userId="e9a22dce-685b-4760-b3ee-62caa91fb046" providerId="ADAL" clId="{EAB2ACBF-9C0C-9849-BC15-8785A8B0CFA7}" dt="2024-05-04T06:09:52.298" v="384" actId="478"/>
          <ac:spMkLst>
            <pc:docMk/>
            <pc:sldMk cId="2750754798" sldId="644"/>
            <ac:spMk id="10" creationId="{AC127D2E-3949-AED6-7509-520AB820704A}"/>
          </ac:spMkLst>
        </pc:spChg>
        <pc:spChg chg="add del mod">
          <ac:chgData name="Herbert Xin" userId="e9a22dce-685b-4760-b3ee-62caa91fb046" providerId="ADAL" clId="{EAB2ACBF-9C0C-9849-BC15-8785A8B0CFA7}" dt="2024-05-04T07:56:02.578" v="1458" actId="478"/>
          <ac:spMkLst>
            <pc:docMk/>
            <pc:sldMk cId="2750754798" sldId="644"/>
            <ac:spMk id="11" creationId="{4F5020EE-000B-9B92-445F-34AA7288754D}"/>
          </ac:spMkLst>
        </pc:spChg>
        <pc:spChg chg="add mod">
          <ac:chgData name="Herbert Xin" userId="e9a22dce-685b-4760-b3ee-62caa91fb046" providerId="ADAL" clId="{EAB2ACBF-9C0C-9849-BC15-8785A8B0CFA7}" dt="2024-05-04T07:56:05.166" v="1459" actId="1076"/>
          <ac:spMkLst>
            <pc:docMk/>
            <pc:sldMk cId="2750754798" sldId="644"/>
            <ac:spMk id="13" creationId="{C90133B5-C503-69D6-B200-F55C551FF8A0}"/>
          </ac:spMkLst>
        </pc:spChg>
        <pc:spChg chg="add mod">
          <ac:chgData name="Herbert Xin" userId="e9a22dce-685b-4760-b3ee-62caa91fb046" providerId="ADAL" clId="{EAB2ACBF-9C0C-9849-BC15-8785A8B0CFA7}" dt="2024-05-04T08:00:48.633" v="1481" actId="1036"/>
          <ac:spMkLst>
            <pc:docMk/>
            <pc:sldMk cId="2750754798" sldId="644"/>
            <ac:spMk id="14" creationId="{B990D040-9383-0392-C308-A054911F5F1E}"/>
          </ac:spMkLst>
        </pc:spChg>
        <pc:spChg chg="add del mod">
          <ac:chgData name="Herbert Xin" userId="e9a22dce-685b-4760-b3ee-62caa91fb046" providerId="ADAL" clId="{EAB2ACBF-9C0C-9849-BC15-8785A8B0CFA7}" dt="2024-05-04T07:51:20.784" v="1261" actId="478"/>
          <ac:spMkLst>
            <pc:docMk/>
            <pc:sldMk cId="2750754798" sldId="644"/>
            <ac:spMk id="15" creationId="{FF2ED894-19DD-78AB-D906-07DF7FFF9EA1}"/>
          </ac:spMkLst>
        </pc:spChg>
        <pc:spChg chg="add mod">
          <ac:chgData name="Herbert Xin" userId="e9a22dce-685b-4760-b3ee-62caa91fb046" providerId="ADAL" clId="{EAB2ACBF-9C0C-9849-BC15-8785A8B0CFA7}" dt="2024-05-04T06:17:53.105" v="563" actId="114"/>
          <ac:spMkLst>
            <pc:docMk/>
            <pc:sldMk cId="2750754798" sldId="644"/>
            <ac:spMk id="16" creationId="{4CCDC7AC-6CD1-DDA9-CD68-FACD746F9ECD}"/>
          </ac:spMkLst>
        </pc:spChg>
        <pc:spChg chg="add mod">
          <ac:chgData name="Herbert Xin" userId="e9a22dce-685b-4760-b3ee-62caa91fb046" providerId="ADAL" clId="{EAB2ACBF-9C0C-9849-BC15-8785A8B0CFA7}" dt="2024-05-04T06:23:39.574" v="790" actId="404"/>
          <ac:spMkLst>
            <pc:docMk/>
            <pc:sldMk cId="2750754798" sldId="644"/>
            <ac:spMk id="17" creationId="{8EC04F36-E126-22DF-E4F5-594A2DFF3F76}"/>
          </ac:spMkLst>
        </pc:spChg>
        <pc:spChg chg="add mod">
          <ac:chgData name="Herbert Xin" userId="e9a22dce-685b-4760-b3ee-62caa91fb046" providerId="ADAL" clId="{EAB2ACBF-9C0C-9849-BC15-8785A8B0CFA7}" dt="2024-05-04T06:23:39.574" v="790" actId="404"/>
          <ac:spMkLst>
            <pc:docMk/>
            <pc:sldMk cId="2750754798" sldId="644"/>
            <ac:spMk id="18" creationId="{54BB1F7B-9C37-78BA-0940-F0EA2BB67DF2}"/>
          </ac:spMkLst>
        </pc:spChg>
        <pc:spChg chg="add mod">
          <ac:chgData name="Herbert Xin" userId="e9a22dce-685b-4760-b3ee-62caa91fb046" providerId="ADAL" clId="{EAB2ACBF-9C0C-9849-BC15-8785A8B0CFA7}" dt="2024-05-04T06:23:39.574" v="790" actId="404"/>
          <ac:spMkLst>
            <pc:docMk/>
            <pc:sldMk cId="2750754798" sldId="644"/>
            <ac:spMk id="19" creationId="{6D8B157F-CA7F-247B-D39E-DE2E92588B5C}"/>
          </ac:spMkLst>
        </pc:spChg>
        <pc:spChg chg="add mod">
          <ac:chgData name="Herbert Xin" userId="e9a22dce-685b-4760-b3ee-62caa91fb046" providerId="ADAL" clId="{EAB2ACBF-9C0C-9849-BC15-8785A8B0CFA7}" dt="2024-05-04T06:23:39.574" v="790" actId="404"/>
          <ac:spMkLst>
            <pc:docMk/>
            <pc:sldMk cId="2750754798" sldId="644"/>
            <ac:spMk id="20" creationId="{D7D4FD7C-9204-9171-D98D-89CC4225D1EF}"/>
          </ac:spMkLst>
        </pc:spChg>
        <pc:spChg chg="add del mod">
          <ac:chgData name="Herbert Xin" userId="e9a22dce-685b-4760-b3ee-62caa91fb046" providerId="ADAL" clId="{EAB2ACBF-9C0C-9849-BC15-8785A8B0CFA7}" dt="2024-05-04T07:51:20.784" v="1261" actId="478"/>
          <ac:spMkLst>
            <pc:docMk/>
            <pc:sldMk cId="2750754798" sldId="644"/>
            <ac:spMk id="21" creationId="{870BCA1C-0B03-C83D-6C39-7695AAC3291C}"/>
          </ac:spMkLst>
        </pc:spChg>
        <pc:spChg chg="add del mod">
          <ac:chgData name="Herbert Xin" userId="e9a22dce-685b-4760-b3ee-62caa91fb046" providerId="ADAL" clId="{EAB2ACBF-9C0C-9849-BC15-8785A8B0CFA7}" dt="2024-05-04T07:51:20.784" v="1261" actId="478"/>
          <ac:spMkLst>
            <pc:docMk/>
            <pc:sldMk cId="2750754798" sldId="644"/>
            <ac:spMk id="22" creationId="{E64D7ACC-051E-A91C-1BDA-70EA5B54823E}"/>
          </ac:spMkLst>
        </pc:spChg>
        <pc:spChg chg="add del mod">
          <ac:chgData name="Herbert Xin" userId="e9a22dce-685b-4760-b3ee-62caa91fb046" providerId="ADAL" clId="{EAB2ACBF-9C0C-9849-BC15-8785A8B0CFA7}" dt="2024-05-04T07:56:00.411" v="1457" actId="478"/>
          <ac:spMkLst>
            <pc:docMk/>
            <pc:sldMk cId="2750754798" sldId="644"/>
            <ac:spMk id="23" creationId="{0A358298-6D35-E42F-0808-BCF402473694}"/>
          </ac:spMkLst>
        </pc:spChg>
        <pc:spChg chg="add del mod">
          <ac:chgData name="Herbert Xin" userId="e9a22dce-685b-4760-b3ee-62caa91fb046" providerId="ADAL" clId="{EAB2ACBF-9C0C-9849-BC15-8785A8B0CFA7}" dt="2024-05-04T07:51:20.784" v="1261" actId="478"/>
          <ac:spMkLst>
            <pc:docMk/>
            <pc:sldMk cId="2750754798" sldId="644"/>
            <ac:spMk id="24" creationId="{44164F15-BB5C-CEA4-6F64-D17E52EB1129}"/>
          </ac:spMkLst>
        </pc:spChg>
        <pc:spChg chg="add del mod">
          <ac:chgData name="Herbert Xin" userId="e9a22dce-685b-4760-b3ee-62caa91fb046" providerId="ADAL" clId="{EAB2ACBF-9C0C-9849-BC15-8785A8B0CFA7}" dt="2024-05-04T07:51:20.784" v="1261" actId="478"/>
          <ac:spMkLst>
            <pc:docMk/>
            <pc:sldMk cId="2750754798" sldId="644"/>
            <ac:spMk id="26" creationId="{6EFFDC6C-0D76-7610-FDFE-7EDCD59ED7E6}"/>
          </ac:spMkLst>
        </pc:spChg>
        <pc:spChg chg="del">
          <ac:chgData name="Herbert Xin" userId="e9a22dce-685b-4760-b3ee-62caa91fb046" providerId="ADAL" clId="{EAB2ACBF-9C0C-9849-BC15-8785A8B0CFA7}" dt="2024-05-04T06:09:56.521" v="386" actId="478"/>
          <ac:spMkLst>
            <pc:docMk/>
            <pc:sldMk cId="2750754798" sldId="644"/>
            <ac:spMk id="27" creationId="{0638B15F-9147-EBD7-79D0-B8383D795216}"/>
          </ac:spMkLst>
        </pc:spChg>
        <pc:spChg chg="add mod">
          <ac:chgData name="Herbert Xin" userId="e9a22dce-685b-4760-b3ee-62caa91fb046" providerId="ADAL" clId="{EAB2ACBF-9C0C-9849-BC15-8785A8B0CFA7}" dt="2024-05-04T06:26:22.643" v="842" actId="20577"/>
          <ac:spMkLst>
            <pc:docMk/>
            <pc:sldMk cId="2750754798" sldId="644"/>
            <ac:spMk id="28" creationId="{C4C580BE-8FD5-E113-7BF9-92BBC1F13B28}"/>
          </ac:spMkLst>
        </pc:spChg>
        <pc:spChg chg="add mod">
          <ac:chgData name="Herbert Xin" userId="e9a22dce-685b-4760-b3ee-62caa91fb046" providerId="ADAL" clId="{EAB2ACBF-9C0C-9849-BC15-8785A8B0CFA7}" dt="2024-05-04T06:26:08.945" v="830"/>
          <ac:spMkLst>
            <pc:docMk/>
            <pc:sldMk cId="2750754798" sldId="644"/>
            <ac:spMk id="29" creationId="{FF8E3246-9475-6B4E-8163-92C29A2A92E4}"/>
          </ac:spMkLst>
        </pc:spChg>
        <pc:spChg chg="add mod">
          <ac:chgData name="Herbert Xin" userId="e9a22dce-685b-4760-b3ee-62caa91fb046" providerId="ADAL" clId="{EAB2ACBF-9C0C-9849-BC15-8785A8B0CFA7}" dt="2024-05-04T06:27:05.732" v="903" actId="1037"/>
          <ac:spMkLst>
            <pc:docMk/>
            <pc:sldMk cId="2750754798" sldId="644"/>
            <ac:spMk id="30" creationId="{5ED46B61-343C-1B6C-A5D7-5ED270467FD7}"/>
          </ac:spMkLst>
        </pc:spChg>
        <pc:spChg chg="add mod">
          <ac:chgData name="Herbert Xin" userId="e9a22dce-685b-4760-b3ee-62caa91fb046" providerId="ADAL" clId="{EAB2ACBF-9C0C-9849-BC15-8785A8B0CFA7}" dt="2024-05-04T06:26:59.977" v="901" actId="14100"/>
          <ac:spMkLst>
            <pc:docMk/>
            <pc:sldMk cId="2750754798" sldId="644"/>
            <ac:spMk id="31" creationId="{25F95499-734A-4A26-CA5D-1E84F1524B43}"/>
          </ac:spMkLst>
        </pc:spChg>
        <pc:spChg chg="add del mod">
          <ac:chgData name="Herbert Xin" userId="e9a22dce-685b-4760-b3ee-62caa91fb046" providerId="ADAL" clId="{EAB2ACBF-9C0C-9849-BC15-8785A8B0CFA7}" dt="2024-05-04T06:34:22.959" v="969" actId="21"/>
          <ac:spMkLst>
            <pc:docMk/>
            <pc:sldMk cId="2750754798" sldId="644"/>
            <ac:spMk id="32" creationId="{684094B9-A7BA-467A-7F21-9070EAE27267}"/>
          </ac:spMkLst>
        </pc:spChg>
        <pc:spChg chg="add del mod">
          <ac:chgData name="Herbert Xin" userId="e9a22dce-685b-4760-b3ee-62caa91fb046" providerId="ADAL" clId="{EAB2ACBF-9C0C-9849-BC15-8785A8B0CFA7}" dt="2024-05-04T06:34:22.959" v="969" actId="21"/>
          <ac:spMkLst>
            <pc:docMk/>
            <pc:sldMk cId="2750754798" sldId="644"/>
            <ac:spMk id="33" creationId="{0676F8E1-E97A-D24E-DB83-6178005F90C7}"/>
          </ac:spMkLst>
        </pc:spChg>
        <pc:spChg chg="add del mod">
          <ac:chgData name="Herbert Xin" userId="e9a22dce-685b-4760-b3ee-62caa91fb046" providerId="ADAL" clId="{EAB2ACBF-9C0C-9849-BC15-8785A8B0CFA7}" dt="2024-05-04T06:34:22.959" v="969" actId="21"/>
          <ac:spMkLst>
            <pc:docMk/>
            <pc:sldMk cId="2750754798" sldId="644"/>
            <ac:spMk id="34" creationId="{24F92D64-2150-1ED1-3079-E20EC6C15C23}"/>
          </ac:spMkLst>
        </pc:spChg>
        <pc:spChg chg="add mod">
          <ac:chgData name="Herbert Xin" userId="e9a22dce-685b-4760-b3ee-62caa91fb046" providerId="ADAL" clId="{EAB2ACBF-9C0C-9849-BC15-8785A8B0CFA7}" dt="2024-05-04T08:00:45.031" v="1479" actId="1076"/>
          <ac:spMkLst>
            <pc:docMk/>
            <pc:sldMk cId="2750754798" sldId="644"/>
            <ac:spMk id="35" creationId="{539C49B7-2196-47B5-046C-09A6562A94CC}"/>
          </ac:spMkLst>
        </pc:spChg>
        <pc:spChg chg="add del mod">
          <ac:chgData name="Herbert Xin" userId="e9a22dce-685b-4760-b3ee-62caa91fb046" providerId="ADAL" clId="{EAB2ACBF-9C0C-9849-BC15-8785A8B0CFA7}" dt="2024-05-04T14:57:30.632" v="3280" actId="478"/>
          <ac:spMkLst>
            <pc:docMk/>
            <pc:sldMk cId="2750754798" sldId="644"/>
            <ac:spMk id="36" creationId="{90C95DE2-14E2-5BF5-42B3-7DF2070FEE43}"/>
          </ac:spMkLst>
        </pc:spChg>
        <pc:spChg chg="add del mod">
          <ac:chgData name="Herbert Xin" userId="e9a22dce-685b-4760-b3ee-62caa91fb046" providerId="ADAL" clId="{EAB2ACBF-9C0C-9849-BC15-8785A8B0CFA7}" dt="2024-05-04T14:57:30.632" v="3280" actId="478"/>
          <ac:spMkLst>
            <pc:docMk/>
            <pc:sldMk cId="2750754798" sldId="644"/>
            <ac:spMk id="38" creationId="{975E6588-505A-68DA-DC68-AA3A384FC6E8}"/>
          </ac:spMkLst>
        </pc:spChg>
        <pc:spChg chg="add del mod">
          <ac:chgData name="Herbert Xin" userId="e9a22dce-685b-4760-b3ee-62caa91fb046" providerId="ADAL" clId="{EAB2ACBF-9C0C-9849-BC15-8785A8B0CFA7}" dt="2024-05-04T14:57:33.207" v="3281" actId="478"/>
          <ac:spMkLst>
            <pc:docMk/>
            <pc:sldMk cId="2750754798" sldId="644"/>
            <ac:spMk id="40" creationId="{B0D5A605-1C8A-65C3-EFD8-3E0AF0174A8B}"/>
          </ac:spMkLst>
        </pc:spChg>
        <pc:spChg chg="del">
          <ac:chgData name="Herbert Xin" userId="e9a22dce-685b-4760-b3ee-62caa91fb046" providerId="ADAL" clId="{EAB2ACBF-9C0C-9849-BC15-8785A8B0CFA7}" dt="2024-05-04T06:09:52.298" v="384" actId="478"/>
          <ac:spMkLst>
            <pc:docMk/>
            <pc:sldMk cId="2750754798" sldId="644"/>
            <ac:spMk id="41" creationId="{F98ADDC4-0E27-4941-0266-5A2B7351C3F0}"/>
          </ac:spMkLst>
        </pc:spChg>
        <pc:spChg chg="add del mod">
          <ac:chgData name="Herbert Xin" userId="e9a22dce-685b-4760-b3ee-62caa91fb046" providerId="ADAL" clId="{EAB2ACBF-9C0C-9849-BC15-8785A8B0CFA7}" dt="2024-05-04T14:57:30.632" v="3280" actId="478"/>
          <ac:spMkLst>
            <pc:docMk/>
            <pc:sldMk cId="2750754798" sldId="644"/>
            <ac:spMk id="42" creationId="{3EA544D2-8FEA-D483-D770-7A2FA9A3448A}"/>
          </ac:spMkLst>
        </pc:spChg>
        <pc:spChg chg="add del mod">
          <ac:chgData name="Herbert Xin" userId="e9a22dce-685b-4760-b3ee-62caa91fb046" providerId="ADAL" clId="{EAB2ACBF-9C0C-9849-BC15-8785A8B0CFA7}" dt="2024-05-04T14:57:30.632" v="3280" actId="478"/>
          <ac:spMkLst>
            <pc:docMk/>
            <pc:sldMk cId="2750754798" sldId="644"/>
            <ac:spMk id="45" creationId="{6441ECEE-6763-97FB-C948-5E78A15D755B}"/>
          </ac:spMkLst>
        </pc:spChg>
        <pc:spChg chg="add del mod">
          <ac:chgData name="Herbert Xin" userId="e9a22dce-685b-4760-b3ee-62caa91fb046" providerId="ADAL" clId="{EAB2ACBF-9C0C-9849-BC15-8785A8B0CFA7}" dt="2024-05-04T14:57:30.632" v="3280" actId="478"/>
          <ac:spMkLst>
            <pc:docMk/>
            <pc:sldMk cId="2750754798" sldId="644"/>
            <ac:spMk id="50" creationId="{99F7B609-DEF8-550A-3187-B9DCD22D86B3}"/>
          </ac:spMkLst>
        </pc:spChg>
        <pc:spChg chg="add del mod">
          <ac:chgData name="Herbert Xin" userId="e9a22dce-685b-4760-b3ee-62caa91fb046" providerId="ADAL" clId="{EAB2ACBF-9C0C-9849-BC15-8785A8B0CFA7}" dt="2024-05-04T14:57:30.632" v="3280" actId="478"/>
          <ac:spMkLst>
            <pc:docMk/>
            <pc:sldMk cId="2750754798" sldId="644"/>
            <ac:spMk id="51" creationId="{A892BAD2-DEFD-F8BE-D524-130086471AF3}"/>
          </ac:spMkLst>
        </pc:spChg>
        <pc:picChg chg="del">
          <ac:chgData name="Herbert Xin" userId="e9a22dce-685b-4760-b3ee-62caa91fb046" providerId="ADAL" clId="{EAB2ACBF-9C0C-9849-BC15-8785A8B0CFA7}" dt="2024-05-04T06:09:52.298" v="384" actId="478"/>
          <ac:picMkLst>
            <pc:docMk/>
            <pc:sldMk cId="2750754798" sldId="644"/>
            <ac:picMk id="43" creationId="{6DDCAC23-2ADD-B602-0223-0E8E2A807920}"/>
          </ac:picMkLst>
        </pc:picChg>
        <pc:cxnChg chg="del mod">
          <ac:chgData name="Herbert Xin" userId="e9a22dce-685b-4760-b3ee-62caa91fb046" providerId="ADAL" clId="{EAB2ACBF-9C0C-9849-BC15-8785A8B0CFA7}" dt="2024-05-04T06:09:52.298" v="384" actId="478"/>
          <ac:cxnSpMkLst>
            <pc:docMk/>
            <pc:sldMk cId="2750754798" sldId="644"/>
            <ac:cxnSpMk id="12" creationId="{3D76363B-9521-3973-6F2E-76F62827E3A7}"/>
          </ac:cxnSpMkLst>
        </pc:cxnChg>
        <pc:cxnChg chg="del mod">
          <ac:chgData name="Herbert Xin" userId="e9a22dce-685b-4760-b3ee-62caa91fb046" providerId="ADAL" clId="{EAB2ACBF-9C0C-9849-BC15-8785A8B0CFA7}" dt="2024-05-04T06:09:52.298" v="384" actId="478"/>
          <ac:cxnSpMkLst>
            <pc:docMk/>
            <pc:sldMk cId="2750754798" sldId="644"/>
            <ac:cxnSpMk id="25" creationId="{2D5384FF-EA2F-F835-ECB1-01416A039A2D}"/>
          </ac:cxnSpMkLst>
        </pc:cxnChg>
        <pc:cxnChg chg="del">
          <ac:chgData name="Herbert Xin" userId="e9a22dce-685b-4760-b3ee-62caa91fb046" providerId="ADAL" clId="{EAB2ACBF-9C0C-9849-BC15-8785A8B0CFA7}" dt="2024-05-04T06:09:52.298" v="384" actId="478"/>
          <ac:cxnSpMkLst>
            <pc:docMk/>
            <pc:sldMk cId="2750754798" sldId="644"/>
            <ac:cxnSpMk id="39" creationId="{F36A6A9C-F341-B5FA-216D-2990556A13AA}"/>
          </ac:cxnSpMkLst>
        </pc:cxnChg>
        <pc:cxnChg chg="add del mod">
          <ac:chgData name="Herbert Xin" userId="e9a22dce-685b-4760-b3ee-62caa91fb046" providerId="ADAL" clId="{EAB2ACBF-9C0C-9849-BC15-8785A8B0CFA7}" dt="2024-05-04T14:57:30.632" v="3280" actId="478"/>
          <ac:cxnSpMkLst>
            <pc:docMk/>
            <pc:sldMk cId="2750754798" sldId="644"/>
            <ac:cxnSpMk id="47" creationId="{F928E9DB-2768-2DC3-2AF8-089E61AE9EB0}"/>
          </ac:cxnSpMkLst>
        </pc:cxnChg>
      </pc:sldChg>
      <pc:sldChg chg="addSp delSp modSp new mod modTransition">
        <pc:chgData name="Herbert Xin" userId="e9a22dce-685b-4760-b3ee-62caa91fb046" providerId="ADAL" clId="{EAB2ACBF-9C0C-9849-BC15-8785A8B0CFA7}" dt="2024-05-04T15:03:48.318" v="3334"/>
        <pc:sldMkLst>
          <pc:docMk/>
          <pc:sldMk cId="2659736371" sldId="645"/>
        </pc:sldMkLst>
        <pc:spChg chg="mod">
          <ac:chgData name="Herbert Xin" userId="e9a22dce-685b-4760-b3ee-62caa91fb046" providerId="ADAL" clId="{EAB2ACBF-9C0C-9849-BC15-8785A8B0CFA7}" dt="2024-05-04T09:00:03.304" v="2170" actId="1076"/>
          <ac:spMkLst>
            <pc:docMk/>
            <pc:sldMk cId="2659736371" sldId="645"/>
            <ac:spMk id="2" creationId="{3C3EFCE6-7FEF-0F9B-8227-72E1E76B000A}"/>
          </ac:spMkLst>
        </pc:spChg>
        <pc:spChg chg="add del mod">
          <ac:chgData name="Herbert Xin" userId="e9a22dce-685b-4760-b3ee-62caa91fb046" providerId="ADAL" clId="{EAB2ACBF-9C0C-9849-BC15-8785A8B0CFA7}" dt="2024-05-04T07:23:20.912" v="1189" actId="21"/>
          <ac:spMkLst>
            <pc:docMk/>
            <pc:sldMk cId="2659736371" sldId="645"/>
            <ac:spMk id="3" creationId="{02B69FD9-CCB9-B081-25D6-E554A137B447}"/>
          </ac:spMkLst>
        </pc:spChg>
        <pc:spChg chg="add del mod">
          <ac:chgData name="Herbert Xin" userId="e9a22dce-685b-4760-b3ee-62caa91fb046" providerId="ADAL" clId="{EAB2ACBF-9C0C-9849-BC15-8785A8B0CFA7}" dt="2024-05-04T07:23:20.912" v="1189" actId="21"/>
          <ac:spMkLst>
            <pc:docMk/>
            <pc:sldMk cId="2659736371" sldId="645"/>
            <ac:spMk id="4" creationId="{0BA2BC1B-A8E0-361A-B899-AD51556D5327}"/>
          </ac:spMkLst>
        </pc:spChg>
        <pc:spChg chg="add del mod">
          <ac:chgData name="Herbert Xin" userId="e9a22dce-685b-4760-b3ee-62caa91fb046" providerId="ADAL" clId="{EAB2ACBF-9C0C-9849-BC15-8785A8B0CFA7}" dt="2024-05-04T07:23:20.912" v="1189" actId="21"/>
          <ac:spMkLst>
            <pc:docMk/>
            <pc:sldMk cId="2659736371" sldId="645"/>
            <ac:spMk id="5" creationId="{B91AF432-578D-4793-EB6A-E08ED926245F}"/>
          </ac:spMkLst>
        </pc:spChg>
        <pc:spChg chg="add mod">
          <ac:chgData name="Herbert Xin" userId="e9a22dce-685b-4760-b3ee-62caa91fb046" providerId="ADAL" clId="{EAB2ACBF-9C0C-9849-BC15-8785A8B0CFA7}" dt="2024-05-04T06:35:18.030" v="993" actId="1076"/>
          <ac:spMkLst>
            <pc:docMk/>
            <pc:sldMk cId="2659736371" sldId="645"/>
            <ac:spMk id="6" creationId="{29FDC5FF-D332-1BAE-D19E-100AB72E9019}"/>
          </ac:spMkLst>
        </pc:spChg>
        <pc:spChg chg="add del mod">
          <ac:chgData name="Herbert Xin" userId="e9a22dce-685b-4760-b3ee-62caa91fb046" providerId="ADAL" clId="{EAB2ACBF-9C0C-9849-BC15-8785A8B0CFA7}" dt="2024-05-04T14:51:32.346" v="3257" actId="478"/>
          <ac:spMkLst>
            <pc:docMk/>
            <pc:sldMk cId="2659736371" sldId="645"/>
            <ac:spMk id="7" creationId="{7F81B4FA-94B3-8D95-F62F-2F002CAF5074}"/>
          </ac:spMkLst>
        </pc:spChg>
        <pc:spChg chg="add del mod">
          <ac:chgData name="Herbert Xin" userId="e9a22dce-685b-4760-b3ee-62caa91fb046" providerId="ADAL" clId="{EAB2ACBF-9C0C-9849-BC15-8785A8B0CFA7}" dt="2024-05-04T14:51:32.346" v="3257" actId="478"/>
          <ac:spMkLst>
            <pc:docMk/>
            <pc:sldMk cId="2659736371" sldId="645"/>
            <ac:spMk id="8" creationId="{2EA78242-B47A-B18A-6969-DDDE6ADAA831}"/>
          </ac:spMkLst>
        </pc:spChg>
        <pc:spChg chg="add del mod">
          <ac:chgData name="Herbert Xin" userId="e9a22dce-685b-4760-b3ee-62caa91fb046" providerId="ADAL" clId="{EAB2ACBF-9C0C-9849-BC15-8785A8B0CFA7}" dt="2024-05-04T14:51:32.346" v="3257" actId="478"/>
          <ac:spMkLst>
            <pc:docMk/>
            <pc:sldMk cId="2659736371" sldId="645"/>
            <ac:spMk id="9" creationId="{BC62BD36-C116-32B1-0A95-6098C3FBC321}"/>
          </ac:spMkLst>
        </pc:spChg>
        <pc:spChg chg="add del mod">
          <ac:chgData name="Herbert Xin" userId="e9a22dce-685b-4760-b3ee-62caa91fb046" providerId="ADAL" clId="{EAB2ACBF-9C0C-9849-BC15-8785A8B0CFA7}" dt="2024-05-04T14:51:32.346" v="3257" actId="478"/>
          <ac:spMkLst>
            <pc:docMk/>
            <pc:sldMk cId="2659736371" sldId="645"/>
            <ac:spMk id="10" creationId="{A31CC2A3-0FF6-EDF3-D138-D6DD12F0B595}"/>
          </ac:spMkLst>
        </pc:spChg>
        <pc:spChg chg="add del mod">
          <ac:chgData name="Herbert Xin" userId="e9a22dce-685b-4760-b3ee-62caa91fb046" providerId="ADAL" clId="{EAB2ACBF-9C0C-9849-BC15-8785A8B0CFA7}" dt="2024-05-04T14:51:32.346" v="3257" actId="478"/>
          <ac:spMkLst>
            <pc:docMk/>
            <pc:sldMk cId="2659736371" sldId="645"/>
            <ac:spMk id="11" creationId="{37E71163-C084-4ACF-A880-0014D3C21A8F}"/>
          </ac:spMkLst>
        </pc:spChg>
        <pc:spChg chg="add del mod">
          <ac:chgData name="Herbert Xin" userId="e9a22dce-685b-4760-b3ee-62caa91fb046" providerId="ADAL" clId="{EAB2ACBF-9C0C-9849-BC15-8785A8B0CFA7}" dt="2024-05-04T07:23:20.912" v="1189" actId="21"/>
          <ac:spMkLst>
            <pc:docMk/>
            <pc:sldMk cId="2659736371" sldId="645"/>
            <ac:spMk id="14" creationId="{8D9E6933-CFA0-43E0-2740-D72CCC7442C7}"/>
          </ac:spMkLst>
        </pc:spChg>
        <pc:spChg chg="add del mod">
          <ac:chgData name="Herbert Xin" userId="e9a22dce-685b-4760-b3ee-62caa91fb046" providerId="ADAL" clId="{EAB2ACBF-9C0C-9849-BC15-8785A8B0CFA7}" dt="2024-05-04T07:23:20.912" v="1189" actId="21"/>
          <ac:spMkLst>
            <pc:docMk/>
            <pc:sldMk cId="2659736371" sldId="645"/>
            <ac:spMk id="21" creationId="{909075FF-5151-6FEC-913A-E1B8347B4FED}"/>
          </ac:spMkLst>
        </pc:spChg>
        <pc:spChg chg="add del mod">
          <ac:chgData name="Herbert Xin" userId="e9a22dce-685b-4760-b3ee-62caa91fb046" providerId="ADAL" clId="{EAB2ACBF-9C0C-9849-BC15-8785A8B0CFA7}" dt="2024-05-04T07:23:20.912" v="1189" actId="21"/>
          <ac:spMkLst>
            <pc:docMk/>
            <pc:sldMk cId="2659736371" sldId="645"/>
            <ac:spMk id="23" creationId="{D6D75773-8F6B-8487-B279-13A4F0335D1E}"/>
          </ac:spMkLst>
        </pc:spChg>
        <pc:spChg chg="add del mod">
          <ac:chgData name="Herbert Xin" userId="e9a22dce-685b-4760-b3ee-62caa91fb046" providerId="ADAL" clId="{EAB2ACBF-9C0C-9849-BC15-8785A8B0CFA7}" dt="2024-05-04T06:41:41.391" v="1117" actId="478"/>
          <ac:spMkLst>
            <pc:docMk/>
            <pc:sldMk cId="2659736371" sldId="645"/>
            <ac:spMk id="24" creationId="{4971529D-2375-A3AA-F99F-7A41DFCB8933}"/>
          </ac:spMkLst>
        </pc:spChg>
        <pc:spChg chg="add del mod">
          <ac:chgData name="Herbert Xin" userId="e9a22dce-685b-4760-b3ee-62caa91fb046" providerId="ADAL" clId="{EAB2ACBF-9C0C-9849-BC15-8785A8B0CFA7}" dt="2024-05-04T07:23:20.912" v="1189" actId="21"/>
          <ac:spMkLst>
            <pc:docMk/>
            <pc:sldMk cId="2659736371" sldId="645"/>
            <ac:spMk id="25" creationId="{D18D0F0F-B38C-2C77-6DE7-AC8BA9C410A7}"/>
          </ac:spMkLst>
        </pc:spChg>
        <pc:spChg chg="add del mod">
          <ac:chgData name="Herbert Xin" userId="e9a22dce-685b-4760-b3ee-62caa91fb046" providerId="ADAL" clId="{EAB2ACBF-9C0C-9849-BC15-8785A8B0CFA7}" dt="2024-05-04T07:23:20.912" v="1189" actId="21"/>
          <ac:spMkLst>
            <pc:docMk/>
            <pc:sldMk cId="2659736371" sldId="645"/>
            <ac:spMk id="27" creationId="{F7DD53F2-05FA-C64A-40E3-7830EA64BC75}"/>
          </ac:spMkLst>
        </pc:spChg>
        <pc:spChg chg="add mod">
          <ac:chgData name="Herbert Xin" userId="e9a22dce-685b-4760-b3ee-62caa91fb046" providerId="ADAL" clId="{EAB2ACBF-9C0C-9849-BC15-8785A8B0CFA7}" dt="2024-05-04T14:51:04.589" v="3245" actId="1076"/>
          <ac:spMkLst>
            <pc:docMk/>
            <pc:sldMk cId="2659736371" sldId="645"/>
            <ac:spMk id="28" creationId="{FC1A688D-6973-6E38-CE81-7E4312D8E98A}"/>
          </ac:spMkLst>
        </pc:spChg>
        <pc:spChg chg="add mod">
          <ac:chgData name="Herbert Xin" userId="e9a22dce-685b-4760-b3ee-62caa91fb046" providerId="ADAL" clId="{EAB2ACBF-9C0C-9849-BC15-8785A8B0CFA7}" dt="2024-05-04T14:51:04.589" v="3245" actId="1076"/>
          <ac:spMkLst>
            <pc:docMk/>
            <pc:sldMk cId="2659736371" sldId="645"/>
            <ac:spMk id="29" creationId="{7B2892AF-7F60-AE19-329D-3DAF025B00E5}"/>
          </ac:spMkLst>
        </pc:spChg>
        <pc:spChg chg="add mod">
          <ac:chgData name="Herbert Xin" userId="e9a22dce-685b-4760-b3ee-62caa91fb046" providerId="ADAL" clId="{EAB2ACBF-9C0C-9849-BC15-8785A8B0CFA7}" dt="2024-05-04T14:51:04.589" v="3245" actId="1076"/>
          <ac:spMkLst>
            <pc:docMk/>
            <pc:sldMk cId="2659736371" sldId="645"/>
            <ac:spMk id="30" creationId="{5708A91C-290B-F874-4991-3159FD76C244}"/>
          </ac:spMkLst>
        </pc:spChg>
        <pc:spChg chg="add mod">
          <ac:chgData name="Herbert Xin" userId="e9a22dce-685b-4760-b3ee-62caa91fb046" providerId="ADAL" clId="{EAB2ACBF-9C0C-9849-BC15-8785A8B0CFA7}" dt="2024-05-04T14:51:04.589" v="3245" actId="1076"/>
          <ac:spMkLst>
            <pc:docMk/>
            <pc:sldMk cId="2659736371" sldId="645"/>
            <ac:spMk id="31" creationId="{BB148CF7-7D6F-D472-73DB-CF4271E58D2A}"/>
          </ac:spMkLst>
        </pc:spChg>
        <pc:spChg chg="add mod">
          <ac:chgData name="Herbert Xin" userId="e9a22dce-685b-4760-b3ee-62caa91fb046" providerId="ADAL" clId="{EAB2ACBF-9C0C-9849-BC15-8785A8B0CFA7}" dt="2024-05-04T14:51:04.589" v="3245" actId="1076"/>
          <ac:spMkLst>
            <pc:docMk/>
            <pc:sldMk cId="2659736371" sldId="645"/>
            <ac:spMk id="32" creationId="{B959DE66-3579-53F7-0073-FEACFA574BA7}"/>
          </ac:spMkLst>
        </pc:spChg>
        <pc:spChg chg="add mod">
          <ac:chgData name="Herbert Xin" userId="e9a22dce-685b-4760-b3ee-62caa91fb046" providerId="ADAL" clId="{EAB2ACBF-9C0C-9849-BC15-8785A8B0CFA7}" dt="2024-05-04T14:51:04.589" v="3245" actId="1076"/>
          <ac:spMkLst>
            <pc:docMk/>
            <pc:sldMk cId="2659736371" sldId="645"/>
            <ac:spMk id="33" creationId="{8DB1EDEA-CBEC-E9CD-84E7-6D7D592833D6}"/>
          </ac:spMkLst>
        </pc:spChg>
        <pc:spChg chg="add mod">
          <ac:chgData name="Herbert Xin" userId="e9a22dce-685b-4760-b3ee-62caa91fb046" providerId="ADAL" clId="{EAB2ACBF-9C0C-9849-BC15-8785A8B0CFA7}" dt="2024-05-04T14:51:04.589" v="3245" actId="1076"/>
          <ac:spMkLst>
            <pc:docMk/>
            <pc:sldMk cId="2659736371" sldId="645"/>
            <ac:spMk id="34" creationId="{2EFDE097-5E9A-B4EA-FEEC-3118C5FBF88F}"/>
          </ac:spMkLst>
        </pc:spChg>
        <pc:spChg chg="add del mod">
          <ac:chgData name="Herbert Xin" userId="e9a22dce-685b-4760-b3ee-62caa91fb046" providerId="ADAL" clId="{EAB2ACBF-9C0C-9849-BC15-8785A8B0CFA7}" dt="2024-05-04T14:51:34.331" v="3258" actId="478"/>
          <ac:spMkLst>
            <pc:docMk/>
            <pc:sldMk cId="2659736371" sldId="645"/>
            <ac:spMk id="37" creationId="{09902E61-4FCB-8727-354D-62A473AF6F79}"/>
          </ac:spMkLst>
        </pc:spChg>
        <pc:spChg chg="add del mod">
          <ac:chgData name="Herbert Xin" userId="e9a22dce-685b-4760-b3ee-62caa91fb046" providerId="ADAL" clId="{EAB2ACBF-9C0C-9849-BC15-8785A8B0CFA7}" dt="2024-05-04T07:36:33.343" v="1236" actId="478"/>
          <ac:spMkLst>
            <pc:docMk/>
            <pc:sldMk cId="2659736371" sldId="645"/>
            <ac:spMk id="39" creationId="{83F9A636-ACEB-64A7-2276-1222942D020A}"/>
          </ac:spMkLst>
        </pc:spChg>
        <pc:spChg chg="add del mod">
          <ac:chgData name="Herbert Xin" userId="e9a22dce-685b-4760-b3ee-62caa91fb046" providerId="ADAL" clId="{EAB2ACBF-9C0C-9849-BC15-8785A8B0CFA7}" dt="2024-05-04T07:36:35.473" v="1238"/>
          <ac:spMkLst>
            <pc:docMk/>
            <pc:sldMk cId="2659736371" sldId="645"/>
            <ac:spMk id="40" creationId="{EC375EF7-4B29-7D37-8324-53BAC0D3A7C4}"/>
          </ac:spMkLst>
        </pc:spChg>
        <pc:spChg chg="add del mod">
          <ac:chgData name="Herbert Xin" userId="e9a22dce-685b-4760-b3ee-62caa91fb046" providerId="ADAL" clId="{EAB2ACBF-9C0C-9849-BC15-8785A8B0CFA7}" dt="2024-05-04T07:37:21.056" v="1252" actId="478"/>
          <ac:spMkLst>
            <pc:docMk/>
            <pc:sldMk cId="2659736371" sldId="645"/>
            <ac:spMk id="41" creationId="{7698F805-503E-F1C1-F04D-1E0B007F68B9}"/>
          </ac:spMkLst>
        </pc:spChg>
        <pc:spChg chg="add del mod">
          <ac:chgData name="Herbert Xin" userId="e9a22dce-685b-4760-b3ee-62caa91fb046" providerId="ADAL" clId="{EAB2ACBF-9C0C-9849-BC15-8785A8B0CFA7}" dt="2024-05-04T07:49:31.688" v="1256" actId="478"/>
          <ac:spMkLst>
            <pc:docMk/>
            <pc:sldMk cId="2659736371" sldId="645"/>
            <ac:spMk id="42" creationId="{2ED3DA77-68BF-74B9-E8F1-8EC431A75437}"/>
          </ac:spMkLst>
        </pc:spChg>
        <pc:spChg chg="add del mod">
          <ac:chgData name="Herbert Xin" userId="e9a22dce-685b-4760-b3ee-62caa91fb046" providerId="ADAL" clId="{EAB2ACBF-9C0C-9849-BC15-8785A8B0CFA7}" dt="2024-05-04T14:51:34.331" v="3258" actId="478"/>
          <ac:spMkLst>
            <pc:docMk/>
            <pc:sldMk cId="2659736371" sldId="645"/>
            <ac:spMk id="43" creationId="{5A537252-C68B-50C1-0D59-F44D4282C383}"/>
          </ac:spMkLst>
        </pc:spChg>
        <pc:spChg chg="add del mod">
          <ac:chgData name="Herbert Xin" userId="e9a22dce-685b-4760-b3ee-62caa91fb046" providerId="ADAL" clId="{EAB2ACBF-9C0C-9849-BC15-8785A8B0CFA7}" dt="2024-05-04T09:05:07.408" v="2269" actId="21"/>
          <ac:spMkLst>
            <pc:docMk/>
            <pc:sldMk cId="2659736371" sldId="645"/>
            <ac:spMk id="52" creationId="{4D317FF8-8871-1DA0-53C4-188F940872E0}"/>
          </ac:spMkLst>
        </pc:spChg>
        <pc:spChg chg="add del mod">
          <ac:chgData name="Herbert Xin" userId="e9a22dce-685b-4760-b3ee-62caa91fb046" providerId="ADAL" clId="{EAB2ACBF-9C0C-9849-BC15-8785A8B0CFA7}" dt="2024-05-04T09:05:07.408" v="2269" actId="21"/>
          <ac:spMkLst>
            <pc:docMk/>
            <pc:sldMk cId="2659736371" sldId="645"/>
            <ac:spMk id="53" creationId="{852F2A69-64A8-3B09-8DCA-EF377F67FD77}"/>
          </ac:spMkLst>
        </pc:spChg>
        <pc:spChg chg="add del mod">
          <ac:chgData name="Herbert Xin" userId="e9a22dce-685b-4760-b3ee-62caa91fb046" providerId="ADAL" clId="{EAB2ACBF-9C0C-9849-BC15-8785A8B0CFA7}" dt="2024-05-04T08:59:35.852" v="2158" actId="478"/>
          <ac:spMkLst>
            <pc:docMk/>
            <pc:sldMk cId="2659736371" sldId="645"/>
            <ac:spMk id="54" creationId="{634BC306-C1B2-5A99-ADBD-2F7AF68A83BE}"/>
          </ac:spMkLst>
        </pc:spChg>
        <pc:spChg chg="add del mod">
          <ac:chgData name="Herbert Xin" userId="e9a22dce-685b-4760-b3ee-62caa91fb046" providerId="ADAL" clId="{EAB2ACBF-9C0C-9849-BC15-8785A8B0CFA7}" dt="2024-05-04T09:05:07.408" v="2269" actId="21"/>
          <ac:spMkLst>
            <pc:docMk/>
            <pc:sldMk cId="2659736371" sldId="645"/>
            <ac:spMk id="55" creationId="{2F023971-C66E-1C3E-9BBA-5D0391E9FC24}"/>
          </ac:spMkLst>
        </pc:spChg>
        <pc:spChg chg="add del mod">
          <ac:chgData name="Herbert Xin" userId="e9a22dce-685b-4760-b3ee-62caa91fb046" providerId="ADAL" clId="{EAB2ACBF-9C0C-9849-BC15-8785A8B0CFA7}" dt="2024-05-04T09:05:07.408" v="2269" actId="21"/>
          <ac:spMkLst>
            <pc:docMk/>
            <pc:sldMk cId="2659736371" sldId="645"/>
            <ac:spMk id="56" creationId="{C8692297-2162-686C-F6B1-631195558327}"/>
          </ac:spMkLst>
        </pc:spChg>
        <pc:spChg chg="add del mod">
          <ac:chgData name="Herbert Xin" userId="e9a22dce-685b-4760-b3ee-62caa91fb046" providerId="ADAL" clId="{EAB2ACBF-9C0C-9849-BC15-8785A8B0CFA7}" dt="2024-05-04T09:05:07.408" v="2269" actId="21"/>
          <ac:spMkLst>
            <pc:docMk/>
            <pc:sldMk cId="2659736371" sldId="645"/>
            <ac:spMk id="57" creationId="{40B8AB32-5898-8983-47F6-531C5B38993B}"/>
          </ac:spMkLst>
        </pc:spChg>
        <pc:spChg chg="add del mod">
          <ac:chgData name="Herbert Xin" userId="e9a22dce-685b-4760-b3ee-62caa91fb046" providerId="ADAL" clId="{EAB2ACBF-9C0C-9849-BC15-8785A8B0CFA7}" dt="2024-05-04T09:05:07.408" v="2269" actId="21"/>
          <ac:spMkLst>
            <pc:docMk/>
            <pc:sldMk cId="2659736371" sldId="645"/>
            <ac:spMk id="58" creationId="{0E47A7FB-DC56-FA8E-4E5E-079261B28DB5}"/>
          </ac:spMkLst>
        </pc:spChg>
        <pc:spChg chg="add del mod">
          <ac:chgData name="Herbert Xin" userId="e9a22dce-685b-4760-b3ee-62caa91fb046" providerId="ADAL" clId="{EAB2ACBF-9C0C-9849-BC15-8785A8B0CFA7}" dt="2024-05-04T09:05:07.408" v="2269" actId="21"/>
          <ac:spMkLst>
            <pc:docMk/>
            <pc:sldMk cId="2659736371" sldId="645"/>
            <ac:spMk id="59" creationId="{27D553A9-D01C-15C6-4668-C08419B999E9}"/>
          </ac:spMkLst>
        </pc:spChg>
        <pc:spChg chg="add del mod">
          <ac:chgData name="Herbert Xin" userId="e9a22dce-685b-4760-b3ee-62caa91fb046" providerId="ADAL" clId="{EAB2ACBF-9C0C-9849-BC15-8785A8B0CFA7}" dt="2024-05-04T09:05:07.408" v="2269" actId="21"/>
          <ac:spMkLst>
            <pc:docMk/>
            <pc:sldMk cId="2659736371" sldId="645"/>
            <ac:spMk id="60" creationId="{759FD9E9-270C-2A90-79BE-AF60CDFE511C}"/>
          </ac:spMkLst>
        </pc:spChg>
        <pc:cxnChg chg="add del mod">
          <ac:chgData name="Herbert Xin" userId="e9a22dce-685b-4760-b3ee-62caa91fb046" providerId="ADAL" clId="{EAB2ACBF-9C0C-9849-BC15-8785A8B0CFA7}" dt="2024-05-04T14:51:32.346" v="3257" actId="478"/>
          <ac:cxnSpMkLst>
            <pc:docMk/>
            <pc:sldMk cId="2659736371" sldId="645"/>
            <ac:cxnSpMk id="13" creationId="{FD7673B6-0804-4AAC-4EED-82DBDE4155EA}"/>
          </ac:cxnSpMkLst>
        </pc:cxnChg>
        <pc:cxnChg chg="add del mod">
          <ac:chgData name="Herbert Xin" userId="e9a22dce-685b-4760-b3ee-62caa91fb046" providerId="ADAL" clId="{EAB2ACBF-9C0C-9849-BC15-8785A8B0CFA7}" dt="2024-05-04T07:23:20.912" v="1189" actId="21"/>
          <ac:cxnSpMkLst>
            <pc:docMk/>
            <pc:sldMk cId="2659736371" sldId="645"/>
            <ac:cxnSpMk id="16" creationId="{8677969B-1799-A69A-5A33-40E0C576A424}"/>
          </ac:cxnSpMkLst>
        </pc:cxnChg>
        <pc:cxnChg chg="add del mod">
          <ac:chgData name="Herbert Xin" userId="e9a22dce-685b-4760-b3ee-62caa91fb046" providerId="ADAL" clId="{EAB2ACBF-9C0C-9849-BC15-8785A8B0CFA7}" dt="2024-05-04T07:23:20.912" v="1189" actId="21"/>
          <ac:cxnSpMkLst>
            <pc:docMk/>
            <pc:sldMk cId="2659736371" sldId="645"/>
            <ac:cxnSpMk id="18" creationId="{6BD1CDD2-BBE1-89A0-2749-2EF78942636F}"/>
          </ac:cxnSpMkLst>
        </pc:cxnChg>
        <pc:cxnChg chg="add del mod">
          <ac:chgData name="Herbert Xin" userId="e9a22dce-685b-4760-b3ee-62caa91fb046" providerId="ADAL" clId="{EAB2ACBF-9C0C-9849-BC15-8785A8B0CFA7}" dt="2024-05-04T14:51:34.331" v="3258" actId="478"/>
          <ac:cxnSpMkLst>
            <pc:docMk/>
            <pc:sldMk cId="2659736371" sldId="645"/>
            <ac:cxnSpMk id="45" creationId="{ECB8CFBE-58AE-85C7-18AB-A095FB68CAFC}"/>
          </ac:cxnSpMkLst>
        </pc:cxnChg>
      </pc:sldChg>
      <pc:sldChg chg="addSp modSp new del">
        <pc:chgData name="Herbert Xin" userId="e9a22dce-685b-4760-b3ee-62caa91fb046" providerId="ADAL" clId="{EAB2ACBF-9C0C-9849-BC15-8785A8B0CFA7}" dt="2024-05-04T12:08:04.868" v="2352" actId="2696"/>
        <pc:sldMkLst>
          <pc:docMk/>
          <pc:sldMk cId="2133491932" sldId="646"/>
        </pc:sldMkLst>
        <pc:spChg chg="add mod">
          <ac:chgData name="Herbert Xin" userId="e9a22dce-685b-4760-b3ee-62caa91fb046" providerId="ADAL" clId="{EAB2ACBF-9C0C-9849-BC15-8785A8B0CFA7}" dt="2024-05-04T07:23:34.779" v="1191"/>
          <ac:spMkLst>
            <pc:docMk/>
            <pc:sldMk cId="2133491932" sldId="646"/>
            <ac:spMk id="2" creationId="{13FEC5FE-7580-1195-E34A-ED07417D874C}"/>
          </ac:spMkLst>
        </pc:spChg>
        <pc:spChg chg="add mod">
          <ac:chgData name="Herbert Xin" userId="e9a22dce-685b-4760-b3ee-62caa91fb046" providerId="ADAL" clId="{EAB2ACBF-9C0C-9849-BC15-8785A8B0CFA7}" dt="2024-05-04T07:23:34.779" v="1191"/>
          <ac:spMkLst>
            <pc:docMk/>
            <pc:sldMk cId="2133491932" sldId="646"/>
            <ac:spMk id="3" creationId="{4DBE373C-2550-5AD2-B56C-E9D6FB88259A}"/>
          </ac:spMkLst>
        </pc:spChg>
        <pc:spChg chg="add mod">
          <ac:chgData name="Herbert Xin" userId="e9a22dce-685b-4760-b3ee-62caa91fb046" providerId="ADAL" clId="{EAB2ACBF-9C0C-9849-BC15-8785A8B0CFA7}" dt="2024-05-04T07:23:34.779" v="1191"/>
          <ac:spMkLst>
            <pc:docMk/>
            <pc:sldMk cId="2133491932" sldId="646"/>
            <ac:spMk id="4" creationId="{932E69E1-9176-DA7E-1C90-9ECEBB64B78A}"/>
          </ac:spMkLst>
        </pc:spChg>
        <pc:spChg chg="add mod">
          <ac:chgData name="Herbert Xin" userId="e9a22dce-685b-4760-b3ee-62caa91fb046" providerId="ADAL" clId="{EAB2ACBF-9C0C-9849-BC15-8785A8B0CFA7}" dt="2024-05-04T07:23:34.779" v="1191"/>
          <ac:spMkLst>
            <pc:docMk/>
            <pc:sldMk cId="2133491932" sldId="646"/>
            <ac:spMk id="5" creationId="{076DE1AE-CFF2-3CFD-4525-22A2DCBDBA0D}"/>
          </ac:spMkLst>
        </pc:spChg>
        <pc:spChg chg="add mod">
          <ac:chgData name="Herbert Xin" userId="e9a22dce-685b-4760-b3ee-62caa91fb046" providerId="ADAL" clId="{EAB2ACBF-9C0C-9849-BC15-8785A8B0CFA7}" dt="2024-05-04T07:23:34.779" v="1191"/>
          <ac:spMkLst>
            <pc:docMk/>
            <pc:sldMk cId="2133491932" sldId="646"/>
            <ac:spMk id="8" creationId="{6E83EA33-8E71-A128-BF16-4F803CA67F19}"/>
          </ac:spMkLst>
        </pc:spChg>
        <pc:spChg chg="add mod">
          <ac:chgData name="Herbert Xin" userId="e9a22dce-685b-4760-b3ee-62caa91fb046" providerId="ADAL" clId="{EAB2ACBF-9C0C-9849-BC15-8785A8B0CFA7}" dt="2024-05-04T07:23:34.779" v="1191"/>
          <ac:spMkLst>
            <pc:docMk/>
            <pc:sldMk cId="2133491932" sldId="646"/>
            <ac:spMk id="9" creationId="{C647A8F8-71A8-111E-372E-BDA742672577}"/>
          </ac:spMkLst>
        </pc:spChg>
        <pc:spChg chg="add mod">
          <ac:chgData name="Herbert Xin" userId="e9a22dce-685b-4760-b3ee-62caa91fb046" providerId="ADAL" clId="{EAB2ACBF-9C0C-9849-BC15-8785A8B0CFA7}" dt="2024-05-04T07:23:34.779" v="1191"/>
          <ac:spMkLst>
            <pc:docMk/>
            <pc:sldMk cId="2133491932" sldId="646"/>
            <ac:spMk id="10" creationId="{8FC1B67C-B4DF-1214-0508-A42F60DC602E}"/>
          </ac:spMkLst>
        </pc:spChg>
        <pc:spChg chg="add mod">
          <ac:chgData name="Herbert Xin" userId="e9a22dce-685b-4760-b3ee-62caa91fb046" providerId="ADAL" clId="{EAB2ACBF-9C0C-9849-BC15-8785A8B0CFA7}" dt="2024-05-04T07:23:34.779" v="1191"/>
          <ac:spMkLst>
            <pc:docMk/>
            <pc:sldMk cId="2133491932" sldId="646"/>
            <ac:spMk id="11" creationId="{29AAEE1A-F71D-3146-59D3-EC03E85E20C8}"/>
          </ac:spMkLst>
        </pc:spChg>
        <pc:cxnChg chg="add mod">
          <ac:chgData name="Herbert Xin" userId="e9a22dce-685b-4760-b3ee-62caa91fb046" providerId="ADAL" clId="{EAB2ACBF-9C0C-9849-BC15-8785A8B0CFA7}" dt="2024-05-04T07:23:34.779" v="1191"/>
          <ac:cxnSpMkLst>
            <pc:docMk/>
            <pc:sldMk cId="2133491932" sldId="646"/>
            <ac:cxnSpMk id="6" creationId="{363615D9-8491-5F11-4D2C-998EE9330759}"/>
          </ac:cxnSpMkLst>
        </pc:cxnChg>
        <pc:cxnChg chg="add mod">
          <ac:chgData name="Herbert Xin" userId="e9a22dce-685b-4760-b3ee-62caa91fb046" providerId="ADAL" clId="{EAB2ACBF-9C0C-9849-BC15-8785A8B0CFA7}" dt="2024-05-04T07:23:34.779" v="1191"/>
          <ac:cxnSpMkLst>
            <pc:docMk/>
            <pc:sldMk cId="2133491932" sldId="646"/>
            <ac:cxnSpMk id="7" creationId="{0426A65F-65D6-3AC3-0DAF-A7CB18B1BD58}"/>
          </ac:cxnSpMkLst>
        </pc:cxnChg>
      </pc:sldChg>
      <pc:sldChg chg="addSp delSp modSp add mod modTransition">
        <pc:chgData name="Herbert Xin" userId="e9a22dce-685b-4760-b3ee-62caa91fb046" providerId="ADAL" clId="{EAB2ACBF-9C0C-9849-BC15-8785A8B0CFA7}" dt="2024-05-04T14:58:18.895" v="3289"/>
        <pc:sldMkLst>
          <pc:docMk/>
          <pc:sldMk cId="3412319506" sldId="647"/>
        </pc:sldMkLst>
        <pc:spChg chg="mod">
          <ac:chgData name="Herbert Xin" userId="e9a22dce-685b-4760-b3ee-62caa91fb046" providerId="ADAL" clId="{EAB2ACBF-9C0C-9849-BC15-8785A8B0CFA7}" dt="2024-05-04T08:19:26.099" v="1713" actId="20577"/>
          <ac:spMkLst>
            <pc:docMk/>
            <pc:sldMk cId="3412319506" sldId="647"/>
            <ac:spMk id="2" creationId="{F6475524-8D08-226B-D6C2-758C52A70257}"/>
          </ac:spMkLst>
        </pc:spChg>
        <pc:spChg chg="del">
          <ac:chgData name="Herbert Xin" userId="e9a22dce-685b-4760-b3ee-62caa91fb046" providerId="ADAL" clId="{EAB2ACBF-9C0C-9849-BC15-8785A8B0CFA7}" dt="2024-05-04T08:19:02.731" v="1687" actId="478"/>
          <ac:spMkLst>
            <pc:docMk/>
            <pc:sldMk cId="3412319506" sldId="647"/>
            <ac:spMk id="3" creationId="{0007820C-A6C3-2469-973B-1AEA70780161}"/>
          </ac:spMkLst>
        </pc:spChg>
        <pc:spChg chg="del">
          <ac:chgData name="Herbert Xin" userId="e9a22dce-685b-4760-b3ee-62caa91fb046" providerId="ADAL" clId="{EAB2ACBF-9C0C-9849-BC15-8785A8B0CFA7}" dt="2024-05-04T08:19:02.731" v="1687" actId="478"/>
          <ac:spMkLst>
            <pc:docMk/>
            <pc:sldMk cId="3412319506" sldId="647"/>
            <ac:spMk id="4" creationId="{11799981-841B-A293-E6AB-128E5F798C7B}"/>
          </ac:spMkLst>
        </pc:spChg>
        <pc:spChg chg="del">
          <ac:chgData name="Herbert Xin" userId="e9a22dce-685b-4760-b3ee-62caa91fb046" providerId="ADAL" clId="{EAB2ACBF-9C0C-9849-BC15-8785A8B0CFA7}" dt="2024-05-04T08:19:02.731" v="1687" actId="478"/>
          <ac:spMkLst>
            <pc:docMk/>
            <pc:sldMk cId="3412319506" sldId="647"/>
            <ac:spMk id="13" creationId="{C90133B5-C503-69D6-B200-F55C551FF8A0}"/>
          </ac:spMkLst>
        </pc:spChg>
        <pc:spChg chg="del">
          <ac:chgData name="Herbert Xin" userId="e9a22dce-685b-4760-b3ee-62caa91fb046" providerId="ADAL" clId="{EAB2ACBF-9C0C-9849-BC15-8785A8B0CFA7}" dt="2024-05-04T08:19:02.731" v="1687" actId="478"/>
          <ac:spMkLst>
            <pc:docMk/>
            <pc:sldMk cId="3412319506" sldId="647"/>
            <ac:spMk id="14" creationId="{B990D040-9383-0392-C308-A054911F5F1E}"/>
          </ac:spMkLst>
        </pc:spChg>
        <pc:spChg chg="del">
          <ac:chgData name="Herbert Xin" userId="e9a22dce-685b-4760-b3ee-62caa91fb046" providerId="ADAL" clId="{EAB2ACBF-9C0C-9849-BC15-8785A8B0CFA7}" dt="2024-05-04T08:19:08.594" v="1688" actId="478"/>
          <ac:spMkLst>
            <pc:docMk/>
            <pc:sldMk cId="3412319506" sldId="647"/>
            <ac:spMk id="16" creationId="{4CCDC7AC-6CD1-DDA9-CD68-FACD746F9ECD}"/>
          </ac:spMkLst>
        </pc:spChg>
        <pc:spChg chg="del">
          <ac:chgData name="Herbert Xin" userId="e9a22dce-685b-4760-b3ee-62caa91fb046" providerId="ADAL" clId="{EAB2ACBF-9C0C-9849-BC15-8785A8B0CFA7}" dt="2024-05-04T08:19:02.731" v="1687" actId="478"/>
          <ac:spMkLst>
            <pc:docMk/>
            <pc:sldMk cId="3412319506" sldId="647"/>
            <ac:spMk id="17" creationId="{8EC04F36-E126-22DF-E4F5-594A2DFF3F76}"/>
          </ac:spMkLst>
        </pc:spChg>
        <pc:spChg chg="del">
          <ac:chgData name="Herbert Xin" userId="e9a22dce-685b-4760-b3ee-62caa91fb046" providerId="ADAL" clId="{EAB2ACBF-9C0C-9849-BC15-8785A8B0CFA7}" dt="2024-05-04T08:19:02.731" v="1687" actId="478"/>
          <ac:spMkLst>
            <pc:docMk/>
            <pc:sldMk cId="3412319506" sldId="647"/>
            <ac:spMk id="18" creationId="{54BB1F7B-9C37-78BA-0940-F0EA2BB67DF2}"/>
          </ac:spMkLst>
        </pc:spChg>
        <pc:spChg chg="del">
          <ac:chgData name="Herbert Xin" userId="e9a22dce-685b-4760-b3ee-62caa91fb046" providerId="ADAL" clId="{EAB2ACBF-9C0C-9849-BC15-8785A8B0CFA7}" dt="2024-05-04T08:19:02.731" v="1687" actId="478"/>
          <ac:spMkLst>
            <pc:docMk/>
            <pc:sldMk cId="3412319506" sldId="647"/>
            <ac:spMk id="19" creationId="{6D8B157F-CA7F-247B-D39E-DE2E92588B5C}"/>
          </ac:spMkLst>
        </pc:spChg>
        <pc:spChg chg="del">
          <ac:chgData name="Herbert Xin" userId="e9a22dce-685b-4760-b3ee-62caa91fb046" providerId="ADAL" clId="{EAB2ACBF-9C0C-9849-BC15-8785A8B0CFA7}" dt="2024-05-04T08:19:02.731" v="1687" actId="478"/>
          <ac:spMkLst>
            <pc:docMk/>
            <pc:sldMk cId="3412319506" sldId="647"/>
            <ac:spMk id="20" creationId="{D7D4FD7C-9204-9171-D98D-89CC4225D1EF}"/>
          </ac:spMkLst>
        </pc:spChg>
        <pc:spChg chg="del">
          <ac:chgData name="Herbert Xin" userId="e9a22dce-685b-4760-b3ee-62caa91fb046" providerId="ADAL" clId="{EAB2ACBF-9C0C-9849-BC15-8785A8B0CFA7}" dt="2024-05-04T08:19:02.731" v="1687" actId="478"/>
          <ac:spMkLst>
            <pc:docMk/>
            <pc:sldMk cId="3412319506" sldId="647"/>
            <ac:spMk id="28" creationId="{C4C580BE-8FD5-E113-7BF9-92BBC1F13B28}"/>
          </ac:spMkLst>
        </pc:spChg>
        <pc:spChg chg="del">
          <ac:chgData name="Herbert Xin" userId="e9a22dce-685b-4760-b3ee-62caa91fb046" providerId="ADAL" clId="{EAB2ACBF-9C0C-9849-BC15-8785A8B0CFA7}" dt="2024-05-04T08:19:02.731" v="1687" actId="478"/>
          <ac:spMkLst>
            <pc:docMk/>
            <pc:sldMk cId="3412319506" sldId="647"/>
            <ac:spMk id="30" creationId="{5ED46B61-343C-1B6C-A5D7-5ED270467FD7}"/>
          </ac:spMkLst>
        </pc:spChg>
        <pc:spChg chg="del">
          <ac:chgData name="Herbert Xin" userId="e9a22dce-685b-4760-b3ee-62caa91fb046" providerId="ADAL" clId="{EAB2ACBF-9C0C-9849-BC15-8785A8B0CFA7}" dt="2024-05-04T08:19:02.731" v="1687" actId="478"/>
          <ac:spMkLst>
            <pc:docMk/>
            <pc:sldMk cId="3412319506" sldId="647"/>
            <ac:spMk id="31" creationId="{25F95499-734A-4A26-CA5D-1E84F1524B43}"/>
          </ac:spMkLst>
        </pc:spChg>
        <pc:spChg chg="del">
          <ac:chgData name="Herbert Xin" userId="e9a22dce-685b-4760-b3ee-62caa91fb046" providerId="ADAL" clId="{EAB2ACBF-9C0C-9849-BC15-8785A8B0CFA7}" dt="2024-05-04T08:19:02.731" v="1687" actId="478"/>
          <ac:spMkLst>
            <pc:docMk/>
            <pc:sldMk cId="3412319506" sldId="647"/>
            <ac:spMk id="35" creationId="{539C49B7-2196-47B5-046C-09A6562A94CC}"/>
          </ac:spMkLst>
        </pc:spChg>
        <pc:spChg chg="del">
          <ac:chgData name="Herbert Xin" userId="e9a22dce-685b-4760-b3ee-62caa91fb046" providerId="ADAL" clId="{EAB2ACBF-9C0C-9849-BC15-8785A8B0CFA7}" dt="2024-05-04T08:19:02.731" v="1687" actId="478"/>
          <ac:spMkLst>
            <pc:docMk/>
            <pc:sldMk cId="3412319506" sldId="647"/>
            <ac:spMk id="36" creationId="{90C95DE2-14E2-5BF5-42B3-7DF2070FEE43}"/>
          </ac:spMkLst>
        </pc:spChg>
        <pc:spChg chg="del">
          <ac:chgData name="Herbert Xin" userId="e9a22dce-685b-4760-b3ee-62caa91fb046" providerId="ADAL" clId="{EAB2ACBF-9C0C-9849-BC15-8785A8B0CFA7}" dt="2024-05-04T08:19:02.731" v="1687" actId="478"/>
          <ac:spMkLst>
            <pc:docMk/>
            <pc:sldMk cId="3412319506" sldId="647"/>
            <ac:spMk id="38" creationId="{975E6588-505A-68DA-DC68-AA3A384FC6E8}"/>
          </ac:spMkLst>
        </pc:spChg>
        <pc:spChg chg="del">
          <ac:chgData name="Herbert Xin" userId="e9a22dce-685b-4760-b3ee-62caa91fb046" providerId="ADAL" clId="{EAB2ACBF-9C0C-9849-BC15-8785A8B0CFA7}" dt="2024-05-04T08:19:02.731" v="1687" actId="478"/>
          <ac:spMkLst>
            <pc:docMk/>
            <pc:sldMk cId="3412319506" sldId="647"/>
            <ac:spMk id="40" creationId="{B0D5A605-1C8A-65C3-EFD8-3E0AF0174A8B}"/>
          </ac:spMkLst>
        </pc:spChg>
        <pc:spChg chg="del">
          <ac:chgData name="Herbert Xin" userId="e9a22dce-685b-4760-b3ee-62caa91fb046" providerId="ADAL" clId="{EAB2ACBF-9C0C-9849-BC15-8785A8B0CFA7}" dt="2024-05-04T08:19:02.731" v="1687" actId="478"/>
          <ac:spMkLst>
            <pc:docMk/>
            <pc:sldMk cId="3412319506" sldId="647"/>
            <ac:spMk id="42" creationId="{3EA544D2-8FEA-D483-D770-7A2FA9A3448A}"/>
          </ac:spMkLst>
        </pc:spChg>
        <pc:spChg chg="del">
          <ac:chgData name="Herbert Xin" userId="e9a22dce-685b-4760-b3ee-62caa91fb046" providerId="ADAL" clId="{EAB2ACBF-9C0C-9849-BC15-8785A8B0CFA7}" dt="2024-05-04T08:19:02.731" v="1687" actId="478"/>
          <ac:spMkLst>
            <pc:docMk/>
            <pc:sldMk cId="3412319506" sldId="647"/>
            <ac:spMk id="45" creationId="{6441ECEE-6763-97FB-C948-5E78A15D755B}"/>
          </ac:spMkLst>
        </pc:spChg>
        <pc:spChg chg="del">
          <ac:chgData name="Herbert Xin" userId="e9a22dce-685b-4760-b3ee-62caa91fb046" providerId="ADAL" clId="{EAB2ACBF-9C0C-9849-BC15-8785A8B0CFA7}" dt="2024-05-04T08:19:02.731" v="1687" actId="478"/>
          <ac:spMkLst>
            <pc:docMk/>
            <pc:sldMk cId="3412319506" sldId="647"/>
            <ac:spMk id="50" creationId="{99F7B609-DEF8-550A-3187-B9DCD22D86B3}"/>
          </ac:spMkLst>
        </pc:spChg>
        <pc:spChg chg="del">
          <ac:chgData name="Herbert Xin" userId="e9a22dce-685b-4760-b3ee-62caa91fb046" providerId="ADAL" clId="{EAB2ACBF-9C0C-9849-BC15-8785A8B0CFA7}" dt="2024-05-04T08:19:02.731" v="1687" actId="478"/>
          <ac:spMkLst>
            <pc:docMk/>
            <pc:sldMk cId="3412319506" sldId="647"/>
            <ac:spMk id="51" creationId="{A892BAD2-DEFD-F8BE-D524-130086471AF3}"/>
          </ac:spMkLst>
        </pc:spChg>
        <pc:picChg chg="add mod">
          <ac:chgData name="Herbert Xin" userId="e9a22dce-685b-4760-b3ee-62caa91fb046" providerId="ADAL" clId="{EAB2ACBF-9C0C-9849-BC15-8785A8B0CFA7}" dt="2024-05-04T08:19:14.926" v="1692" actId="14100"/>
          <ac:picMkLst>
            <pc:docMk/>
            <pc:sldMk cId="3412319506" sldId="647"/>
            <ac:picMk id="5" creationId="{8DC19082-DBE2-C461-B615-0DDFB738155F}"/>
          </ac:picMkLst>
        </pc:picChg>
        <pc:cxnChg chg="del mod">
          <ac:chgData name="Herbert Xin" userId="e9a22dce-685b-4760-b3ee-62caa91fb046" providerId="ADAL" clId="{EAB2ACBF-9C0C-9849-BC15-8785A8B0CFA7}" dt="2024-05-04T08:19:02.731" v="1687" actId="478"/>
          <ac:cxnSpMkLst>
            <pc:docMk/>
            <pc:sldMk cId="3412319506" sldId="647"/>
            <ac:cxnSpMk id="47" creationId="{F928E9DB-2768-2DC3-2AF8-089E61AE9EB0}"/>
          </ac:cxnSpMkLst>
        </pc:cxnChg>
      </pc:sldChg>
      <pc:sldChg chg="addSp delSp modSp new mod modTransition">
        <pc:chgData name="Herbert Xin" userId="e9a22dce-685b-4760-b3ee-62caa91fb046" providerId="ADAL" clId="{EAB2ACBF-9C0C-9849-BC15-8785A8B0CFA7}" dt="2024-05-05T23:35:44.544" v="3730" actId="21"/>
        <pc:sldMkLst>
          <pc:docMk/>
          <pc:sldMk cId="2687122736" sldId="648"/>
        </pc:sldMkLst>
        <pc:spChg chg="mod">
          <ac:chgData name="Herbert Xin" userId="e9a22dce-685b-4760-b3ee-62caa91fb046" providerId="ADAL" clId="{EAB2ACBF-9C0C-9849-BC15-8785A8B0CFA7}" dt="2024-05-04T14:32:04.574" v="2986" actId="20577"/>
          <ac:spMkLst>
            <pc:docMk/>
            <pc:sldMk cId="2687122736" sldId="648"/>
            <ac:spMk id="2" creationId="{E4D093CE-50FC-2089-4007-B6944501B2AA}"/>
          </ac:spMkLst>
        </pc:spChg>
        <pc:spChg chg="add del mod">
          <ac:chgData name="Herbert Xin" userId="e9a22dce-685b-4760-b3ee-62caa91fb046" providerId="ADAL" clId="{EAB2ACBF-9C0C-9849-BC15-8785A8B0CFA7}" dt="2024-05-05T23:35:44.544" v="3730" actId="21"/>
          <ac:spMkLst>
            <pc:docMk/>
            <pc:sldMk cId="2687122736" sldId="648"/>
            <ac:spMk id="3" creationId="{44E9CC4F-CEFD-DF11-DF83-1298151AB610}"/>
          </ac:spMkLst>
        </pc:spChg>
        <pc:spChg chg="add mod">
          <ac:chgData name="Herbert Xin" userId="e9a22dce-685b-4760-b3ee-62caa91fb046" providerId="ADAL" clId="{EAB2ACBF-9C0C-9849-BC15-8785A8B0CFA7}" dt="2024-05-04T14:32:19.870" v="2993" actId="20577"/>
          <ac:spMkLst>
            <pc:docMk/>
            <pc:sldMk cId="2687122736" sldId="648"/>
            <ac:spMk id="4" creationId="{0F19F5EB-DBB6-CF55-0DE6-2D60ACF49DE6}"/>
          </ac:spMkLst>
        </pc:spChg>
        <pc:spChg chg="add del mod">
          <ac:chgData name="Herbert Xin" userId="e9a22dce-685b-4760-b3ee-62caa91fb046" providerId="ADAL" clId="{EAB2ACBF-9C0C-9849-BC15-8785A8B0CFA7}" dt="2024-05-05T23:29:51.083" v="3453" actId="478"/>
          <ac:spMkLst>
            <pc:docMk/>
            <pc:sldMk cId="2687122736" sldId="648"/>
            <ac:spMk id="5" creationId="{21EB4845-F90F-D8FD-A200-12F8FC0E996B}"/>
          </ac:spMkLst>
        </pc:spChg>
        <pc:spChg chg="add del mod">
          <ac:chgData name="Herbert Xin" userId="e9a22dce-685b-4760-b3ee-62caa91fb046" providerId="ADAL" clId="{EAB2ACBF-9C0C-9849-BC15-8785A8B0CFA7}" dt="2024-05-04T14:59:15.304" v="3295" actId="478"/>
          <ac:spMkLst>
            <pc:docMk/>
            <pc:sldMk cId="2687122736" sldId="648"/>
            <ac:spMk id="5" creationId="{E703DE93-2959-7B59-116A-26F577EBCB91}"/>
          </ac:spMkLst>
        </pc:spChg>
        <pc:spChg chg="add del mod">
          <ac:chgData name="Herbert Xin" userId="e9a22dce-685b-4760-b3ee-62caa91fb046" providerId="ADAL" clId="{EAB2ACBF-9C0C-9849-BC15-8785A8B0CFA7}" dt="2024-05-04T14:59:15.304" v="3295" actId="478"/>
          <ac:spMkLst>
            <pc:docMk/>
            <pc:sldMk cId="2687122736" sldId="648"/>
            <ac:spMk id="6" creationId="{4EA0BDD6-255D-7E94-4590-D2DAAA7C7ADB}"/>
          </ac:spMkLst>
        </pc:spChg>
        <pc:spChg chg="add del mod">
          <ac:chgData name="Herbert Xin" userId="e9a22dce-685b-4760-b3ee-62caa91fb046" providerId="ADAL" clId="{EAB2ACBF-9C0C-9849-BC15-8785A8B0CFA7}" dt="2024-05-05T23:35:44.544" v="3730" actId="21"/>
          <ac:spMkLst>
            <pc:docMk/>
            <pc:sldMk cId="2687122736" sldId="648"/>
            <ac:spMk id="6" creationId="{67812204-06DD-5924-FCD1-83E046BB43F4}"/>
          </ac:spMkLst>
        </pc:spChg>
        <pc:spChg chg="add del mod">
          <ac:chgData name="Herbert Xin" userId="e9a22dce-685b-4760-b3ee-62caa91fb046" providerId="ADAL" clId="{EAB2ACBF-9C0C-9849-BC15-8785A8B0CFA7}" dt="2024-05-05T23:35:44.544" v="3730" actId="21"/>
          <ac:spMkLst>
            <pc:docMk/>
            <pc:sldMk cId="2687122736" sldId="648"/>
            <ac:spMk id="7" creationId="{68468123-C8FA-12A9-84DA-746672C77086}"/>
          </ac:spMkLst>
        </pc:spChg>
        <pc:spChg chg="add del mod">
          <ac:chgData name="Herbert Xin" userId="e9a22dce-685b-4760-b3ee-62caa91fb046" providerId="ADAL" clId="{EAB2ACBF-9C0C-9849-BC15-8785A8B0CFA7}" dt="2024-05-04T14:59:15.304" v="3295" actId="478"/>
          <ac:spMkLst>
            <pc:docMk/>
            <pc:sldMk cId="2687122736" sldId="648"/>
            <ac:spMk id="7" creationId="{AA21D5ED-44AA-8005-C549-25BCBA23F7D7}"/>
          </ac:spMkLst>
        </pc:spChg>
        <pc:spChg chg="add del mod">
          <ac:chgData name="Herbert Xin" userId="e9a22dce-685b-4760-b3ee-62caa91fb046" providerId="ADAL" clId="{EAB2ACBF-9C0C-9849-BC15-8785A8B0CFA7}" dt="2024-05-05T23:35:44.544" v="3730" actId="21"/>
          <ac:spMkLst>
            <pc:docMk/>
            <pc:sldMk cId="2687122736" sldId="648"/>
            <ac:spMk id="8" creationId="{52106DCD-EF9B-63B5-FF08-CD8F036100F9}"/>
          </ac:spMkLst>
        </pc:spChg>
        <pc:spChg chg="add del mod">
          <ac:chgData name="Herbert Xin" userId="e9a22dce-685b-4760-b3ee-62caa91fb046" providerId="ADAL" clId="{EAB2ACBF-9C0C-9849-BC15-8785A8B0CFA7}" dt="2024-05-04T14:59:15.304" v="3295" actId="478"/>
          <ac:spMkLst>
            <pc:docMk/>
            <pc:sldMk cId="2687122736" sldId="648"/>
            <ac:spMk id="8" creationId="{B7FEF9C8-5984-DE78-C001-F82CBD359B8D}"/>
          </ac:spMkLst>
        </pc:spChg>
        <pc:spChg chg="add del mod">
          <ac:chgData name="Herbert Xin" userId="e9a22dce-685b-4760-b3ee-62caa91fb046" providerId="ADAL" clId="{EAB2ACBF-9C0C-9849-BC15-8785A8B0CFA7}" dt="2024-05-04T14:59:15.304" v="3295" actId="478"/>
          <ac:spMkLst>
            <pc:docMk/>
            <pc:sldMk cId="2687122736" sldId="648"/>
            <ac:spMk id="9" creationId="{73069A32-8040-6810-AD77-AA0F9CE5A603}"/>
          </ac:spMkLst>
        </pc:spChg>
        <pc:spChg chg="add del mod">
          <ac:chgData name="Herbert Xin" userId="e9a22dce-685b-4760-b3ee-62caa91fb046" providerId="ADAL" clId="{EAB2ACBF-9C0C-9849-BC15-8785A8B0CFA7}" dt="2024-05-05T23:35:44.544" v="3730" actId="21"/>
          <ac:spMkLst>
            <pc:docMk/>
            <pc:sldMk cId="2687122736" sldId="648"/>
            <ac:spMk id="9" creationId="{C89F7CFC-17F2-5DF0-E46C-E88E7C0B3BB4}"/>
          </ac:spMkLst>
        </pc:spChg>
        <pc:spChg chg="add del mod">
          <ac:chgData name="Herbert Xin" userId="e9a22dce-685b-4760-b3ee-62caa91fb046" providerId="ADAL" clId="{EAB2ACBF-9C0C-9849-BC15-8785A8B0CFA7}" dt="2024-05-04T14:59:15.304" v="3295" actId="478"/>
          <ac:spMkLst>
            <pc:docMk/>
            <pc:sldMk cId="2687122736" sldId="648"/>
            <ac:spMk id="11" creationId="{64368C93-F6DD-1E17-95F9-EE337B7D125E}"/>
          </ac:spMkLst>
        </pc:spChg>
        <pc:spChg chg="add del mod">
          <ac:chgData name="Herbert Xin" userId="e9a22dce-685b-4760-b3ee-62caa91fb046" providerId="ADAL" clId="{EAB2ACBF-9C0C-9849-BC15-8785A8B0CFA7}" dt="2024-05-04T14:59:15.304" v="3295" actId="478"/>
          <ac:spMkLst>
            <pc:docMk/>
            <pc:sldMk cId="2687122736" sldId="648"/>
            <ac:spMk id="12" creationId="{CB6DB6F9-7135-1F15-818E-F35BBABAF171}"/>
          </ac:spMkLst>
        </pc:spChg>
        <pc:spChg chg="add del mod">
          <ac:chgData name="Herbert Xin" userId="e9a22dce-685b-4760-b3ee-62caa91fb046" providerId="ADAL" clId="{EAB2ACBF-9C0C-9849-BC15-8785A8B0CFA7}" dt="2024-05-05T23:35:44.544" v="3730" actId="21"/>
          <ac:spMkLst>
            <pc:docMk/>
            <pc:sldMk cId="2687122736" sldId="648"/>
            <ac:spMk id="13" creationId="{863C0587-221D-738F-15C9-9F947B0F5DAE}"/>
          </ac:spMkLst>
        </pc:spChg>
        <pc:spChg chg="add del mod">
          <ac:chgData name="Herbert Xin" userId="e9a22dce-685b-4760-b3ee-62caa91fb046" providerId="ADAL" clId="{EAB2ACBF-9C0C-9849-BC15-8785A8B0CFA7}" dt="2024-05-05T23:35:44.544" v="3730" actId="21"/>
          <ac:spMkLst>
            <pc:docMk/>
            <pc:sldMk cId="2687122736" sldId="648"/>
            <ac:spMk id="14" creationId="{AEFA6387-FE93-55E5-7D3D-4CC53FF2CB76}"/>
          </ac:spMkLst>
        </pc:spChg>
        <pc:cxnChg chg="add del mod">
          <ac:chgData name="Herbert Xin" userId="e9a22dce-685b-4760-b3ee-62caa91fb046" providerId="ADAL" clId="{EAB2ACBF-9C0C-9849-BC15-8785A8B0CFA7}" dt="2024-05-05T23:35:44.544" v="3730" actId="21"/>
          <ac:cxnSpMkLst>
            <pc:docMk/>
            <pc:sldMk cId="2687122736" sldId="648"/>
            <ac:cxnSpMk id="11" creationId="{0F8E62EC-A0FE-71CD-6F95-19C6E3C8063C}"/>
          </ac:cxnSpMkLst>
        </pc:cxnChg>
      </pc:sldChg>
      <pc:sldChg chg="addSp delSp modSp add mod modTransition">
        <pc:chgData name="Herbert Xin" userId="e9a22dce-685b-4760-b3ee-62caa91fb046" providerId="ADAL" clId="{EAB2ACBF-9C0C-9849-BC15-8785A8B0CFA7}" dt="2024-05-05T23:41:00.845" v="3989"/>
        <pc:sldMkLst>
          <pc:docMk/>
          <pc:sldMk cId="3736927468" sldId="649"/>
        </pc:sldMkLst>
        <pc:spChg chg="mod">
          <ac:chgData name="Herbert Xin" userId="e9a22dce-685b-4760-b3ee-62caa91fb046" providerId="ADAL" clId="{EAB2ACBF-9C0C-9849-BC15-8785A8B0CFA7}" dt="2024-05-04T08:30:40.410" v="1763" actId="20577"/>
          <ac:spMkLst>
            <pc:docMk/>
            <pc:sldMk cId="3736927468" sldId="649"/>
            <ac:spMk id="2" creationId="{E4D093CE-50FC-2089-4007-B6944501B2AA}"/>
          </ac:spMkLst>
        </pc:spChg>
        <pc:spChg chg="mod">
          <ac:chgData name="Herbert Xin" userId="e9a22dce-685b-4760-b3ee-62caa91fb046" providerId="ADAL" clId="{EAB2ACBF-9C0C-9849-BC15-8785A8B0CFA7}" dt="2024-05-04T08:40:19.735" v="1824" actId="403"/>
          <ac:spMkLst>
            <pc:docMk/>
            <pc:sldMk cId="3736927468" sldId="649"/>
            <ac:spMk id="4" creationId="{0F19F5EB-DBB6-CF55-0DE6-2D60ACF49DE6}"/>
          </ac:spMkLst>
        </pc:spChg>
        <pc:spChg chg="add mod">
          <ac:chgData name="Herbert Xin" userId="e9a22dce-685b-4760-b3ee-62caa91fb046" providerId="ADAL" clId="{EAB2ACBF-9C0C-9849-BC15-8785A8B0CFA7}" dt="2024-05-04T08:40:27.837" v="1827" actId="1076"/>
          <ac:spMkLst>
            <pc:docMk/>
            <pc:sldMk cId="3736927468" sldId="649"/>
            <ac:spMk id="5" creationId="{52103B88-B820-A4A9-9501-D663407EB089}"/>
          </ac:spMkLst>
        </pc:spChg>
        <pc:spChg chg="add del mod">
          <ac:chgData name="Herbert Xin" userId="e9a22dce-685b-4760-b3ee-62caa91fb046" providerId="ADAL" clId="{EAB2ACBF-9C0C-9849-BC15-8785A8B0CFA7}" dt="2024-05-04T15:00:33.006" v="3303" actId="478"/>
          <ac:spMkLst>
            <pc:docMk/>
            <pc:sldMk cId="3736927468" sldId="649"/>
            <ac:spMk id="7" creationId="{DF26ED98-3250-E6C9-21A7-2C09EDB8C9F0}"/>
          </ac:spMkLst>
        </pc:spChg>
        <pc:spChg chg="add del mod">
          <ac:chgData name="Herbert Xin" userId="e9a22dce-685b-4760-b3ee-62caa91fb046" providerId="ADAL" clId="{EAB2ACBF-9C0C-9849-BC15-8785A8B0CFA7}" dt="2024-05-04T15:00:33.006" v="3303" actId="478"/>
          <ac:spMkLst>
            <pc:docMk/>
            <pc:sldMk cId="3736927468" sldId="649"/>
            <ac:spMk id="8" creationId="{79DAEC66-34A4-03AF-7558-2D2D3C07FBAE}"/>
          </ac:spMkLst>
        </pc:spChg>
        <pc:spChg chg="add del mod">
          <ac:chgData name="Herbert Xin" userId="e9a22dce-685b-4760-b3ee-62caa91fb046" providerId="ADAL" clId="{EAB2ACBF-9C0C-9849-BC15-8785A8B0CFA7}" dt="2024-05-04T15:00:33.006" v="3303" actId="478"/>
          <ac:spMkLst>
            <pc:docMk/>
            <pc:sldMk cId="3736927468" sldId="649"/>
            <ac:spMk id="9" creationId="{A8443571-03BC-D3B2-7420-80FBF42DC207}"/>
          </ac:spMkLst>
        </pc:spChg>
        <pc:picChg chg="add del mod">
          <ac:chgData name="Herbert Xin" userId="e9a22dce-685b-4760-b3ee-62caa91fb046" providerId="ADAL" clId="{EAB2ACBF-9C0C-9849-BC15-8785A8B0CFA7}" dt="2024-05-04T15:00:33.006" v="3303" actId="478"/>
          <ac:picMkLst>
            <pc:docMk/>
            <pc:sldMk cId="3736927468" sldId="649"/>
            <ac:picMk id="15" creationId="{487164BB-BC7E-AB51-2BC7-CEB044B5CD41}"/>
          </ac:picMkLst>
        </pc:picChg>
        <pc:cxnChg chg="add del mod">
          <ac:chgData name="Herbert Xin" userId="e9a22dce-685b-4760-b3ee-62caa91fb046" providerId="ADAL" clId="{EAB2ACBF-9C0C-9849-BC15-8785A8B0CFA7}" dt="2024-05-04T15:00:33.006" v="3303" actId="478"/>
          <ac:cxnSpMkLst>
            <pc:docMk/>
            <pc:sldMk cId="3736927468" sldId="649"/>
            <ac:cxnSpMk id="11" creationId="{6F25A826-1AD5-B191-14F9-8DAB800301D9}"/>
          </ac:cxnSpMkLst>
        </pc:cxnChg>
        <pc:cxnChg chg="add del mod">
          <ac:chgData name="Herbert Xin" userId="e9a22dce-685b-4760-b3ee-62caa91fb046" providerId="ADAL" clId="{EAB2ACBF-9C0C-9849-BC15-8785A8B0CFA7}" dt="2024-05-04T15:00:33.006" v="3303" actId="478"/>
          <ac:cxnSpMkLst>
            <pc:docMk/>
            <pc:sldMk cId="3736927468" sldId="649"/>
            <ac:cxnSpMk id="13" creationId="{2B21F98F-5942-AC92-C3D9-CE711DCE156E}"/>
          </ac:cxnSpMkLst>
        </pc:cxnChg>
      </pc:sldChg>
      <pc:sldChg chg="addSp modSp new del mod">
        <pc:chgData name="Herbert Xin" userId="e9a22dce-685b-4760-b3ee-62caa91fb046" providerId="ADAL" clId="{EAB2ACBF-9C0C-9849-BC15-8785A8B0CFA7}" dt="2024-05-04T13:09:17.629" v="2385" actId="2696"/>
        <pc:sldMkLst>
          <pc:docMk/>
          <pc:sldMk cId="261707546" sldId="650"/>
        </pc:sldMkLst>
        <pc:spChg chg="mod">
          <ac:chgData name="Herbert Xin" userId="e9a22dce-685b-4760-b3ee-62caa91fb046" providerId="ADAL" clId="{EAB2ACBF-9C0C-9849-BC15-8785A8B0CFA7}" dt="2024-05-04T13:02:11.887" v="2374" actId="1076"/>
          <ac:spMkLst>
            <pc:docMk/>
            <pc:sldMk cId="261707546" sldId="650"/>
            <ac:spMk id="2" creationId="{B2DE95ED-D119-FD62-0B07-41DFCAE0D1AE}"/>
          </ac:spMkLst>
        </pc:spChg>
        <pc:spChg chg="add mod">
          <ac:chgData name="Herbert Xin" userId="e9a22dce-685b-4760-b3ee-62caa91fb046" providerId="ADAL" clId="{EAB2ACBF-9C0C-9849-BC15-8785A8B0CFA7}" dt="2024-05-04T13:02:14.663" v="2375" actId="1076"/>
          <ac:spMkLst>
            <pc:docMk/>
            <pc:sldMk cId="261707546" sldId="650"/>
            <ac:spMk id="3" creationId="{F09B4380-617F-D23D-A677-0DA62C32AF04}"/>
          </ac:spMkLst>
        </pc:spChg>
        <pc:picChg chg="add mod">
          <ac:chgData name="Herbert Xin" userId="e9a22dce-685b-4760-b3ee-62caa91fb046" providerId="ADAL" clId="{EAB2ACBF-9C0C-9849-BC15-8785A8B0CFA7}" dt="2024-05-04T13:02:19.583" v="2377" actId="14100"/>
          <ac:picMkLst>
            <pc:docMk/>
            <pc:sldMk cId="261707546" sldId="650"/>
            <ac:picMk id="5" creationId="{F812E6F8-B0BC-4A82-9935-643C1F8AF0B5}"/>
          </ac:picMkLst>
        </pc:picChg>
        <pc:picChg chg="add mod">
          <ac:chgData name="Herbert Xin" userId="e9a22dce-685b-4760-b3ee-62caa91fb046" providerId="ADAL" clId="{EAB2ACBF-9C0C-9849-BC15-8785A8B0CFA7}" dt="2024-05-04T13:02:29.791" v="2381" actId="14100"/>
          <ac:picMkLst>
            <pc:docMk/>
            <pc:sldMk cId="261707546" sldId="650"/>
            <ac:picMk id="7" creationId="{5C95B98C-AA68-22EA-79C5-B19A1FEDC147}"/>
          </ac:picMkLst>
        </pc:picChg>
      </pc:sldChg>
      <pc:sldChg chg="new del">
        <pc:chgData name="Herbert Xin" userId="e9a22dce-685b-4760-b3ee-62caa91fb046" providerId="ADAL" clId="{EAB2ACBF-9C0C-9849-BC15-8785A8B0CFA7}" dt="2024-05-04T08:47:05.050" v="1907" actId="680"/>
        <pc:sldMkLst>
          <pc:docMk/>
          <pc:sldMk cId="1933698470" sldId="650"/>
        </pc:sldMkLst>
      </pc:sldChg>
      <pc:sldChg chg="addSp delSp modSp add mod modTransition">
        <pc:chgData name="Herbert Xin" userId="e9a22dce-685b-4760-b3ee-62caa91fb046" providerId="ADAL" clId="{EAB2ACBF-9C0C-9849-BC15-8785A8B0CFA7}" dt="2024-05-04T15:04:54.451" v="3345"/>
        <pc:sldMkLst>
          <pc:docMk/>
          <pc:sldMk cId="1892195170" sldId="651"/>
        </pc:sldMkLst>
        <pc:spChg chg="add del mod">
          <ac:chgData name="Herbert Xin" userId="e9a22dce-685b-4760-b3ee-62caa91fb046" providerId="ADAL" clId="{EAB2ACBF-9C0C-9849-BC15-8785A8B0CFA7}" dt="2024-05-04T15:01:07.898" v="3308" actId="478"/>
          <ac:spMkLst>
            <pc:docMk/>
            <pc:sldMk cId="1892195170" sldId="651"/>
            <ac:spMk id="3" creationId="{E412040D-B950-2A44-FECF-3E3A58B6F8FF}"/>
          </ac:spMkLst>
        </pc:spChg>
        <pc:spChg chg="mod">
          <ac:chgData name="Herbert Xin" userId="e9a22dce-685b-4760-b3ee-62caa91fb046" providerId="ADAL" clId="{EAB2ACBF-9C0C-9849-BC15-8785A8B0CFA7}" dt="2024-05-04T08:47:44.831" v="1926" actId="20577"/>
          <ac:spMkLst>
            <pc:docMk/>
            <pc:sldMk cId="1892195170" sldId="651"/>
            <ac:spMk id="5" creationId="{52103B88-B820-A4A9-9501-D663407EB089}"/>
          </ac:spMkLst>
        </pc:spChg>
        <pc:spChg chg="add del mod">
          <ac:chgData name="Herbert Xin" userId="e9a22dce-685b-4760-b3ee-62caa91fb046" providerId="ADAL" clId="{EAB2ACBF-9C0C-9849-BC15-8785A8B0CFA7}" dt="2024-05-04T15:01:07.898" v="3308" actId="478"/>
          <ac:spMkLst>
            <pc:docMk/>
            <pc:sldMk cId="1892195170" sldId="651"/>
            <ac:spMk id="6" creationId="{610FBCFC-AAC6-3561-4CFD-09030803D2D2}"/>
          </ac:spMkLst>
        </pc:spChg>
        <pc:spChg chg="del">
          <ac:chgData name="Herbert Xin" userId="e9a22dce-685b-4760-b3ee-62caa91fb046" providerId="ADAL" clId="{EAB2ACBF-9C0C-9849-BC15-8785A8B0CFA7}" dt="2024-05-04T08:47:40.774" v="1924" actId="478"/>
          <ac:spMkLst>
            <pc:docMk/>
            <pc:sldMk cId="1892195170" sldId="651"/>
            <ac:spMk id="7" creationId="{DF26ED98-3250-E6C9-21A7-2C09EDB8C9F0}"/>
          </ac:spMkLst>
        </pc:spChg>
        <pc:spChg chg="del">
          <ac:chgData name="Herbert Xin" userId="e9a22dce-685b-4760-b3ee-62caa91fb046" providerId="ADAL" clId="{EAB2ACBF-9C0C-9849-BC15-8785A8B0CFA7}" dt="2024-05-04T08:47:40.774" v="1924" actId="478"/>
          <ac:spMkLst>
            <pc:docMk/>
            <pc:sldMk cId="1892195170" sldId="651"/>
            <ac:spMk id="8" creationId="{79DAEC66-34A4-03AF-7558-2D2D3C07FBAE}"/>
          </ac:spMkLst>
        </pc:spChg>
        <pc:spChg chg="del">
          <ac:chgData name="Herbert Xin" userId="e9a22dce-685b-4760-b3ee-62caa91fb046" providerId="ADAL" clId="{EAB2ACBF-9C0C-9849-BC15-8785A8B0CFA7}" dt="2024-05-04T08:47:40.774" v="1924" actId="478"/>
          <ac:spMkLst>
            <pc:docMk/>
            <pc:sldMk cId="1892195170" sldId="651"/>
            <ac:spMk id="9" creationId="{A8443571-03BC-D3B2-7420-80FBF42DC207}"/>
          </ac:spMkLst>
        </pc:spChg>
        <pc:spChg chg="add del mod">
          <ac:chgData name="Herbert Xin" userId="e9a22dce-685b-4760-b3ee-62caa91fb046" providerId="ADAL" clId="{EAB2ACBF-9C0C-9849-BC15-8785A8B0CFA7}" dt="2024-05-04T15:01:07.898" v="3308" actId="478"/>
          <ac:spMkLst>
            <pc:docMk/>
            <pc:sldMk cId="1892195170" sldId="651"/>
            <ac:spMk id="10" creationId="{7E5D07AE-C333-B0AB-2FC9-D57180A68AE1}"/>
          </ac:spMkLst>
        </pc:spChg>
        <pc:spChg chg="add del mod">
          <ac:chgData name="Herbert Xin" userId="e9a22dce-685b-4760-b3ee-62caa91fb046" providerId="ADAL" clId="{EAB2ACBF-9C0C-9849-BC15-8785A8B0CFA7}" dt="2024-05-04T09:06:56.947" v="2283" actId="478"/>
          <ac:spMkLst>
            <pc:docMk/>
            <pc:sldMk cId="1892195170" sldId="651"/>
            <ac:spMk id="14" creationId="{8FFB3AE4-B626-E782-E878-E5407F7ED375}"/>
          </ac:spMkLst>
        </pc:spChg>
        <pc:spChg chg="add del mod">
          <ac:chgData name="Herbert Xin" userId="e9a22dce-685b-4760-b3ee-62caa91fb046" providerId="ADAL" clId="{EAB2ACBF-9C0C-9849-BC15-8785A8B0CFA7}" dt="2024-05-04T09:06:58.093" v="2284" actId="478"/>
          <ac:spMkLst>
            <pc:docMk/>
            <pc:sldMk cId="1892195170" sldId="651"/>
            <ac:spMk id="16" creationId="{2DA3B389-D6B6-4695-2B69-B0173FC3C3E0}"/>
          </ac:spMkLst>
        </pc:spChg>
        <pc:spChg chg="add del mod">
          <ac:chgData name="Herbert Xin" userId="e9a22dce-685b-4760-b3ee-62caa91fb046" providerId="ADAL" clId="{EAB2ACBF-9C0C-9849-BC15-8785A8B0CFA7}" dt="2024-05-04T15:01:07.898" v="3308" actId="478"/>
          <ac:spMkLst>
            <pc:docMk/>
            <pc:sldMk cId="1892195170" sldId="651"/>
            <ac:spMk id="17" creationId="{1ED7B048-143B-2006-F4F3-3EA8DBFBC101}"/>
          </ac:spMkLst>
        </pc:spChg>
        <pc:picChg chg="del">
          <ac:chgData name="Herbert Xin" userId="e9a22dce-685b-4760-b3ee-62caa91fb046" providerId="ADAL" clId="{EAB2ACBF-9C0C-9849-BC15-8785A8B0CFA7}" dt="2024-05-04T08:47:38.068" v="1923" actId="478"/>
          <ac:picMkLst>
            <pc:docMk/>
            <pc:sldMk cId="1892195170" sldId="651"/>
            <ac:picMk id="15" creationId="{487164BB-BC7E-AB51-2BC7-CEB044B5CD41}"/>
          </ac:picMkLst>
        </pc:picChg>
        <pc:cxnChg chg="del mod">
          <ac:chgData name="Herbert Xin" userId="e9a22dce-685b-4760-b3ee-62caa91fb046" providerId="ADAL" clId="{EAB2ACBF-9C0C-9849-BC15-8785A8B0CFA7}" dt="2024-05-04T08:47:40.774" v="1924" actId="478"/>
          <ac:cxnSpMkLst>
            <pc:docMk/>
            <pc:sldMk cId="1892195170" sldId="651"/>
            <ac:cxnSpMk id="11" creationId="{6F25A826-1AD5-B191-14F9-8DAB800301D9}"/>
          </ac:cxnSpMkLst>
        </pc:cxnChg>
        <pc:cxnChg chg="add del mod">
          <ac:chgData name="Herbert Xin" userId="e9a22dce-685b-4760-b3ee-62caa91fb046" providerId="ADAL" clId="{EAB2ACBF-9C0C-9849-BC15-8785A8B0CFA7}" dt="2024-05-04T15:01:07.898" v="3308" actId="478"/>
          <ac:cxnSpMkLst>
            <pc:docMk/>
            <pc:sldMk cId="1892195170" sldId="651"/>
            <ac:cxnSpMk id="12" creationId="{C01008FB-A633-1454-685C-A236265FC1CC}"/>
          </ac:cxnSpMkLst>
        </pc:cxnChg>
        <pc:cxnChg chg="del mod">
          <ac:chgData name="Herbert Xin" userId="e9a22dce-685b-4760-b3ee-62caa91fb046" providerId="ADAL" clId="{EAB2ACBF-9C0C-9849-BC15-8785A8B0CFA7}" dt="2024-05-04T08:47:40.774" v="1924" actId="478"/>
          <ac:cxnSpMkLst>
            <pc:docMk/>
            <pc:sldMk cId="1892195170" sldId="651"/>
            <ac:cxnSpMk id="13" creationId="{2B21F98F-5942-AC92-C3D9-CE711DCE156E}"/>
          </ac:cxnSpMkLst>
        </pc:cxnChg>
      </pc:sldChg>
      <pc:sldChg chg="addSp modSp new del mod">
        <pc:chgData name="Herbert Xin" userId="e9a22dce-685b-4760-b3ee-62caa91fb046" providerId="ADAL" clId="{EAB2ACBF-9C0C-9849-BC15-8785A8B0CFA7}" dt="2024-05-04T14:56:12.040" v="3269" actId="2696"/>
        <pc:sldMkLst>
          <pc:docMk/>
          <pc:sldMk cId="3011736773" sldId="652"/>
        </pc:sldMkLst>
        <pc:spChg chg="add mod">
          <ac:chgData name="Herbert Xin" userId="e9a22dce-685b-4760-b3ee-62caa91fb046" providerId="ADAL" clId="{EAB2ACBF-9C0C-9849-BC15-8785A8B0CFA7}" dt="2024-05-04T09:05:22.670" v="2272" actId="1076"/>
          <ac:spMkLst>
            <pc:docMk/>
            <pc:sldMk cId="3011736773" sldId="652"/>
            <ac:spMk id="2" creationId="{37957F21-0722-830B-B8BB-B6B0418457AF}"/>
          </ac:spMkLst>
        </pc:spChg>
        <pc:spChg chg="add mod">
          <ac:chgData name="Herbert Xin" userId="e9a22dce-685b-4760-b3ee-62caa91fb046" providerId="ADAL" clId="{EAB2ACBF-9C0C-9849-BC15-8785A8B0CFA7}" dt="2024-05-04T09:05:41.479" v="2274" actId="1076"/>
          <ac:spMkLst>
            <pc:docMk/>
            <pc:sldMk cId="3011736773" sldId="652"/>
            <ac:spMk id="3" creationId="{CDBDFBBF-A4D4-174F-F604-0CBD39BF674B}"/>
          </ac:spMkLst>
        </pc:spChg>
        <pc:spChg chg="add mod">
          <ac:chgData name="Herbert Xin" userId="e9a22dce-685b-4760-b3ee-62caa91fb046" providerId="ADAL" clId="{EAB2ACBF-9C0C-9849-BC15-8785A8B0CFA7}" dt="2024-05-04T09:05:45.121" v="2275" actId="1076"/>
          <ac:spMkLst>
            <pc:docMk/>
            <pc:sldMk cId="3011736773" sldId="652"/>
            <ac:spMk id="4" creationId="{7389625C-0F9C-B170-0FD0-DC9FC3F6344B}"/>
          </ac:spMkLst>
        </pc:spChg>
        <pc:spChg chg="add mod">
          <ac:chgData name="Herbert Xin" userId="e9a22dce-685b-4760-b3ee-62caa91fb046" providerId="ADAL" clId="{EAB2ACBF-9C0C-9849-BC15-8785A8B0CFA7}" dt="2024-05-04T09:05:49.804" v="2276" actId="1076"/>
          <ac:spMkLst>
            <pc:docMk/>
            <pc:sldMk cId="3011736773" sldId="652"/>
            <ac:spMk id="5" creationId="{B4752DDA-9F93-F798-FDFC-6FD46DA7B39E}"/>
          </ac:spMkLst>
        </pc:spChg>
        <pc:spChg chg="add mod">
          <ac:chgData name="Herbert Xin" userId="e9a22dce-685b-4760-b3ee-62caa91fb046" providerId="ADAL" clId="{EAB2ACBF-9C0C-9849-BC15-8785A8B0CFA7}" dt="2024-05-04T09:05:52.507" v="2277" actId="1076"/>
          <ac:spMkLst>
            <pc:docMk/>
            <pc:sldMk cId="3011736773" sldId="652"/>
            <ac:spMk id="6" creationId="{2195E11A-2A0C-9BC9-9496-F842B266DF62}"/>
          </ac:spMkLst>
        </pc:spChg>
        <pc:spChg chg="add mod">
          <ac:chgData name="Herbert Xin" userId="e9a22dce-685b-4760-b3ee-62caa91fb046" providerId="ADAL" clId="{EAB2ACBF-9C0C-9849-BC15-8785A8B0CFA7}" dt="2024-05-04T09:05:35.863" v="2273" actId="1076"/>
          <ac:spMkLst>
            <pc:docMk/>
            <pc:sldMk cId="3011736773" sldId="652"/>
            <ac:spMk id="7" creationId="{9866621A-13AD-D801-0BF4-0DFF93A8C505}"/>
          </ac:spMkLst>
        </pc:spChg>
        <pc:spChg chg="add mod">
          <ac:chgData name="Herbert Xin" userId="e9a22dce-685b-4760-b3ee-62caa91fb046" providerId="ADAL" clId="{EAB2ACBF-9C0C-9849-BC15-8785A8B0CFA7}" dt="2024-05-04T09:05:57.175" v="2278" actId="1076"/>
          <ac:spMkLst>
            <pc:docMk/>
            <pc:sldMk cId="3011736773" sldId="652"/>
            <ac:spMk id="8" creationId="{18688570-C860-DCF5-1274-9E8655B79EC3}"/>
          </ac:spMkLst>
        </pc:spChg>
        <pc:spChg chg="add mod">
          <ac:chgData name="Herbert Xin" userId="e9a22dce-685b-4760-b3ee-62caa91fb046" providerId="ADAL" clId="{EAB2ACBF-9C0C-9849-BC15-8785A8B0CFA7}" dt="2024-05-04T09:06:02.966" v="2280" actId="1076"/>
          <ac:spMkLst>
            <pc:docMk/>
            <pc:sldMk cId="3011736773" sldId="652"/>
            <ac:spMk id="9" creationId="{248D1D90-EFFC-3E03-495B-12DD91495B72}"/>
          </ac:spMkLst>
        </pc:spChg>
      </pc:sldChg>
      <pc:sldChg chg="modSp add mod modTransition">
        <pc:chgData name="Herbert Xin" userId="e9a22dce-685b-4760-b3ee-62caa91fb046" providerId="ADAL" clId="{EAB2ACBF-9C0C-9849-BC15-8785A8B0CFA7}" dt="2024-05-05T23:23:41.127" v="3425" actId="1076"/>
        <pc:sldMkLst>
          <pc:docMk/>
          <pc:sldMk cId="3629714030" sldId="652"/>
        </pc:sldMkLst>
        <pc:spChg chg="mod">
          <ac:chgData name="Herbert Xin" userId="e9a22dce-685b-4760-b3ee-62caa91fb046" providerId="ADAL" clId="{EAB2ACBF-9C0C-9849-BC15-8785A8B0CFA7}" dt="2024-05-05T23:23:41.127" v="3425" actId="1076"/>
          <ac:spMkLst>
            <pc:docMk/>
            <pc:sldMk cId="3629714030" sldId="652"/>
            <ac:spMk id="7" creationId="{9866621A-13AD-D801-0BF4-0DFF93A8C505}"/>
          </ac:spMkLst>
        </pc:spChg>
        <pc:spChg chg="mod">
          <ac:chgData name="Herbert Xin" userId="e9a22dce-685b-4760-b3ee-62caa91fb046" providerId="ADAL" clId="{EAB2ACBF-9C0C-9849-BC15-8785A8B0CFA7}" dt="2024-05-05T23:23:38.641" v="3424" actId="1076"/>
          <ac:spMkLst>
            <pc:docMk/>
            <pc:sldMk cId="3629714030" sldId="652"/>
            <ac:spMk id="8" creationId="{18688570-C860-DCF5-1274-9E8655B79EC3}"/>
          </ac:spMkLst>
        </pc:spChg>
      </pc:sldChg>
      <pc:sldChg chg="addSp modSp add modTransition">
        <pc:chgData name="Herbert Xin" userId="e9a22dce-685b-4760-b3ee-62caa91fb046" providerId="ADAL" clId="{EAB2ACBF-9C0C-9849-BC15-8785A8B0CFA7}" dt="2024-05-04T15:05:03.545" v="3347"/>
        <pc:sldMkLst>
          <pc:docMk/>
          <pc:sldMk cId="1477542542" sldId="653"/>
        </pc:sldMkLst>
        <pc:picChg chg="add mod">
          <ac:chgData name="Herbert Xin" userId="e9a22dce-685b-4760-b3ee-62caa91fb046" providerId="ADAL" clId="{EAB2ACBF-9C0C-9849-BC15-8785A8B0CFA7}" dt="2024-05-04T13:11:08.272" v="2390"/>
          <ac:picMkLst>
            <pc:docMk/>
            <pc:sldMk cId="1477542542" sldId="653"/>
            <ac:picMk id="4" creationId="{0CEA4CA3-8738-9C94-D50D-51C37ADF34C4}"/>
          </ac:picMkLst>
        </pc:picChg>
        <pc:picChg chg="mod">
          <ac:chgData name="Herbert Xin" userId="e9a22dce-685b-4760-b3ee-62caa91fb046" providerId="ADAL" clId="{EAB2ACBF-9C0C-9849-BC15-8785A8B0CFA7}" dt="2024-05-04T13:11:02.665" v="2388" actId="14826"/>
          <ac:picMkLst>
            <pc:docMk/>
            <pc:sldMk cId="1477542542" sldId="653"/>
            <ac:picMk id="5" creationId="{F812E6F8-B0BC-4A82-9935-643C1F8AF0B5}"/>
          </ac:picMkLst>
        </pc:picChg>
        <pc:picChg chg="mod">
          <ac:chgData name="Herbert Xin" userId="e9a22dce-685b-4760-b3ee-62caa91fb046" providerId="ADAL" clId="{EAB2ACBF-9C0C-9849-BC15-8785A8B0CFA7}" dt="2024-05-04T13:34:30.023" v="2397" actId="14826"/>
          <ac:picMkLst>
            <pc:docMk/>
            <pc:sldMk cId="1477542542" sldId="653"/>
            <ac:picMk id="7" creationId="{5C95B98C-AA68-22EA-79C5-B19A1FEDC147}"/>
          </ac:picMkLst>
        </pc:picChg>
      </pc:sldChg>
      <pc:sldChg chg="add del">
        <pc:chgData name="Herbert Xin" userId="e9a22dce-685b-4760-b3ee-62caa91fb046" providerId="ADAL" clId="{EAB2ACBF-9C0C-9849-BC15-8785A8B0CFA7}" dt="2024-05-04T13:10:13.344" v="2387" actId="2696"/>
        <pc:sldMkLst>
          <pc:docMk/>
          <pc:sldMk cId="1299005040" sldId="654"/>
        </pc:sldMkLst>
      </pc:sldChg>
      <pc:sldChg chg="addSp modSp add modTransition">
        <pc:chgData name="Herbert Xin" userId="e9a22dce-685b-4760-b3ee-62caa91fb046" providerId="ADAL" clId="{EAB2ACBF-9C0C-9849-BC15-8785A8B0CFA7}" dt="2024-05-04T15:05:03.545" v="3347"/>
        <pc:sldMkLst>
          <pc:docMk/>
          <pc:sldMk cId="2608582581" sldId="654"/>
        </pc:sldMkLst>
        <pc:picChg chg="add mod">
          <ac:chgData name="Herbert Xin" userId="e9a22dce-685b-4760-b3ee-62caa91fb046" providerId="ADAL" clId="{EAB2ACBF-9C0C-9849-BC15-8785A8B0CFA7}" dt="2024-05-04T13:34:39.272" v="2400"/>
          <ac:picMkLst>
            <pc:docMk/>
            <pc:sldMk cId="2608582581" sldId="654"/>
            <ac:picMk id="4" creationId="{88B75E27-96D2-FA48-3C81-E038B4771B09}"/>
          </ac:picMkLst>
        </pc:picChg>
        <pc:picChg chg="mod">
          <ac:chgData name="Herbert Xin" userId="e9a22dce-685b-4760-b3ee-62caa91fb046" providerId="ADAL" clId="{EAB2ACBF-9C0C-9849-BC15-8785A8B0CFA7}" dt="2024-05-04T13:18:51.908" v="2392" actId="14826"/>
          <ac:picMkLst>
            <pc:docMk/>
            <pc:sldMk cId="2608582581" sldId="654"/>
            <ac:picMk id="5" creationId="{F812E6F8-B0BC-4A82-9935-643C1F8AF0B5}"/>
          </ac:picMkLst>
        </pc:picChg>
        <pc:picChg chg="mod">
          <ac:chgData name="Herbert Xin" userId="e9a22dce-685b-4760-b3ee-62caa91fb046" providerId="ADAL" clId="{EAB2ACBF-9C0C-9849-BC15-8785A8B0CFA7}" dt="2024-05-04T13:34:34.971" v="2398" actId="14826"/>
          <ac:picMkLst>
            <pc:docMk/>
            <pc:sldMk cId="2608582581" sldId="654"/>
            <ac:picMk id="7" creationId="{5C95B98C-AA68-22EA-79C5-B19A1FEDC147}"/>
          </ac:picMkLst>
        </pc:picChg>
      </pc:sldChg>
      <pc:sldChg chg="addSp modSp add mod modTransition">
        <pc:chgData name="Herbert Xin" userId="e9a22dce-685b-4760-b3ee-62caa91fb046" providerId="ADAL" clId="{EAB2ACBF-9C0C-9849-BC15-8785A8B0CFA7}" dt="2024-05-04T15:05:03.545" v="3347"/>
        <pc:sldMkLst>
          <pc:docMk/>
          <pc:sldMk cId="2296869403" sldId="655"/>
        </pc:sldMkLst>
        <pc:spChg chg="add mod">
          <ac:chgData name="Herbert Xin" userId="e9a22dce-685b-4760-b3ee-62caa91fb046" providerId="ADAL" clId="{EAB2ACBF-9C0C-9849-BC15-8785A8B0CFA7}" dt="2024-05-04T13:38:27.099" v="2435" actId="1076"/>
          <ac:spMkLst>
            <pc:docMk/>
            <pc:sldMk cId="2296869403" sldId="655"/>
            <ac:spMk id="4" creationId="{C84C00E3-561E-BA31-9AAD-E28EBD0E6E3D}"/>
          </ac:spMkLst>
        </pc:spChg>
        <pc:picChg chg="mod">
          <ac:chgData name="Herbert Xin" userId="e9a22dce-685b-4760-b3ee-62caa91fb046" providerId="ADAL" clId="{EAB2ACBF-9C0C-9849-BC15-8785A8B0CFA7}" dt="2024-05-04T13:35:05.168" v="2405" actId="1076"/>
          <ac:picMkLst>
            <pc:docMk/>
            <pc:sldMk cId="2296869403" sldId="655"/>
            <ac:picMk id="5" creationId="{F812E6F8-B0BC-4A82-9935-643C1F8AF0B5}"/>
          </ac:picMkLst>
        </pc:picChg>
        <pc:picChg chg="mod">
          <ac:chgData name="Herbert Xin" userId="e9a22dce-685b-4760-b3ee-62caa91fb046" providerId="ADAL" clId="{EAB2ACBF-9C0C-9849-BC15-8785A8B0CFA7}" dt="2024-05-04T13:35:08.260" v="2407" actId="1076"/>
          <ac:picMkLst>
            <pc:docMk/>
            <pc:sldMk cId="2296869403" sldId="655"/>
            <ac:picMk id="7" creationId="{5C95B98C-AA68-22EA-79C5-B19A1FEDC147}"/>
          </ac:picMkLst>
        </pc:picChg>
      </pc:sldChg>
      <pc:sldChg chg="modSp add mod modTransition">
        <pc:chgData name="Herbert Xin" userId="e9a22dce-685b-4760-b3ee-62caa91fb046" providerId="ADAL" clId="{EAB2ACBF-9C0C-9849-BC15-8785A8B0CFA7}" dt="2024-05-04T15:05:03.545" v="3347"/>
        <pc:sldMkLst>
          <pc:docMk/>
          <pc:sldMk cId="2778816943" sldId="656"/>
        </pc:sldMkLst>
        <pc:spChg chg="mod">
          <ac:chgData name="Herbert Xin" userId="e9a22dce-685b-4760-b3ee-62caa91fb046" providerId="ADAL" clId="{EAB2ACBF-9C0C-9849-BC15-8785A8B0CFA7}" dt="2024-05-04T13:39:27.367" v="2460" actId="20577"/>
          <ac:spMkLst>
            <pc:docMk/>
            <pc:sldMk cId="2778816943" sldId="656"/>
            <ac:spMk id="4" creationId="{C84C00E3-561E-BA31-9AAD-E28EBD0E6E3D}"/>
          </ac:spMkLst>
        </pc:spChg>
      </pc:sldChg>
      <pc:sldChg chg="addSp delSp modSp add mod modTransition">
        <pc:chgData name="Herbert Xin" userId="e9a22dce-685b-4760-b3ee-62caa91fb046" providerId="ADAL" clId="{EAB2ACBF-9C0C-9849-BC15-8785A8B0CFA7}" dt="2024-05-04T15:05:05.425" v="3348"/>
        <pc:sldMkLst>
          <pc:docMk/>
          <pc:sldMk cId="2161484495" sldId="657"/>
        </pc:sldMkLst>
        <pc:spChg chg="mod">
          <ac:chgData name="Herbert Xin" userId="e9a22dce-685b-4760-b3ee-62caa91fb046" providerId="ADAL" clId="{EAB2ACBF-9C0C-9849-BC15-8785A8B0CFA7}" dt="2024-05-04T13:39:39.143" v="2463" actId="20577"/>
          <ac:spMkLst>
            <pc:docMk/>
            <pc:sldMk cId="2161484495" sldId="657"/>
            <ac:spMk id="2" creationId="{E4D093CE-50FC-2089-4007-B6944501B2AA}"/>
          </ac:spMkLst>
        </pc:spChg>
        <pc:spChg chg="add del mod">
          <ac:chgData name="Herbert Xin" userId="e9a22dce-685b-4760-b3ee-62caa91fb046" providerId="ADAL" clId="{EAB2ACBF-9C0C-9849-BC15-8785A8B0CFA7}" dt="2024-05-04T13:40:33.456" v="2474"/>
          <ac:spMkLst>
            <pc:docMk/>
            <pc:sldMk cId="2161484495" sldId="657"/>
            <ac:spMk id="3" creationId="{ED6B403E-1C3A-25F7-98EB-85783C12DEE6}"/>
          </ac:spMkLst>
        </pc:spChg>
        <pc:spChg chg="mod">
          <ac:chgData name="Herbert Xin" userId="e9a22dce-685b-4760-b3ee-62caa91fb046" providerId="ADAL" clId="{EAB2ACBF-9C0C-9849-BC15-8785A8B0CFA7}" dt="2024-05-04T13:41:41.506" v="2486" actId="20577"/>
          <ac:spMkLst>
            <pc:docMk/>
            <pc:sldMk cId="2161484495" sldId="657"/>
            <ac:spMk id="4" creationId="{0F19F5EB-DBB6-CF55-0DE6-2D60ACF49DE6}"/>
          </ac:spMkLst>
        </pc:spChg>
        <pc:spChg chg="add mod">
          <ac:chgData name="Herbert Xin" userId="e9a22dce-685b-4760-b3ee-62caa91fb046" providerId="ADAL" clId="{EAB2ACBF-9C0C-9849-BC15-8785A8B0CFA7}" dt="2024-05-04T13:41:45.073" v="2487" actId="1076"/>
          <ac:spMkLst>
            <pc:docMk/>
            <pc:sldMk cId="2161484495" sldId="657"/>
            <ac:spMk id="6" creationId="{F864551C-C757-050A-7933-5CAE8CC6C648}"/>
          </ac:spMkLst>
        </pc:spChg>
        <pc:spChg chg="add del mod">
          <ac:chgData name="Herbert Xin" userId="e9a22dce-685b-4760-b3ee-62caa91fb046" providerId="ADAL" clId="{EAB2ACBF-9C0C-9849-BC15-8785A8B0CFA7}" dt="2024-05-04T15:01:58.028" v="3317" actId="478"/>
          <ac:spMkLst>
            <pc:docMk/>
            <pc:sldMk cId="2161484495" sldId="657"/>
            <ac:spMk id="7" creationId="{E41B6068-C469-F6B0-31FF-2F6AD81990F1}"/>
          </ac:spMkLst>
        </pc:spChg>
        <pc:spChg chg="add del mod">
          <ac:chgData name="Herbert Xin" userId="e9a22dce-685b-4760-b3ee-62caa91fb046" providerId="ADAL" clId="{EAB2ACBF-9C0C-9849-BC15-8785A8B0CFA7}" dt="2024-05-04T15:01:58.028" v="3317" actId="478"/>
          <ac:spMkLst>
            <pc:docMk/>
            <pc:sldMk cId="2161484495" sldId="657"/>
            <ac:spMk id="8" creationId="{D39F88F6-BBA8-512C-571D-EC8853C0B8B5}"/>
          </ac:spMkLst>
        </pc:spChg>
        <pc:spChg chg="add del mod">
          <ac:chgData name="Herbert Xin" userId="e9a22dce-685b-4760-b3ee-62caa91fb046" providerId="ADAL" clId="{EAB2ACBF-9C0C-9849-BC15-8785A8B0CFA7}" dt="2024-05-04T15:01:55.511" v="3316" actId="478"/>
          <ac:spMkLst>
            <pc:docMk/>
            <pc:sldMk cId="2161484495" sldId="657"/>
            <ac:spMk id="10" creationId="{519F2EA7-C9F1-7D48-1959-8915A04D9FCA}"/>
          </ac:spMkLst>
        </pc:spChg>
        <pc:spChg chg="add del mod">
          <ac:chgData name="Herbert Xin" userId="e9a22dce-685b-4760-b3ee-62caa91fb046" providerId="ADAL" clId="{EAB2ACBF-9C0C-9849-BC15-8785A8B0CFA7}" dt="2024-05-04T15:01:55.511" v="3316" actId="478"/>
          <ac:spMkLst>
            <pc:docMk/>
            <pc:sldMk cId="2161484495" sldId="657"/>
            <ac:spMk id="11" creationId="{9C6345D4-A225-F045-913B-8C8C808CB756}"/>
          </ac:spMkLst>
        </pc:spChg>
        <pc:spChg chg="add del mod">
          <ac:chgData name="Herbert Xin" userId="e9a22dce-685b-4760-b3ee-62caa91fb046" providerId="ADAL" clId="{EAB2ACBF-9C0C-9849-BC15-8785A8B0CFA7}" dt="2024-05-04T15:01:55.511" v="3316" actId="478"/>
          <ac:spMkLst>
            <pc:docMk/>
            <pc:sldMk cId="2161484495" sldId="657"/>
            <ac:spMk id="12" creationId="{49FED22D-0DF0-5C17-878C-D8F1FD13AF82}"/>
          </ac:spMkLst>
        </pc:spChg>
        <pc:spChg chg="add del mod">
          <ac:chgData name="Herbert Xin" userId="e9a22dce-685b-4760-b3ee-62caa91fb046" providerId="ADAL" clId="{EAB2ACBF-9C0C-9849-BC15-8785A8B0CFA7}" dt="2024-05-04T15:01:58.028" v="3317" actId="478"/>
          <ac:spMkLst>
            <pc:docMk/>
            <pc:sldMk cId="2161484495" sldId="657"/>
            <ac:spMk id="13" creationId="{53609E6E-3824-7DCD-986C-264E72FD041E}"/>
          </ac:spMkLst>
        </pc:spChg>
        <pc:cxnChg chg="add del mod">
          <ac:chgData name="Herbert Xin" userId="e9a22dce-685b-4760-b3ee-62caa91fb046" providerId="ADAL" clId="{EAB2ACBF-9C0C-9849-BC15-8785A8B0CFA7}" dt="2024-05-04T13:43:48.633" v="2489" actId="478"/>
          <ac:cxnSpMkLst>
            <pc:docMk/>
            <pc:sldMk cId="2161484495" sldId="657"/>
            <ac:cxnSpMk id="9" creationId="{47040E42-CBC7-8FB7-0E82-8E14EE44E426}"/>
          </ac:cxnSpMkLst>
        </pc:cxnChg>
      </pc:sldChg>
      <pc:sldChg chg="delSp modSp add mod modTransition">
        <pc:chgData name="Herbert Xin" userId="e9a22dce-685b-4760-b3ee-62caa91fb046" providerId="ADAL" clId="{EAB2ACBF-9C0C-9849-BC15-8785A8B0CFA7}" dt="2024-05-04T15:05:13.501" v="3349"/>
        <pc:sldMkLst>
          <pc:docMk/>
          <pc:sldMk cId="4186215418" sldId="658"/>
        </pc:sldMkLst>
        <pc:spChg chg="mod">
          <ac:chgData name="Herbert Xin" userId="e9a22dce-685b-4760-b3ee-62caa91fb046" providerId="ADAL" clId="{EAB2ACBF-9C0C-9849-BC15-8785A8B0CFA7}" dt="2024-05-04T14:00:46.532" v="2721" actId="14100"/>
          <ac:spMkLst>
            <pc:docMk/>
            <pc:sldMk cId="4186215418" sldId="658"/>
            <ac:spMk id="6" creationId="{F864551C-C757-050A-7933-5CAE8CC6C648}"/>
          </ac:spMkLst>
        </pc:spChg>
        <pc:spChg chg="mod">
          <ac:chgData name="Herbert Xin" userId="e9a22dce-685b-4760-b3ee-62caa91fb046" providerId="ADAL" clId="{EAB2ACBF-9C0C-9849-BC15-8785A8B0CFA7}" dt="2024-05-04T14:01:26.582" v="2736" actId="1076"/>
          <ac:spMkLst>
            <pc:docMk/>
            <pc:sldMk cId="4186215418" sldId="658"/>
            <ac:spMk id="7" creationId="{E41B6068-C469-F6B0-31FF-2F6AD81990F1}"/>
          </ac:spMkLst>
        </pc:spChg>
        <pc:spChg chg="mod">
          <ac:chgData name="Herbert Xin" userId="e9a22dce-685b-4760-b3ee-62caa91fb046" providerId="ADAL" clId="{EAB2ACBF-9C0C-9849-BC15-8785A8B0CFA7}" dt="2024-05-04T14:01:26.582" v="2736" actId="1076"/>
          <ac:spMkLst>
            <pc:docMk/>
            <pc:sldMk cId="4186215418" sldId="658"/>
            <ac:spMk id="8" creationId="{D39F88F6-BBA8-512C-571D-EC8853C0B8B5}"/>
          </ac:spMkLst>
        </pc:spChg>
        <pc:spChg chg="mod">
          <ac:chgData name="Herbert Xin" userId="e9a22dce-685b-4760-b3ee-62caa91fb046" providerId="ADAL" clId="{EAB2ACBF-9C0C-9849-BC15-8785A8B0CFA7}" dt="2024-05-04T14:00:51.917" v="2723" actId="20577"/>
          <ac:spMkLst>
            <pc:docMk/>
            <pc:sldMk cId="4186215418" sldId="658"/>
            <ac:spMk id="10" creationId="{519F2EA7-C9F1-7D48-1959-8915A04D9FCA}"/>
          </ac:spMkLst>
        </pc:spChg>
        <pc:spChg chg="del mod">
          <ac:chgData name="Herbert Xin" userId="e9a22dce-685b-4760-b3ee-62caa91fb046" providerId="ADAL" clId="{EAB2ACBF-9C0C-9849-BC15-8785A8B0CFA7}" dt="2024-05-04T15:03:00.482" v="3330" actId="478"/>
          <ac:spMkLst>
            <pc:docMk/>
            <pc:sldMk cId="4186215418" sldId="658"/>
            <ac:spMk id="11" creationId="{9C6345D4-A225-F045-913B-8C8C808CB756}"/>
          </ac:spMkLst>
        </pc:spChg>
        <pc:spChg chg="del">
          <ac:chgData name="Herbert Xin" userId="e9a22dce-685b-4760-b3ee-62caa91fb046" providerId="ADAL" clId="{EAB2ACBF-9C0C-9849-BC15-8785A8B0CFA7}" dt="2024-05-04T14:01:19.712" v="2734" actId="478"/>
          <ac:spMkLst>
            <pc:docMk/>
            <pc:sldMk cId="4186215418" sldId="658"/>
            <ac:spMk id="12" creationId="{49FED22D-0DF0-5C17-878C-D8F1FD13AF82}"/>
          </ac:spMkLst>
        </pc:spChg>
        <pc:spChg chg="del">
          <ac:chgData name="Herbert Xin" userId="e9a22dce-685b-4760-b3ee-62caa91fb046" providerId="ADAL" clId="{EAB2ACBF-9C0C-9849-BC15-8785A8B0CFA7}" dt="2024-05-04T14:01:22.697" v="2735" actId="478"/>
          <ac:spMkLst>
            <pc:docMk/>
            <pc:sldMk cId="4186215418" sldId="658"/>
            <ac:spMk id="13" creationId="{53609E6E-3824-7DCD-986C-264E72FD041E}"/>
          </ac:spMkLst>
        </pc:spChg>
      </pc:sldChg>
      <pc:sldChg chg="addSp delSp modSp add mod modTransition">
        <pc:chgData name="Herbert Xin" userId="e9a22dce-685b-4760-b3ee-62caa91fb046" providerId="ADAL" clId="{EAB2ACBF-9C0C-9849-BC15-8785A8B0CFA7}" dt="2024-05-04T15:05:15.242" v="3350"/>
        <pc:sldMkLst>
          <pc:docMk/>
          <pc:sldMk cId="2305563680" sldId="659"/>
        </pc:sldMkLst>
        <pc:spChg chg="mod">
          <ac:chgData name="Herbert Xin" userId="e9a22dce-685b-4760-b3ee-62caa91fb046" providerId="ADAL" clId="{EAB2ACBF-9C0C-9849-BC15-8785A8B0CFA7}" dt="2024-05-04T14:12:11.252" v="2775" actId="20577"/>
          <ac:spMkLst>
            <pc:docMk/>
            <pc:sldMk cId="2305563680" sldId="659"/>
            <ac:spMk id="2" creationId="{E4D093CE-50FC-2089-4007-B6944501B2AA}"/>
          </ac:spMkLst>
        </pc:spChg>
        <pc:spChg chg="mod">
          <ac:chgData name="Herbert Xin" userId="e9a22dce-685b-4760-b3ee-62caa91fb046" providerId="ADAL" clId="{EAB2ACBF-9C0C-9849-BC15-8785A8B0CFA7}" dt="2024-05-04T14:04:49.067" v="2754" actId="14100"/>
          <ac:spMkLst>
            <pc:docMk/>
            <pc:sldMk cId="2305563680" sldId="659"/>
            <ac:spMk id="4" creationId="{0F19F5EB-DBB6-CF55-0DE6-2D60ACF49DE6}"/>
          </ac:spMkLst>
        </pc:spChg>
        <pc:spChg chg="mod">
          <ac:chgData name="Herbert Xin" userId="e9a22dce-685b-4760-b3ee-62caa91fb046" providerId="ADAL" clId="{EAB2ACBF-9C0C-9849-BC15-8785A8B0CFA7}" dt="2024-05-04T14:04:57.750" v="2758" actId="1076"/>
          <ac:spMkLst>
            <pc:docMk/>
            <pc:sldMk cId="2305563680" sldId="659"/>
            <ac:spMk id="6" creationId="{F864551C-C757-050A-7933-5CAE8CC6C648}"/>
          </ac:spMkLst>
        </pc:spChg>
        <pc:spChg chg="del">
          <ac:chgData name="Herbert Xin" userId="e9a22dce-685b-4760-b3ee-62caa91fb046" providerId="ADAL" clId="{EAB2ACBF-9C0C-9849-BC15-8785A8B0CFA7}" dt="2024-05-04T14:02:38.525" v="2738" actId="478"/>
          <ac:spMkLst>
            <pc:docMk/>
            <pc:sldMk cId="2305563680" sldId="659"/>
            <ac:spMk id="7" creationId="{E41B6068-C469-F6B0-31FF-2F6AD81990F1}"/>
          </ac:spMkLst>
        </pc:spChg>
        <pc:spChg chg="del">
          <ac:chgData name="Herbert Xin" userId="e9a22dce-685b-4760-b3ee-62caa91fb046" providerId="ADAL" clId="{EAB2ACBF-9C0C-9849-BC15-8785A8B0CFA7}" dt="2024-05-04T14:02:38.525" v="2738" actId="478"/>
          <ac:spMkLst>
            <pc:docMk/>
            <pc:sldMk cId="2305563680" sldId="659"/>
            <ac:spMk id="8" creationId="{D39F88F6-BBA8-512C-571D-EC8853C0B8B5}"/>
          </ac:spMkLst>
        </pc:spChg>
        <pc:spChg chg="del">
          <ac:chgData name="Herbert Xin" userId="e9a22dce-685b-4760-b3ee-62caa91fb046" providerId="ADAL" clId="{EAB2ACBF-9C0C-9849-BC15-8785A8B0CFA7}" dt="2024-05-04T14:02:38.525" v="2738" actId="478"/>
          <ac:spMkLst>
            <pc:docMk/>
            <pc:sldMk cId="2305563680" sldId="659"/>
            <ac:spMk id="10" creationId="{519F2EA7-C9F1-7D48-1959-8915A04D9FCA}"/>
          </ac:spMkLst>
        </pc:spChg>
        <pc:spChg chg="del">
          <ac:chgData name="Herbert Xin" userId="e9a22dce-685b-4760-b3ee-62caa91fb046" providerId="ADAL" clId="{EAB2ACBF-9C0C-9849-BC15-8785A8B0CFA7}" dt="2024-05-04T14:02:38.525" v="2738" actId="478"/>
          <ac:spMkLst>
            <pc:docMk/>
            <pc:sldMk cId="2305563680" sldId="659"/>
            <ac:spMk id="11" creationId="{9C6345D4-A225-F045-913B-8C8C808CB756}"/>
          </ac:spMkLst>
        </pc:spChg>
        <pc:picChg chg="add mod">
          <ac:chgData name="Herbert Xin" userId="e9a22dce-685b-4760-b3ee-62caa91fb046" providerId="ADAL" clId="{EAB2ACBF-9C0C-9849-BC15-8785A8B0CFA7}" dt="2024-05-04T14:04:54.049" v="2756" actId="1076"/>
          <ac:picMkLst>
            <pc:docMk/>
            <pc:sldMk cId="2305563680" sldId="659"/>
            <ac:picMk id="3" creationId="{8935B434-CC45-2238-F36E-184630AD09BD}"/>
          </ac:picMkLst>
        </pc:picChg>
        <pc:picChg chg="add del mod">
          <ac:chgData name="Herbert Xin" userId="e9a22dce-685b-4760-b3ee-62caa91fb046" providerId="ADAL" clId="{EAB2ACBF-9C0C-9849-BC15-8785A8B0CFA7}" dt="2024-05-04T14:07:50.031" v="2762" actId="478"/>
          <ac:picMkLst>
            <pc:docMk/>
            <pc:sldMk cId="2305563680" sldId="659"/>
            <ac:picMk id="9" creationId="{4D541794-D106-84A0-C5CF-5C476A3D8216}"/>
          </ac:picMkLst>
        </pc:picChg>
        <pc:picChg chg="add del mod">
          <ac:chgData name="Herbert Xin" userId="e9a22dce-685b-4760-b3ee-62caa91fb046" providerId="ADAL" clId="{EAB2ACBF-9C0C-9849-BC15-8785A8B0CFA7}" dt="2024-05-04T14:11:44.739" v="2773" actId="478"/>
          <ac:picMkLst>
            <pc:docMk/>
            <pc:sldMk cId="2305563680" sldId="659"/>
            <ac:picMk id="13" creationId="{0CF78982-DBC9-0A3C-0DBD-06431FEC518C}"/>
          </ac:picMkLst>
        </pc:picChg>
      </pc:sldChg>
      <pc:sldChg chg="modSp add mod modTransition">
        <pc:chgData name="Herbert Xin" userId="e9a22dce-685b-4760-b3ee-62caa91fb046" providerId="ADAL" clId="{EAB2ACBF-9C0C-9849-BC15-8785A8B0CFA7}" dt="2024-05-04T15:05:20.628" v="3351"/>
        <pc:sldMkLst>
          <pc:docMk/>
          <pc:sldMk cId="2905990518" sldId="660"/>
        </pc:sldMkLst>
        <pc:spChg chg="mod">
          <ac:chgData name="Herbert Xin" userId="e9a22dce-685b-4760-b3ee-62caa91fb046" providerId="ADAL" clId="{EAB2ACBF-9C0C-9849-BC15-8785A8B0CFA7}" dt="2024-05-04T14:12:16.463" v="2779" actId="20577"/>
          <ac:spMkLst>
            <pc:docMk/>
            <pc:sldMk cId="2905990518" sldId="660"/>
            <ac:spMk id="2" creationId="{E4D093CE-50FC-2089-4007-B6944501B2AA}"/>
          </ac:spMkLst>
        </pc:spChg>
        <pc:picChg chg="mod">
          <ac:chgData name="Herbert Xin" userId="e9a22dce-685b-4760-b3ee-62caa91fb046" providerId="ADAL" clId="{EAB2ACBF-9C0C-9849-BC15-8785A8B0CFA7}" dt="2024-05-04T14:11:14.409" v="2771" actId="14826"/>
          <ac:picMkLst>
            <pc:docMk/>
            <pc:sldMk cId="2905990518" sldId="660"/>
            <ac:picMk id="13" creationId="{0CF78982-DBC9-0A3C-0DBD-06431FEC518C}"/>
          </ac:picMkLst>
        </pc:picChg>
      </pc:sldChg>
      <pc:sldChg chg="modSp add mod modTransition">
        <pc:chgData name="Herbert Xin" userId="e9a22dce-685b-4760-b3ee-62caa91fb046" providerId="ADAL" clId="{EAB2ACBF-9C0C-9849-BC15-8785A8B0CFA7}" dt="2024-05-04T15:05:20.628" v="3351"/>
        <pc:sldMkLst>
          <pc:docMk/>
          <pc:sldMk cId="986747510" sldId="661"/>
        </pc:sldMkLst>
        <pc:spChg chg="mod">
          <ac:chgData name="Herbert Xin" userId="e9a22dce-685b-4760-b3ee-62caa91fb046" providerId="ADAL" clId="{EAB2ACBF-9C0C-9849-BC15-8785A8B0CFA7}" dt="2024-05-04T14:12:14.182" v="2777" actId="20577"/>
          <ac:spMkLst>
            <pc:docMk/>
            <pc:sldMk cId="986747510" sldId="661"/>
            <ac:spMk id="2" creationId="{E4D093CE-50FC-2089-4007-B6944501B2AA}"/>
          </ac:spMkLst>
        </pc:spChg>
      </pc:sldChg>
      <pc:sldChg chg="addSp delSp modSp add mod ord modTransition">
        <pc:chgData name="Herbert Xin" userId="e9a22dce-685b-4760-b3ee-62caa91fb046" providerId="ADAL" clId="{EAB2ACBF-9C0C-9849-BC15-8785A8B0CFA7}" dt="2024-05-04T15:05:22.430" v="3352"/>
        <pc:sldMkLst>
          <pc:docMk/>
          <pc:sldMk cId="2336012961" sldId="662"/>
        </pc:sldMkLst>
        <pc:spChg chg="mod">
          <ac:chgData name="Herbert Xin" userId="e9a22dce-685b-4760-b3ee-62caa91fb046" providerId="ADAL" clId="{EAB2ACBF-9C0C-9849-BC15-8785A8B0CFA7}" dt="2024-05-04T14:12:32.246" v="2783" actId="20577"/>
          <ac:spMkLst>
            <pc:docMk/>
            <pc:sldMk cId="2336012961" sldId="662"/>
            <ac:spMk id="2" creationId="{E4D093CE-50FC-2089-4007-B6944501B2AA}"/>
          </ac:spMkLst>
        </pc:spChg>
        <pc:spChg chg="mod">
          <ac:chgData name="Herbert Xin" userId="e9a22dce-685b-4760-b3ee-62caa91fb046" providerId="ADAL" clId="{EAB2ACBF-9C0C-9849-BC15-8785A8B0CFA7}" dt="2024-05-04T14:14:59.303" v="2797" actId="20577"/>
          <ac:spMkLst>
            <pc:docMk/>
            <pc:sldMk cId="2336012961" sldId="662"/>
            <ac:spMk id="4" creationId="{0F19F5EB-DBB6-CF55-0DE6-2D60ACF49DE6}"/>
          </ac:spMkLst>
        </pc:spChg>
        <pc:spChg chg="del">
          <ac:chgData name="Herbert Xin" userId="e9a22dce-685b-4760-b3ee-62caa91fb046" providerId="ADAL" clId="{EAB2ACBF-9C0C-9849-BC15-8785A8B0CFA7}" dt="2024-05-04T14:12:57.023" v="2790" actId="478"/>
          <ac:spMkLst>
            <pc:docMk/>
            <pc:sldMk cId="2336012961" sldId="662"/>
            <ac:spMk id="6" creationId="{F864551C-C757-050A-7933-5CAE8CC6C648}"/>
          </ac:spMkLst>
        </pc:spChg>
        <pc:spChg chg="add mod">
          <ac:chgData name="Herbert Xin" userId="e9a22dce-685b-4760-b3ee-62caa91fb046" providerId="ADAL" clId="{EAB2ACBF-9C0C-9849-BC15-8785A8B0CFA7}" dt="2024-05-04T14:24:06.638" v="2964" actId="1076"/>
          <ac:spMkLst>
            <pc:docMk/>
            <pc:sldMk cId="2336012961" sldId="662"/>
            <ac:spMk id="10" creationId="{C96F482A-68A8-6769-984C-40FD135D2CCF}"/>
          </ac:spMkLst>
        </pc:spChg>
        <pc:spChg chg="add mod">
          <ac:chgData name="Herbert Xin" userId="e9a22dce-685b-4760-b3ee-62caa91fb046" providerId="ADAL" clId="{EAB2ACBF-9C0C-9849-BC15-8785A8B0CFA7}" dt="2024-05-04T14:24:06.638" v="2964" actId="1076"/>
          <ac:spMkLst>
            <pc:docMk/>
            <pc:sldMk cId="2336012961" sldId="662"/>
            <ac:spMk id="11" creationId="{FB6BE327-7E30-4880-1B8E-01E8423E7385}"/>
          </ac:spMkLst>
        </pc:spChg>
        <pc:spChg chg="add del mod">
          <ac:chgData name="Herbert Xin" userId="e9a22dce-685b-4760-b3ee-62caa91fb046" providerId="ADAL" clId="{EAB2ACBF-9C0C-9849-BC15-8785A8B0CFA7}" dt="2024-05-04T15:03:19.931" v="3332" actId="478"/>
          <ac:spMkLst>
            <pc:docMk/>
            <pc:sldMk cId="2336012961" sldId="662"/>
            <ac:spMk id="12" creationId="{FA3B8DCD-B2F3-FD2C-DEBE-F8D2980D4AEC}"/>
          </ac:spMkLst>
        </pc:spChg>
        <pc:picChg chg="del">
          <ac:chgData name="Herbert Xin" userId="e9a22dce-685b-4760-b3ee-62caa91fb046" providerId="ADAL" clId="{EAB2ACBF-9C0C-9849-BC15-8785A8B0CFA7}" dt="2024-05-04T14:12:43.328" v="2785" actId="478"/>
          <ac:picMkLst>
            <pc:docMk/>
            <pc:sldMk cId="2336012961" sldId="662"/>
            <ac:picMk id="3" creationId="{8935B434-CC45-2238-F36E-184630AD09BD}"/>
          </ac:picMkLst>
        </pc:picChg>
        <pc:picChg chg="add del mod">
          <ac:chgData name="Herbert Xin" userId="e9a22dce-685b-4760-b3ee-62caa91fb046" providerId="ADAL" clId="{EAB2ACBF-9C0C-9849-BC15-8785A8B0CFA7}" dt="2024-05-04T14:15:41.996" v="2798" actId="478"/>
          <ac:picMkLst>
            <pc:docMk/>
            <pc:sldMk cId="2336012961" sldId="662"/>
            <ac:picMk id="5" creationId="{A0B2E74A-26A3-DCD3-8A64-D25493A5F28F}"/>
          </ac:picMkLst>
        </pc:picChg>
        <pc:picChg chg="add mod">
          <ac:chgData name="Herbert Xin" userId="e9a22dce-685b-4760-b3ee-62caa91fb046" providerId="ADAL" clId="{EAB2ACBF-9C0C-9849-BC15-8785A8B0CFA7}" dt="2024-05-04T14:17:08.474" v="2837" actId="1076"/>
          <ac:picMkLst>
            <pc:docMk/>
            <pc:sldMk cId="2336012961" sldId="662"/>
            <ac:picMk id="7" creationId="{646729FC-80B5-91EE-8BB0-0939F721F57E}"/>
          </ac:picMkLst>
        </pc:picChg>
        <pc:picChg chg="add del mod">
          <ac:chgData name="Herbert Xin" userId="e9a22dce-685b-4760-b3ee-62caa91fb046" providerId="ADAL" clId="{EAB2ACBF-9C0C-9849-BC15-8785A8B0CFA7}" dt="2024-05-04T14:16:22.920" v="2809" actId="478"/>
          <ac:picMkLst>
            <pc:docMk/>
            <pc:sldMk cId="2336012961" sldId="662"/>
            <ac:picMk id="8" creationId="{00F6BE81-33C7-00A4-2B10-C50182CBD7FA}"/>
          </ac:picMkLst>
        </pc:picChg>
        <pc:picChg chg="add mod">
          <ac:chgData name="Herbert Xin" userId="e9a22dce-685b-4760-b3ee-62caa91fb046" providerId="ADAL" clId="{EAB2ACBF-9C0C-9849-BC15-8785A8B0CFA7}" dt="2024-05-04T14:17:19.452" v="2841" actId="1035"/>
          <ac:picMkLst>
            <pc:docMk/>
            <pc:sldMk cId="2336012961" sldId="662"/>
            <ac:picMk id="9" creationId="{8E653523-EC60-7D3C-BA9D-2A41CCDF1C24}"/>
          </ac:picMkLst>
        </pc:picChg>
      </pc:sldChg>
      <pc:sldChg chg="addSp delSp modSp add mod modTransition">
        <pc:chgData name="Herbert Xin" userId="e9a22dce-685b-4760-b3ee-62caa91fb046" providerId="ADAL" clId="{EAB2ACBF-9C0C-9849-BC15-8785A8B0CFA7}" dt="2024-05-05T23:39:03.320" v="3967" actId="478"/>
        <pc:sldMkLst>
          <pc:docMk/>
          <pc:sldMk cId="3950531831" sldId="663"/>
        </pc:sldMkLst>
        <pc:spChg chg="add del mod">
          <ac:chgData name="Herbert Xin" userId="e9a22dce-685b-4760-b3ee-62caa91fb046" providerId="ADAL" clId="{EAB2ACBF-9C0C-9849-BC15-8785A8B0CFA7}" dt="2024-05-05T23:29:00.683" v="3430"/>
          <ac:spMkLst>
            <pc:docMk/>
            <pc:sldMk cId="3950531831" sldId="663"/>
            <ac:spMk id="3" creationId="{A78F01EB-2277-86DE-DB59-3BE270573500}"/>
          </ac:spMkLst>
        </pc:spChg>
        <pc:spChg chg="add del mod">
          <ac:chgData name="Herbert Xin" userId="e9a22dce-685b-4760-b3ee-62caa91fb046" providerId="ADAL" clId="{EAB2ACBF-9C0C-9849-BC15-8785A8B0CFA7}" dt="2024-05-05T23:39:03.320" v="3967" actId="478"/>
          <ac:spMkLst>
            <pc:docMk/>
            <pc:sldMk cId="3950531831" sldId="663"/>
            <ac:spMk id="5" creationId="{FFEE011A-D646-3659-7DAE-3CFE4C040F0F}"/>
          </ac:spMkLst>
        </pc:spChg>
        <pc:spChg chg="add del mod">
          <ac:chgData name="Herbert Xin" userId="e9a22dce-685b-4760-b3ee-62caa91fb046" providerId="ADAL" clId="{EAB2ACBF-9C0C-9849-BC15-8785A8B0CFA7}" dt="2024-05-05T23:39:03.320" v="3967" actId="478"/>
          <ac:spMkLst>
            <pc:docMk/>
            <pc:sldMk cId="3950531831" sldId="663"/>
            <ac:spMk id="6" creationId="{823D91DE-581B-9A09-E349-2640F42D3FF9}"/>
          </ac:spMkLst>
        </pc:spChg>
        <pc:spChg chg="add del mod">
          <ac:chgData name="Herbert Xin" userId="e9a22dce-685b-4760-b3ee-62caa91fb046" providerId="ADAL" clId="{EAB2ACBF-9C0C-9849-BC15-8785A8B0CFA7}" dt="2024-05-05T23:39:03.320" v="3967" actId="478"/>
          <ac:spMkLst>
            <pc:docMk/>
            <pc:sldMk cId="3950531831" sldId="663"/>
            <ac:spMk id="7" creationId="{5DB3EA4E-CA45-4379-C37E-5099FCF09163}"/>
          </ac:spMkLst>
        </pc:spChg>
        <pc:spChg chg="add del mod">
          <ac:chgData name="Herbert Xin" userId="e9a22dce-685b-4760-b3ee-62caa91fb046" providerId="ADAL" clId="{EAB2ACBF-9C0C-9849-BC15-8785A8B0CFA7}" dt="2024-05-05T23:39:03.320" v="3967" actId="478"/>
          <ac:spMkLst>
            <pc:docMk/>
            <pc:sldMk cId="3950531831" sldId="663"/>
            <ac:spMk id="8" creationId="{9300EA26-F003-CB00-AB7F-6A601E86072B}"/>
          </ac:spMkLst>
        </pc:spChg>
        <pc:spChg chg="add del mod">
          <ac:chgData name="Herbert Xin" userId="e9a22dce-685b-4760-b3ee-62caa91fb046" providerId="ADAL" clId="{EAB2ACBF-9C0C-9849-BC15-8785A8B0CFA7}" dt="2024-05-05T23:39:03.320" v="3967" actId="478"/>
          <ac:spMkLst>
            <pc:docMk/>
            <pc:sldMk cId="3950531831" sldId="663"/>
            <ac:spMk id="9" creationId="{72DE714C-80B6-9298-B0B4-F2E12743007F}"/>
          </ac:spMkLst>
        </pc:spChg>
        <pc:spChg chg="add del mod">
          <ac:chgData name="Herbert Xin" userId="e9a22dce-685b-4760-b3ee-62caa91fb046" providerId="ADAL" clId="{EAB2ACBF-9C0C-9849-BC15-8785A8B0CFA7}" dt="2024-05-05T23:39:03.320" v="3967" actId="478"/>
          <ac:spMkLst>
            <pc:docMk/>
            <pc:sldMk cId="3950531831" sldId="663"/>
            <ac:spMk id="11" creationId="{6B6AA1D7-1D41-FD86-663E-6E8C4695C718}"/>
          </ac:spMkLst>
        </pc:spChg>
        <pc:spChg chg="add del mod">
          <ac:chgData name="Herbert Xin" userId="e9a22dce-685b-4760-b3ee-62caa91fb046" providerId="ADAL" clId="{EAB2ACBF-9C0C-9849-BC15-8785A8B0CFA7}" dt="2024-05-05T23:39:03.320" v="3967" actId="478"/>
          <ac:spMkLst>
            <pc:docMk/>
            <pc:sldMk cId="3950531831" sldId="663"/>
            <ac:spMk id="12" creationId="{C9D275B3-3D18-EDC9-8DC1-9A1D5052C57C}"/>
          </ac:spMkLst>
        </pc:spChg>
        <pc:spChg chg="add del mod">
          <ac:chgData name="Herbert Xin" userId="e9a22dce-685b-4760-b3ee-62caa91fb046" providerId="ADAL" clId="{EAB2ACBF-9C0C-9849-BC15-8785A8B0CFA7}" dt="2024-05-05T23:39:03.320" v="3967" actId="478"/>
          <ac:spMkLst>
            <pc:docMk/>
            <pc:sldMk cId="3950531831" sldId="663"/>
            <ac:spMk id="13" creationId="{92D36EA5-F313-ABFA-61C4-34C3B6D662C2}"/>
          </ac:spMkLst>
        </pc:spChg>
        <pc:cxnChg chg="add del mod">
          <ac:chgData name="Herbert Xin" userId="e9a22dce-685b-4760-b3ee-62caa91fb046" providerId="ADAL" clId="{EAB2ACBF-9C0C-9849-BC15-8785A8B0CFA7}" dt="2024-05-05T23:39:03.320" v="3967" actId="478"/>
          <ac:cxnSpMkLst>
            <pc:docMk/>
            <pc:sldMk cId="3950531831" sldId="663"/>
            <ac:cxnSpMk id="10" creationId="{638CB59B-4FB1-AF52-0C4D-479F05BE16CD}"/>
          </ac:cxnSpMkLst>
        </pc:cxnChg>
      </pc:sldChg>
      <pc:sldChg chg="delSp modSp add mod modTransition">
        <pc:chgData name="Herbert Xin" userId="e9a22dce-685b-4760-b3ee-62caa91fb046" providerId="ADAL" clId="{EAB2ACBF-9C0C-9849-BC15-8785A8B0CFA7}" dt="2024-05-04T15:03:42.595" v="3333"/>
        <pc:sldMkLst>
          <pc:docMk/>
          <pc:sldMk cId="3289155704" sldId="664"/>
        </pc:sldMkLst>
        <pc:spChg chg="del">
          <ac:chgData name="Herbert Xin" userId="e9a22dce-685b-4760-b3ee-62caa91fb046" providerId="ADAL" clId="{EAB2ACBF-9C0C-9849-BC15-8785A8B0CFA7}" dt="2024-05-04T14:49:25.498" v="3211" actId="478"/>
          <ac:spMkLst>
            <pc:docMk/>
            <pc:sldMk cId="3289155704" sldId="664"/>
            <ac:spMk id="27" creationId="{0638B15F-9147-EBD7-79D0-B8383D795216}"/>
          </ac:spMkLst>
        </pc:spChg>
        <pc:spChg chg="del">
          <ac:chgData name="Herbert Xin" userId="e9a22dce-685b-4760-b3ee-62caa91fb046" providerId="ADAL" clId="{EAB2ACBF-9C0C-9849-BC15-8785A8B0CFA7}" dt="2024-05-04T14:49:25.498" v="3211" actId="478"/>
          <ac:spMkLst>
            <pc:docMk/>
            <pc:sldMk cId="3289155704" sldId="664"/>
            <ac:spMk id="41" creationId="{F98ADDC4-0E27-4941-0266-5A2B7351C3F0}"/>
          </ac:spMkLst>
        </pc:spChg>
        <pc:spChg chg="del">
          <ac:chgData name="Herbert Xin" userId="e9a22dce-685b-4760-b3ee-62caa91fb046" providerId="ADAL" clId="{EAB2ACBF-9C0C-9849-BC15-8785A8B0CFA7}" dt="2024-05-04T14:49:20.570" v="3208" actId="478"/>
          <ac:spMkLst>
            <pc:docMk/>
            <pc:sldMk cId="3289155704" sldId="664"/>
            <ac:spMk id="44" creationId="{A967FCE5-4249-AB6F-210D-2F2A3EDBFD5C}"/>
          </ac:spMkLst>
        </pc:spChg>
        <pc:spChg chg="del">
          <ac:chgData name="Herbert Xin" userId="e9a22dce-685b-4760-b3ee-62caa91fb046" providerId="ADAL" clId="{EAB2ACBF-9C0C-9849-BC15-8785A8B0CFA7}" dt="2024-05-04T14:49:20.570" v="3208" actId="478"/>
          <ac:spMkLst>
            <pc:docMk/>
            <pc:sldMk cId="3289155704" sldId="664"/>
            <ac:spMk id="45" creationId="{D7F19265-1056-4956-8B45-F1FE68D22F3D}"/>
          </ac:spMkLst>
        </pc:spChg>
        <pc:spChg chg="del">
          <ac:chgData name="Herbert Xin" userId="e9a22dce-685b-4760-b3ee-62caa91fb046" providerId="ADAL" clId="{EAB2ACBF-9C0C-9849-BC15-8785A8B0CFA7}" dt="2024-05-04T14:49:20.570" v="3208" actId="478"/>
          <ac:spMkLst>
            <pc:docMk/>
            <pc:sldMk cId="3289155704" sldId="664"/>
            <ac:spMk id="46" creationId="{4DD7CC10-4818-EAE7-177F-95983099F54C}"/>
          </ac:spMkLst>
        </pc:spChg>
        <pc:spChg chg="del">
          <ac:chgData name="Herbert Xin" userId="e9a22dce-685b-4760-b3ee-62caa91fb046" providerId="ADAL" clId="{EAB2ACBF-9C0C-9849-BC15-8785A8B0CFA7}" dt="2024-05-04T14:49:20.570" v="3208" actId="478"/>
          <ac:spMkLst>
            <pc:docMk/>
            <pc:sldMk cId="3289155704" sldId="664"/>
            <ac:spMk id="47" creationId="{416B2DFD-CB22-B9D1-32B4-6A542A2BDD87}"/>
          </ac:spMkLst>
        </pc:spChg>
        <pc:spChg chg="del">
          <ac:chgData name="Herbert Xin" userId="e9a22dce-685b-4760-b3ee-62caa91fb046" providerId="ADAL" clId="{EAB2ACBF-9C0C-9849-BC15-8785A8B0CFA7}" dt="2024-05-04T14:49:20.570" v="3208" actId="478"/>
          <ac:spMkLst>
            <pc:docMk/>
            <pc:sldMk cId="3289155704" sldId="664"/>
            <ac:spMk id="48" creationId="{AAE88712-CCD9-9675-198F-D9AECAE2D6D7}"/>
          </ac:spMkLst>
        </pc:spChg>
        <pc:picChg chg="del">
          <ac:chgData name="Herbert Xin" userId="e9a22dce-685b-4760-b3ee-62caa91fb046" providerId="ADAL" clId="{EAB2ACBF-9C0C-9849-BC15-8785A8B0CFA7}" dt="2024-05-04T14:49:21.083" v="3209" actId="478"/>
          <ac:picMkLst>
            <pc:docMk/>
            <pc:sldMk cId="3289155704" sldId="664"/>
            <ac:picMk id="43" creationId="{6DDCAC23-2ADD-B602-0223-0E8E2A807920}"/>
          </ac:picMkLst>
        </pc:picChg>
        <pc:cxnChg chg="del">
          <ac:chgData name="Herbert Xin" userId="e9a22dce-685b-4760-b3ee-62caa91fb046" providerId="ADAL" clId="{EAB2ACBF-9C0C-9849-BC15-8785A8B0CFA7}" dt="2024-05-04T14:49:24.005" v="3210" actId="478"/>
          <ac:cxnSpMkLst>
            <pc:docMk/>
            <pc:sldMk cId="3289155704" sldId="664"/>
            <ac:cxnSpMk id="39" creationId="{F36A6A9C-F341-B5FA-216D-2990556A13AA}"/>
          </ac:cxnSpMkLst>
        </pc:cxnChg>
        <pc:cxnChg chg="del mod">
          <ac:chgData name="Herbert Xin" userId="e9a22dce-685b-4760-b3ee-62caa91fb046" providerId="ADAL" clId="{EAB2ACBF-9C0C-9849-BC15-8785A8B0CFA7}" dt="2024-05-04T14:49:20.570" v="3208" actId="478"/>
          <ac:cxnSpMkLst>
            <pc:docMk/>
            <pc:sldMk cId="3289155704" sldId="664"/>
            <ac:cxnSpMk id="50" creationId="{FE36D1F3-7326-A9D8-6945-E9E0AADDBE93}"/>
          </ac:cxnSpMkLst>
        </pc:cxnChg>
        <pc:cxnChg chg="del mod">
          <ac:chgData name="Herbert Xin" userId="e9a22dce-685b-4760-b3ee-62caa91fb046" providerId="ADAL" clId="{EAB2ACBF-9C0C-9849-BC15-8785A8B0CFA7}" dt="2024-05-04T14:49:20.570" v="3208" actId="478"/>
          <ac:cxnSpMkLst>
            <pc:docMk/>
            <pc:sldMk cId="3289155704" sldId="664"/>
            <ac:cxnSpMk id="52" creationId="{A9160BC6-0190-FD23-AD91-C825002B4AFB}"/>
          </ac:cxnSpMkLst>
        </pc:cxnChg>
        <pc:cxnChg chg="del mod">
          <ac:chgData name="Herbert Xin" userId="e9a22dce-685b-4760-b3ee-62caa91fb046" providerId="ADAL" clId="{EAB2ACBF-9C0C-9849-BC15-8785A8B0CFA7}" dt="2024-05-04T14:49:20.570" v="3208" actId="478"/>
          <ac:cxnSpMkLst>
            <pc:docMk/>
            <pc:sldMk cId="3289155704" sldId="664"/>
            <ac:cxnSpMk id="55" creationId="{AA554C75-5E87-9A58-78DB-18974F64B35A}"/>
          </ac:cxnSpMkLst>
        </pc:cxnChg>
      </pc:sldChg>
      <pc:sldChg chg="delSp modSp add mod modTransition">
        <pc:chgData name="Herbert Xin" userId="e9a22dce-685b-4760-b3ee-62caa91fb046" providerId="ADAL" clId="{EAB2ACBF-9C0C-9849-BC15-8785A8B0CFA7}" dt="2024-05-04T15:03:42.595" v="3333"/>
        <pc:sldMkLst>
          <pc:docMk/>
          <pc:sldMk cId="3355089888" sldId="665"/>
        </pc:sldMkLst>
        <pc:spChg chg="del">
          <ac:chgData name="Herbert Xin" userId="e9a22dce-685b-4760-b3ee-62caa91fb046" providerId="ADAL" clId="{EAB2ACBF-9C0C-9849-BC15-8785A8B0CFA7}" dt="2024-05-04T14:49:29.351" v="3212" actId="478"/>
          <ac:spMkLst>
            <pc:docMk/>
            <pc:sldMk cId="3355089888" sldId="665"/>
            <ac:spMk id="44" creationId="{A967FCE5-4249-AB6F-210D-2F2A3EDBFD5C}"/>
          </ac:spMkLst>
        </pc:spChg>
        <pc:spChg chg="del">
          <ac:chgData name="Herbert Xin" userId="e9a22dce-685b-4760-b3ee-62caa91fb046" providerId="ADAL" clId="{EAB2ACBF-9C0C-9849-BC15-8785A8B0CFA7}" dt="2024-05-04T14:49:29.351" v="3212" actId="478"/>
          <ac:spMkLst>
            <pc:docMk/>
            <pc:sldMk cId="3355089888" sldId="665"/>
            <ac:spMk id="45" creationId="{D7F19265-1056-4956-8B45-F1FE68D22F3D}"/>
          </ac:spMkLst>
        </pc:spChg>
        <pc:spChg chg="del">
          <ac:chgData name="Herbert Xin" userId="e9a22dce-685b-4760-b3ee-62caa91fb046" providerId="ADAL" clId="{EAB2ACBF-9C0C-9849-BC15-8785A8B0CFA7}" dt="2024-05-04T14:49:29.351" v="3212" actId="478"/>
          <ac:spMkLst>
            <pc:docMk/>
            <pc:sldMk cId="3355089888" sldId="665"/>
            <ac:spMk id="46" creationId="{4DD7CC10-4818-EAE7-177F-95983099F54C}"/>
          </ac:spMkLst>
        </pc:spChg>
        <pc:spChg chg="del">
          <ac:chgData name="Herbert Xin" userId="e9a22dce-685b-4760-b3ee-62caa91fb046" providerId="ADAL" clId="{EAB2ACBF-9C0C-9849-BC15-8785A8B0CFA7}" dt="2024-05-04T14:49:29.351" v="3212" actId="478"/>
          <ac:spMkLst>
            <pc:docMk/>
            <pc:sldMk cId="3355089888" sldId="665"/>
            <ac:spMk id="47" creationId="{416B2DFD-CB22-B9D1-32B4-6A542A2BDD87}"/>
          </ac:spMkLst>
        </pc:spChg>
        <pc:spChg chg="del">
          <ac:chgData name="Herbert Xin" userId="e9a22dce-685b-4760-b3ee-62caa91fb046" providerId="ADAL" clId="{EAB2ACBF-9C0C-9849-BC15-8785A8B0CFA7}" dt="2024-05-04T14:49:29.351" v="3212" actId="478"/>
          <ac:spMkLst>
            <pc:docMk/>
            <pc:sldMk cId="3355089888" sldId="665"/>
            <ac:spMk id="48" creationId="{AAE88712-CCD9-9675-198F-D9AECAE2D6D7}"/>
          </ac:spMkLst>
        </pc:spChg>
        <pc:picChg chg="del">
          <ac:chgData name="Herbert Xin" userId="e9a22dce-685b-4760-b3ee-62caa91fb046" providerId="ADAL" clId="{EAB2ACBF-9C0C-9849-BC15-8785A8B0CFA7}" dt="2024-05-04T14:49:29.894" v="3213" actId="478"/>
          <ac:picMkLst>
            <pc:docMk/>
            <pc:sldMk cId="3355089888" sldId="665"/>
            <ac:picMk id="43" creationId="{6DDCAC23-2ADD-B602-0223-0E8E2A807920}"/>
          </ac:picMkLst>
        </pc:picChg>
        <pc:cxnChg chg="del mod">
          <ac:chgData name="Herbert Xin" userId="e9a22dce-685b-4760-b3ee-62caa91fb046" providerId="ADAL" clId="{EAB2ACBF-9C0C-9849-BC15-8785A8B0CFA7}" dt="2024-05-04T14:49:29.351" v="3212" actId="478"/>
          <ac:cxnSpMkLst>
            <pc:docMk/>
            <pc:sldMk cId="3355089888" sldId="665"/>
            <ac:cxnSpMk id="50" creationId="{FE36D1F3-7326-A9D8-6945-E9E0AADDBE93}"/>
          </ac:cxnSpMkLst>
        </pc:cxnChg>
        <pc:cxnChg chg="del mod">
          <ac:chgData name="Herbert Xin" userId="e9a22dce-685b-4760-b3ee-62caa91fb046" providerId="ADAL" clId="{EAB2ACBF-9C0C-9849-BC15-8785A8B0CFA7}" dt="2024-05-04T14:49:29.351" v="3212" actId="478"/>
          <ac:cxnSpMkLst>
            <pc:docMk/>
            <pc:sldMk cId="3355089888" sldId="665"/>
            <ac:cxnSpMk id="52" creationId="{A9160BC6-0190-FD23-AD91-C825002B4AFB}"/>
          </ac:cxnSpMkLst>
        </pc:cxnChg>
        <pc:cxnChg chg="del mod">
          <ac:chgData name="Herbert Xin" userId="e9a22dce-685b-4760-b3ee-62caa91fb046" providerId="ADAL" clId="{EAB2ACBF-9C0C-9849-BC15-8785A8B0CFA7}" dt="2024-05-04T14:49:29.351" v="3212" actId="478"/>
          <ac:cxnSpMkLst>
            <pc:docMk/>
            <pc:sldMk cId="3355089888" sldId="665"/>
            <ac:cxnSpMk id="55" creationId="{AA554C75-5E87-9A58-78DB-18974F64B35A}"/>
          </ac:cxnSpMkLst>
        </pc:cxnChg>
      </pc:sldChg>
      <pc:sldChg chg="delSp modSp add mod modTransition">
        <pc:chgData name="Herbert Xin" userId="e9a22dce-685b-4760-b3ee-62caa91fb046" providerId="ADAL" clId="{EAB2ACBF-9C0C-9849-BC15-8785A8B0CFA7}" dt="2024-05-04T15:03:42.595" v="3333"/>
        <pc:sldMkLst>
          <pc:docMk/>
          <pc:sldMk cId="347402832" sldId="666"/>
        </pc:sldMkLst>
        <pc:spChg chg="del">
          <ac:chgData name="Herbert Xin" userId="e9a22dce-685b-4760-b3ee-62caa91fb046" providerId="ADAL" clId="{EAB2ACBF-9C0C-9849-BC15-8785A8B0CFA7}" dt="2024-05-04T14:49:36.291" v="3214" actId="478"/>
          <ac:spMkLst>
            <pc:docMk/>
            <pc:sldMk cId="347402832" sldId="666"/>
            <ac:spMk id="44" creationId="{A967FCE5-4249-AB6F-210D-2F2A3EDBFD5C}"/>
          </ac:spMkLst>
        </pc:spChg>
        <pc:spChg chg="del">
          <ac:chgData name="Herbert Xin" userId="e9a22dce-685b-4760-b3ee-62caa91fb046" providerId="ADAL" clId="{EAB2ACBF-9C0C-9849-BC15-8785A8B0CFA7}" dt="2024-05-04T14:49:36.291" v="3214" actId="478"/>
          <ac:spMkLst>
            <pc:docMk/>
            <pc:sldMk cId="347402832" sldId="666"/>
            <ac:spMk id="45" creationId="{D7F19265-1056-4956-8B45-F1FE68D22F3D}"/>
          </ac:spMkLst>
        </pc:spChg>
        <pc:spChg chg="del">
          <ac:chgData name="Herbert Xin" userId="e9a22dce-685b-4760-b3ee-62caa91fb046" providerId="ADAL" clId="{EAB2ACBF-9C0C-9849-BC15-8785A8B0CFA7}" dt="2024-05-04T14:49:36.291" v="3214" actId="478"/>
          <ac:spMkLst>
            <pc:docMk/>
            <pc:sldMk cId="347402832" sldId="666"/>
            <ac:spMk id="46" creationId="{4DD7CC10-4818-EAE7-177F-95983099F54C}"/>
          </ac:spMkLst>
        </pc:spChg>
        <pc:spChg chg="del">
          <ac:chgData name="Herbert Xin" userId="e9a22dce-685b-4760-b3ee-62caa91fb046" providerId="ADAL" clId="{EAB2ACBF-9C0C-9849-BC15-8785A8B0CFA7}" dt="2024-05-04T14:49:36.291" v="3214" actId="478"/>
          <ac:spMkLst>
            <pc:docMk/>
            <pc:sldMk cId="347402832" sldId="666"/>
            <ac:spMk id="47" creationId="{416B2DFD-CB22-B9D1-32B4-6A542A2BDD87}"/>
          </ac:spMkLst>
        </pc:spChg>
        <pc:spChg chg="del">
          <ac:chgData name="Herbert Xin" userId="e9a22dce-685b-4760-b3ee-62caa91fb046" providerId="ADAL" clId="{EAB2ACBF-9C0C-9849-BC15-8785A8B0CFA7}" dt="2024-05-04T14:49:36.291" v="3214" actId="478"/>
          <ac:spMkLst>
            <pc:docMk/>
            <pc:sldMk cId="347402832" sldId="666"/>
            <ac:spMk id="48" creationId="{AAE88712-CCD9-9675-198F-D9AECAE2D6D7}"/>
          </ac:spMkLst>
        </pc:spChg>
        <pc:cxnChg chg="del mod">
          <ac:chgData name="Herbert Xin" userId="e9a22dce-685b-4760-b3ee-62caa91fb046" providerId="ADAL" clId="{EAB2ACBF-9C0C-9849-BC15-8785A8B0CFA7}" dt="2024-05-04T14:49:36.291" v="3214" actId="478"/>
          <ac:cxnSpMkLst>
            <pc:docMk/>
            <pc:sldMk cId="347402832" sldId="666"/>
            <ac:cxnSpMk id="50" creationId="{FE36D1F3-7326-A9D8-6945-E9E0AADDBE93}"/>
          </ac:cxnSpMkLst>
        </pc:cxnChg>
        <pc:cxnChg chg="del mod">
          <ac:chgData name="Herbert Xin" userId="e9a22dce-685b-4760-b3ee-62caa91fb046" providerId="ADAL" clId="{EAB2ACBF-9C0C-9849-BC15-8785A8B0CFA7}" dt="2024-05-04T14:49:36.291" v="3214" actId="478"/>
          <ac:cxnSpMkLst>
            <pc:docMk/>
            <pc:sldMk cId="347402832" sldId="666"/>
            <ac:cxnSpMk id="52" creationId="{A9160BC6-0190-FD23-AD91-C825002B4AFB}"/>
          </ac:cxnSpMkLst>
        </pc:cxnChg>
        <pc:cxnChg chg="del mod">
          <ac:chgData name="Herbert Xin" userId="e9a22dce-685b-4760-b3ee-62caa91fb046" providerId="ADAL" clId="{EAB2ACBF-9C0C-9849-BC15-8785A8B0CFA7}" dt="2024-05-04T14:49:36.291" v="3214" actId="478"/>
          <ac:cxnSpMkLst>
            <pc:docMk/>
            <pc:sldMk cId="347402832" sldId="666"/>
            <ac:cxnSpMk id="55" creationId="{AA554C75-5E87-9A58-78DB-18974F64B35A}"/>
          </ac:cxnSpMkLst>
        </pc:cxnChg>
      </pc:sldChg>
      <pc:sldChg chg="delSp modSp add mod modTransition">
        <pc:chgData name="Herbert Xin" userId="e9a22dce-685b-4760-b3ee-62caa91fb046" providerId="ADAL" clId="{EAB2ACBF-9C0C-9849-BC15-8785A8B0CFA7}" dt="2024-05-04T15:03:42.595" v="3333"/>
        <pc:sldMkLst>
          <pc:docMk/>
          <pc:sldMk cId="3365469090" sldId="667"/>
        </pc:sldMkLst>
        <pc:spChg chg="del">
          <ac:chgData name="Herbert Xin" userId="e9a22dce-685b-4760-b3ee-62caa91fb046" providerId="ADAL" clId="{EAB2ACBF-9C0C-9849-BC15-8785A8B0CFA7}" dt="2024-05-04T14:49:46.099" v="3215" actId="478"/>
          <ac:spMkLst>
            <pc:docMk/>
            <pc:sldMk cId="3365469090" sldId="667"/>
            <ac:spMk id="45" creationId="{D7F19265-1056-4956-8B45-F1FE68D22F3D}"/>
          </ac:spMkLst>
        </pc:spChg>
        <pc:spChg chg="del">
          <ac:chgData name="Herbert Xin" userId="e9a22dce-685b-4760-b3ee-62caa91fb046" providerId="ADAL" clId="{EAB2ACBF-9C0C-9849-BC15-8785A8B0CFA7}" dt="2024-05-04T14:49:48.141" v="3217" actId="478"/>
          <ac:spMkLst>
            <pc:docMk/>
            <pc:sldMk cId="3365469090" sldId="667"/>
            <ac:spMk id="46" creationId="{4DD7CC10-4818-EAE7-177F-95983099F54C}"/>
          </ac:spMkLst>
        </pc:spChg>
        <pc:spChg chg="del">
          <ac:chgData name="Herbert Xin" userId="e9a22dce-685b-4760-b3ee-62caa91fb046" providerId="ADAL" clId="{EAB2ACBF-9C0C-9849-BC15-8785A8B0CFA7}" dt="2024-05-04T14:49:50.201" v="3220" actId="478"/>
          <ac:spMkLst>
            <pc:docMk/>
            <pc:sldMk cId="3365469090" sldId="667"/>
            <ac:spMk id="47" creationId="{416B2DFD-CB22-B9D1-32B4-6A542A2BDD87}"/>
          </ac:spMkLst>
        </pc:spChg>
        <pc:cxnChg chg="del mod">
          <ac:chgData name="Herbert Xin" userId="e9a22dce-685b-4760-b3ee-62caa91fb046" providerId="ADAL" clId="{EAB2ACBF-9C0C-9849-BC15-8785A8B0CFA7}" dt="2024-05-04T14:49:46.835" v="3216" actId="478"/>
          <ac:cxnSpMkLst>
            <pc:docMk/>
            <pc:sldMk cId="3365469090" sldId="667"/>
            <ac:cxnSpMk id="50" creationId="{FE36D1F3-7326-A9D8-6945-E9E0AADDBE93}"/>
          </ac:cxnSpMkLst>
        </pc:cxnChg>
        <pc:cxnChg chg="del mod">
          <ac:chgData name="Herbert Xin" userId="e9a22dce-685b-4760-b3ee-62caa91fb046" providerId="ADAL" clId="{EAB2ACBF-9C0C-9849-BC15-8785A8B0CFA7}" dt="2024-05-04T14:49:48.902" v="3218" actId="478"/>
          <ac:cxnSpMkLst>
            <pc:docMk/>
            <pc:sldMk cId="3365469090" sldId="667"/>
            <ac:cxnSpMk id="52" creationId="{A9160BC6-0190-FD23-AD91-C825002B4AFB}"/>
          </ac:cxnSpMkLst>
        </pc:cxnChg>
        <pc:cxnChg chg="del mod">
          <ac:chgData name="Herbert Xin" userId="e9a22dce-685b-4760-b3ee-62caa91fb046" providerId="ADAL" clId="{EAB2ACBF-9C0C-9849-BC15-8785A8B0CFA7}" dt="2024-05-04T14:49:49.303" v="3219" actId="478"/>
          <ac:cxnSpMkLst>
            <pc:docMk/>
            <pc:sldMk cId="3365469090" sldId="667"/>
            <ac:cxnSpMk id="55" creationId="{AA554C75-5E87-9A58-78DB-18974F64B35A}"/>
          </ac:cxnSpMkLst>
        </pc:cxnChg>
      </pc:sldChg>
      <pc:sldChg chg="delSp modSp add mod modTransition">
        <pc:chgData name="Herbert Xin" userId="e9a22dce-685b-4760-b3ee-62caa91fb046" providerId="ADAL" clId="{EAB2ACBF-9C0C-9849-BC15-8785A8B0CFA7}" dt="2024-05-04T15:03:42.595" v="3333"/>
        <pc:sldMkLst>
          <pc:docMk/>
          <pc:sldMk cId="824220351" sldId="668"/>
        </pc:sldMkLst>
        <pc:spChg chg="del">
          <ac:chgData name="Herbert Xin" userId="e9a22dce-685b-4760-b3ee-62caa91fb046" providerId="ADAL" clId="{EAB2ACBF-9C0C-9849-BC15-8785A8B0CFA7}" dt="2024-05-04T14:49:55.019" v="3221" actId="478"/>
          <ac:spMkLst>
            <pc:docMk/>
            <pc:sldMk cId="824220351" sldId="668"/>
            <ac:spMk id="46" creationId="{4DD7CC10-4818-EAE7-177F-95983099F54C}"/>
          </ac:spMkLst>
        </pc:spChg>
        <pc:spChg chg="del">
          <ac:chgData name="Herbert Xin" userId="e9a22dce-685b-4760-b3ee-62caa91fb046" providerId="ADAL" clId="{EAB2ACBF-9C0C-9849-BC15-8785A8B0CFA7}" dt="2024-05-04T14:49:55.019" v="3221" actId="478"/>
          <ac:spMkLst>
            <pc:docMk/>
            <pc:sldMk cId="824220351" sldId="668"/>
            <ac:spMk id="47" creationId="{416B2DFD-CB22-B9D1-32B4-6A542A2BDD87}"/>
          </ac:spMkLst>
        </pc:spChg>
        <pc:cxnChg chg="del mod">
          <ac:chgData name="Herbert Xin" userId="e9a22dce-685b-4760-b3ee-62caa91fb046" providerId="ADAL" clId="{EAB2ACBF-9C0C-9849-BC15-8785A8B0CFA7}" dt="2024-05-04T14:49:55.019" v="3221" actId="478"/>
          <ac:cxnSpMkLst>
            <pc:docMk/>
            <pc:sldMk cId="824220351" sldId="668"/>
            <ac:cxnSpMk id="52" creationId="{A9160BC6-0190-FD23-AD91-C825002B4AFB}"/>
          </ac:cxnSpMkLst>
        </pc:cxnChg>
        <pc:cxnChg chg="del mod">
          <ac:chgData name="Herbert Xin" userId="e9a22dce-685b-4760-b3ee-62caa91fb046" providerId="ADAL" clId="{EAB2ACBF-9C0C-9849-BC15-8785A8B0CFA7}" dt="2024-05-04T14:49:55.019" v="3221" actId="478"/>
          <ac:cxnSpMkLst>
            <pc:docMk/>
            <pc:sldMk cId="824220351" sldId="668"/>
            <ac:cxnSpMk id="55" creationId="{AA554C75-5E87-9A58-78DB-18974F64B35A}"/>
          </ac:cxnSpMkLst>
        </pc:cxnChg>
      </pc:sldChg>
      <pc:sldChg chg="delSp modSp add mod modTransition">
        <pc:chgData name="Herbert Xin" userId="e9a22dce-685b-4760-b3ee-62caa91fb046" providerId="ADAL" clId="{EAB2ACBF-9C0C-9849-BC15-8785A8B0CFA7}" dt="2024-05-04T15:03:42.595" v="3333"/>
        <pc:sldMkLst>
          <pc:docMk/>
          <pc:sldMk cId="1244755251" sldId="669"/>
        </pc:sldMkLst>
        <pc:spChg chg="del mod">
          <ac:chgData name="Herbert Xin" userId="e9a22dce-685b-4760-b3ee-62caa91fb046" providerId="ADAL" clId="{EAB2ACBF-9C0C-9849-BC15-8785A8B0CFA7}" dt="2024-05-04T14:50:09.532" v="3225" actId="478"/>
          <ac:spMkLst>
            <pc:docMk/>
            <pc:sldMk cId="1244755251" sldId="669"/>
            <ac:spMk id="47" creationId="{416B2DFD-CB22-B9D1-32B4-6A542A2BDD87}"/>
          </ac:spMkLst>
        </pc:spChg>
        <pc:cxnChg chg="del mod">
          <ac:chgData name="Herbert Xin" userId="e9a22dce-685b-4760-b3ee-62caa91fb046" providerId="ADAL" clId="{EAB2ACBF-9C0C-9849-BC15-8785A8B0CFA7}" dt="2024-05-04T14:50:07.768" v="3223" actId="478"/>
          <ac:cxnSpMkLst>
            <pc:docMk/>
            <pc:sldMk cId="1244755251" sldId="669"/>
            <ac:cxnSpMk id="55" creationId="{AA554C75-5E87-9A58-78DB-18974F64B35A}"/>
          </ac:cxnSpMkLst>
        </pc:cxnChg>
      </pc:sldChg>
      <pc:sldChg chg="add modTransition">
        <pc:chgData name="Herbert Xin" userId="e9a22dce-685b-4760-b3ee-62caa91fb046" providerId="ADAL" clId="{EAB2ACBF-9C0C-9849-BC15-8785A8B0CFA7}" dt="2024-05-04T15:03:42.595" v="3333"/>
        <pc:sldMkLst>
          <pc:docMk/>
          <pc:sldMk cId="2114278508" sldId="670"/>
        </pc:sldMkLst>
      </pc:sldChg>
      <pc:sldChg chg="delSp modSp add mod modTransition">
        <pc:chgData name="Herbert Xin" userId="e9a22dce-685b-4760-b3ee-62caa91fb046" providerId="ADAL" clId="{EAB2ACBF-9C0C-9849-BC15-8785A8B0CFA7}" dt="2024-05-04T15:03:55.609" v="3335"/>
        <pc:sldMkLst>
          <pc:docMk/>
          <pc:sldMk cId="250147751" sldId="671"/>
        </pc:sldMkLst>
        <pc:spChg chg="del">
          <ac:chgData name="Herbert Xin" userId="e9a22dce-685b-4760-b3ee-62caa91fb046" providerId="ADAL" clId="{EAB2ACBF-9C0C-9849-BC15-8785A8B0CFA7}" dt="2024-05-04T14:52:06.194" v="3259" actId="478"/>
          <ac:spMkLst>
            <pc:docMk/>
            <pc:sldMk cId="250147751" sldId="671"/>
            <ac:spMk id="8" creationId="{2EA78242-B47A-B18A-6969-DDDE6ADAA831}"/>
          </ac:spMkLst>
        </pc:spChg>
        <pc:spChg chg="del">
          <ac:chgData name="Herbert Xin" userId="e9a22dce-685b-4760-b3ee-62caa91fb046" providerId="ADAL" clId="{EAB2ACBF-9C0C-9849-BC15-8785A8B0CFA7}" dt="2024-05-04T14:52:06.194" v="3259" actId="478"/>
          <ac:spMkLst>
            <pc:docMk/>
            <pc:sldMk cId="250147751" sldId="671"/>
            <ac:spMk id="9" creationId="{BC62BD36-C116-32B1-0A95-6098C3FBC321}"/>
          </ac:spMkLst>
        </pc:spChg>
        <pc:spChg chg="del">
          <ac:chgData name="Herbert Xin" userId="e9a22dce-685b-4760-b3ee-62caa91fb046" providerId="ADAL" clId="{EAB2ACBF-9C0C-9849-BC15-8785A8B0CFA7}" dt="2024-05-04T14:52:06.194" v="3259" actId="478"/>
          <ac:spMkLst>
            <pc:docMk/>
            <pc:sldMk cId="250147751" sldId="671"/>
            <ac:spMk id="10" creationId="{A31CC2A3-0FF6-EDF3-D138-D6DD12F0B595}"/>
          </ac:spMkLst>
        </pc:spChg>
        <pc:spChg chg="del">
          <ac:chgData name="Herbert Xin" userId="e9a22dce-685b-4760-b3ee-62caa91fb046" providerId="ADAL" clId="{EAB2ACBF-9C0C-9849-BC15-8785A8B0CFA7}" dt="2024-05-04T14:52:06.194" v="3259" actId="478"/>
          <ac:spMkLst>
            <pc:docMk/>
            <pc:sldMk cId="250147751" sldId="671"/>
            <ac:spMk id="11" creationId="{37E71163-C084-4ACF-A880-0014D3C21A8F}"/>
          </ac:spMkLst>
        </pc:spChg>
        <pc:spChg chg="del">
          <ac:chgData name="Herbert Xin" userId="e9a22dce-685b-4760-b3ee-62caa91fb046" providerId="ADAL" clId="{EAB2ACBF-9C0C-9849-BC15-8785A8B0CFA7}" dt="2024-05-04T14:52:07.411" v="3260" actId="478"/>
          <ac:spMkLst>
            <pc:docMk/>
            <pc:sldMk cId="250147751" sldId="671"/>
            <ac:spMk id="37" creationId="{09902E61-4FCB-8727-354D-62A473AF6F79}"/>
          </ac:spMkLst>
        </pc:spChg>
        <pc:spChg chg="del">
          <ac:chgData name="Herbert Xin" userId="e9a22dce-685b-4760-b3ee-62caa91fb046" providerId="ADAL" clId="{EAB2ACBF-9C0C-9849-BC15-8785A8B0CFA7}" dt="2024-05-04T14:52:07.411" v="3260" actId="478"/>
          <ac:spMkLst>
            <pc:docMk/>
            <pc:sldMk cId="250147751" sldId="671"/>
            <ac:spMk id="43" creationId="{5A537252-C68B-50C1-0D59-F44D4282C383}"/>
          </ac:spMkLst>
        </pc:spChg>
        <pc:cxnChg chg="del mod">
          <ac:chgData name="Herbert Xin" userId="e9a22dce-685b-4760-b3ee-62caa91fb046" providerId="ADAL" clId="{EAB2ACBF-9C0C-9849-BC15-8785A8B0CFA7}" dt="2024-05-04T14:52:08.976" v="3261" actId="478"/>
          <ac:cxnSpMkLst>
            <pc:docMk/>
            <pc:sldMk cId="250147751" sldId="671"/>
            <ac:cxnSpMk id="13" creationId="{FD7673B6-0804-4AAC-4EED-82DBDE4155EA}"/>
          </ac:cxnSpMkLst>
        </pc:cxnChg>
        <pc:cxnChg chg="del mod">
          <ac:chgData name="Herbert Xin" userId="e9a22dce-685b-4760-b3ee-62caa91fb046" providerId="ADAL" clId="{EAB2ACBF-9C0C-9849-BC15-8785A8B0CFA7}" dt="2024-05-04T14:52:07.411" v="3260" actId="478"/>
          <ac:cxnSpMkLst>
            <pc:docMk/>
            <pc:sldMk cId="250147751" sldId="671"/>
            <ac:cxnSpMk id="45" creationId="{ECB8CFBE-58AE-85C7-18AB-A095FB68CAFC}"/>
          </ac:cxnSpMkLst>
        </pc:cxnChg>
      </pc:sldChg>
      <pc:sldChg chg="add del">
        <pc:chgData name="Herbert Xin" userId="e9a22dce-685b-4760-b3ee-62caa91fb046" providerId="ADAL" clId="{EAB2ACBF-9C0C-9849-BC15-8785A8B0CFA7}" dt="2024-05-04T14:50:45.197" v="3241" actId="2890"/>
        <pc:sldMkLst>
          <pc:docMk/>
          <pc:sldMk cId="1581502844" sldId="671"/>
        </pc:sldMkLst>
      </pc:sldChg>
      <pc:sldChg chg="delSp modSp add mod modTransition">
        <pc:chgData name="Herbert Xin" userId="e9a22dce-685b-4760-b3ee-62caa91fb046" providerId="ADAL" clId="{EAB2ACBF-9C0C-9849-BC15-8785A8B0CFA7}" dt="2024-05-04T15:03:55.609" v="3335"/>
        <pc:sldMkLst>
          <pc:docMk/>
          <pc:sldMk cId="1440507906" sldId="672"/>
        </pc:sldMkLst>
        <pc:spChg chg="del">
          <ac:chgData name="Herbert Xin" userId="e9a22dce-685b-4760-b3ee-62caa91fb046" providerId="ADAL" clId="{EAB2ACBF-9C0C-9849-BC15-8785A8B0CFA7}" dt="2024-05-04T14:52:17.698" v="3262" actId="478"/>
          <ac:spMkLst>
            <pc:docMk/>
            <pc:sldMk cId="1440507906" sldId="672"/>
            <ac:spMk id="9" creationId="{BC62BD36-C116-32B1-0A95-6098C3FBC321}"/>
          </ac:spMkLst>
        </pc:spChg>
        <pc:spChg chg="del">
          <ac:chgData name="Herbert Xin" userId="e9a22dce-685b-4760-b3ee-62caa91fb046" providerId="ADAL" clId="{EAB2ACBF-9C0C-9849-BC15-8785A8B0CFA7}" dt="2024-05-04T14:52:17.698" v="3262" actId="478"/>
          <ac:spMkLst>
            <pc:docMk/>
            <pc:sldMk cId="1440507906" sldId="672"/>
            <ac:spMk id="10" creationId="{A31CC2A3-0FF6-EDF3-D138-D6DD12F0B595}"/>
          </ac:spMkLst>
        </pc:spChg>
        <pc:spChg chg="del">
          <ac:chgData name="Herbert Xin" userId="e9a22dce-685b-4760-b3ee-62caa91fb046" providerId="ADAL" clId="{EAB2ACBF-9C0C-9849-BC15-8785A8B0CFA7}" dt="2024-05-04T14:52:17.698" v="3262" actId="478"/>
          <ac:spMkLst>
            <pc:docMk/>
            <pc:sldMk cId="1440507906" sldId="672"/>
            <ac:spMk id="11" creationId="{37E71163-C084-4ACF-A880-0014D3C21A8F}"/>
          </ac:spMkLst>
        </pc:spChg>
        <pc:spChg chg="del">
          <ac:chgData name="Herbert Xin" userId="e9a22dce-685b-4760-b3ee-62caa91fb046" providerId="ADAL" clId="{EAB2ACBF-9C0C-9849-BC15-8785A8B0CFA7}" dt="2024-05-04T14:52:19.597" v="3264" actId="478"/>
          <ac:spMkLst>
            <pc:docMk/>
            <pc:sldMk cId="1440507906" sldId="672"/>
            <ac:spMk id="37" creationId="{09902E61-4FCB-8727-354D-62A473AF6F79}"/>
          </ac:spMkLst>
        </pc:spChg>
        <pc:spChg chg="del">
          <ac:chgData name="Herbert Xin" userId="e9a22dce-685b-4760-b3ee-62caa91fb046" providerId="ADAL" clId="{EAB2ACBF-9C0C-9849-BC15-8785A8B0CFA7}" dt="2024-05-04T14:52:19.597" v="3264" actId="478"/>
          <ac:spMkLst>
            <pc:docMk/>
            <pc:sldMk cId="1440507906" sldId="672"/>
            <ac:spMk id="43" creationId="{5A537252-C68B-50C1-0D59-F44D4282C383}"/>
          </ac:spMkLst>
        </pc:spChg>
        <pc:cxnChg chg="del mod">
          <ac:chgData name="Herbert Xin" userId="e9a22dce-685b-4760-b3ee-62caa91fb046" providerId="ADAL" clId="{EAB2ACBF-9C0C-9849-BC15-8785A8B0CFA7}" dt="2024-05-04T14:52:18.473" v="3263" actId="478"/>
          <ac:cxnSpMkLst>
            <pc:docMk/>
            <pc:sldMk cId="1440507906" sldId="672"/>
            <ac:cxnSpMk id="13" creationId="{FD7673B6-0804-4AAC-4EED-82DBDE4155EA}"/>
          </ac:cxnSpMkLst>
        </pc:cxnChg>
        <pc:cxnChg chg="del mod">
          <ac:chgData name="Herbert Xin" userId="e9a22dce-685b-4760-b3ee-62caa91fb046" providerId="ADAL" clId="{EAB2ACBF-9C0C-9849-BC15-8785A8B0CFA7}" dt="2024-05-04T14:52:19.597" v="3264" actId="478"/>
          <ac:cxnSpMkLst>
            <pc:docMk/>
            <pc:sldMk cId="1440507906" sldId="672"/>
            <ac:cxnSpMk id="45" creationId="{ECB8CFBE-58AE-85C7-18AB-A095FB68CAFC}"/>
          </ac:cxnSpMkLst>
        </pc:cxnChg>
      </pc:sldChg>
      <pc:sldChg chg="add del">
        <pc:chgData name="Herbert Xin" userId="e9a22dce-685b-4760-b3ee-62caa91fb046" providerId="ADAL" clId="{EAB2ACBF-9C0C-9849-BC15-8785A8B0CFA7}" dt="2024-05-04T14:50:44.468" v="3240" actId="2890"/>
        <pc:sldMkLst>
          <pc:docMk/>
          <pc:sldMk cId="4267950885" sldId="672"/>
        </pc:sldMkLst>
      </pc:sldChg>
      <pc:sldChg chg="delSp modSp add mod modTransition">
        <pc:chgData name="Herbert Xin" userId="e9a22dce-685b-4760-b3ee-62caa91fb046" providerId="ADAL" clId="{EAB2ACBF-9C0C-9849-BC15-8785A8B0CFA7}" dt="2024-05-04T15:03:55.609" v="3335"/>
        <pc:sldMkLst>
          <pc:docMk/>
          <pc:sldMk cId="1464399949" sldId="673"/>
        </pc:sldMkLst>
        <pc:spChg chg="del">
          <ac:chgData name="Herbert Xin" userId="e9a22dce-685b-4760-b3ee-62caa91fb046" providerId="ADAL" clId="{EAB2ACBF-9C0C-9849-BC15-8785A8B0CFA7}" dt="2024-05-04T14:52:25.351" v="3265" actId="478"/>
          <ac:spMkLst>
            <pc:docMk/>
            <pc:sldMk cId="1464399949" sldId="673"/>
            <ac:spMk id="9" creationId="{BC62BD36-C116-32B1-0A95-6098C3FBC321}"/>
          </ac:spMkLst>
        </pc:spChg>
        <pc:spChg chg="del">
          <ac:chgData name="Herbert Xin" userId="e9a22dce-685b-4760-b3ee-62caa91fb046" providerId="ADAL" clId="{EAB2ACBF-9C0C-9849-BC15-8785A8B0CFA7}" dt="2024-05-04T14:52:25.351" v="3265" actId="478"/>
          <ac:spMkLst>
            <pc:docMk/>
            <pc:sldMk cId="1464399949" sldId="673"/>
            <ac:spMk id="10" creationId="{A31CC2A3-0FF6-EDF3-D138-D6DD12F0B595}"/>
          </ac:spMkLst>
        </pc:spChg>
        <pc:spChg chg="del">
          <ac:chgData name="Herbert Xin" userId="e9a22dce-685b-4760-b3ee-62caa91fb046" providerId="ADAL" clId="{EAB2ACBF-9C0C-9849-BC15-8785A8B0CFA7}" dt="2024-05-04T14:52:27.031" v="3266" actId="478"/>
          <ac:spMkLst>
            <pc:docMk/>
            <pc:sldMk cId="1464399949" sldId="673"/>
            <ac:spMk id="37" creationId="{09902E61-4FCB-8727-354D-62A473AF6F79}"/>
          </ac:spMkLst>
        </pc:spChg>
        <pc:spChg chg="del">
          <ac:chgData name="Herbert Xin" userId="e9a22dce-685b-4760-b3ee-62caa91fb046" providerId="ADAL" clId="{EAB2ACBF-9C0C-9849-BC15-8785A8B0CFA7}" dt="2024-05-04T14:52:27.031" v="3266" actId="478"/>
          <ac:spMkLst>
            <pc:docMk/>
            <pc:sldMk cId="1464399949" sldId="673"/>
            <ac:spMk id="43" creationId="{5A537252-C68B-50C1-0D59-F44D4282C383}"/>
          </ac:spMkLst>
        </pc:spChg>
        <pc:cxnChg chg="del mod">
          <ac:chgData name="Herbert Xin" userId="e9a22dce-685b-4760-b3ee-62caa91fb046" providerId="ADAL" clId="{EAB2ACBF-9C0C-9849-BC15-8785A8B0CFA7}" dt="2024-05-04T14:52:27.774" v="3267" actId="478"/>
          <ac:cxnSpMkLst>
            <pc:docMk/>
            <pc:sldMk cId="1464399949" sldId="673"/>
            <ac:cxnSpMk id="13" creationId="{FD7673B6-0804-4AAC-4EED-82DBDE4155EA}"/>
          </ac:cxnSpMkLst>
        </pc:cxnChg>
        <pc:cxnChg chg="del mod">
          <ac:chgData name="Herbert Xin" userId="e9a22dce-685b-4760-b3ee-62caa91fb046" providerId="ADAL" clId="{EAB2ACBF-9C0C-9849-BC15-8785A8B0CFA7}" dt="2024-05-04T14:52:27.031" v="3266" actId="478"/>
          <ac:cxnSpMkLst>
            <pc:docMk/>
            <pc:sldMk cId="1464399949" sldId="673"/>
            <ac:cxnSpMk id="45" creationId="{ECB8CFBE-58AE-85C7-18AB-A095FB68CAFC}"/>
          </ac:cxnSpMkLst>
        </pc:cxnChg>
      </pc:sldChg>
      <pc:sldChg chg="add del">
        <pc:chgData name="Herbert Xin" userId="e9a22dce-685b-4760-b3ee-62caa91fb046" providerId="ADAL" clId="{EAB2ACBF-9C0C-9849-BC15-8785A8B0CFA7}" dt="2024-05-04T14:50:43.903" v="3239" actId="2890"/>
        <pc:sldMkLst>
          <pc:docMk/>
          <pc:sldMk cId="1643738524" sldId="673"/>
        </pc:sldMkLst>
      </pc:sldChg>
      <pc:sldChg chg="delSp add mod modTransition">
        <pc:chgData name="Herbert Xin" userId="e9a22dce-685b-4760-b3ee-62caa91fb046" providerId="ADAL" clId="{EAB2ACBF-9C0C-9849-BC15-8785A8B0CFA7}" dt="2024-05-04T15:03:55.609" v="3335"/>
        <pc:sldMkLst>
          <pc:docMk/>
          <pc:sldMk cId="465108878" sldId="674"/>
        </pc:sldMkLst>
        <pc:spChg chg="del">
          <ac:chgData name="Herbert Xin" userId="e9a22dce-685b-4760-b3ee-62caa91fb046" providerId="ADAL" clId="{EAB2ACBF-9C0C-9849-BC15-8785A8B0CFA7}" dt="2024-05-04T14:52:44.675" v="3268" actId="478"/>
          <ac:spMkLst>
            <pc:docMk/>
            <pc:sldMk cId="465108878" sldId="674"/>
            <ac:spMk id="9" creationId="{BC62BD36-C116-32B1-0A95-6098C3FBC321}"/>
          </ac:spMkLst>
        </pc:spChg>
        <pc:spChg chg="del">
          <ac:chgData name="Herbert Xin" userId="e9a22dce-685b-4760-b3ee-62caa91fb046" providerId="ADAL" clId="{EAB2ACBF-9C0C-9849-BC15-8785A8B0CFA7}" dt="2024-05-04T14:52:44.675" v="3268" actId="478"/>
          <ac:spMkLst>
            <pc:docMk/>
            <pc:sldMk cId="465108878" sldId="674"/>
            <ac:spMk id="10" creationId="{A31CC2A3-0FF6-EDF3-D138-D6DD12F0B595}"/>
          </ac:spMkLst>
        </pc:spChg>
      </pc:sldChg>
      <pc:sldChg chg="add del">
        <pc:chgData name="Herbert Xin" userId="e9a22dce-685b-4760-b3ee-62caa91fb046" providerId="ADAL" clId="{EAB2ACBF-9C0C-9849-BC15-8785A8B0CFA7}" dt="2024-05-04T14:50:43.494" v="3238" actId="2890"/>
        <pc:sldMkLst>
          <pc:docMk/>
          <pc:sldMk cId="4287423995" sldId="674"/>
        </pc:sldMkLst>
      </pc:sldChg>
      <pc:sldChg chg="delSp add mod modTransition">
        <pc:chgData name="Herbert Xin" userId="e9a22dce-685b-4760-b3ee-62caa91fb046" providerId="ADAL" clId="{EAB2ACBF-9C0C-9849-BC15-8785A8B0CFA7}" dt="2024-05-04T15:04:15.665" v="3340"/>
        <pc:sldMkLst>
          <pc:docMk/>
          <pc:sldMk cId="242494606" sldId="675"/>
        </pc:sldMkLst>
        <pc:spChg chg="del">
          <ac:chgData name="Herbert Xin" userId="e9a22dce-685b-4760-b3ee-62caa91fb046" providerId="ADAL" clId="{EAB2ACBF-9C0C-9849-BC15-8785A8B0CFA7}" dt="2024-05-04T14:56:43.535" v="3271" actId="478"/>
          <ac:spMkLst>
            <pc:docMk/>
            <pc:sldMk cId="242494606" sldId="675"/>
            <ac:spMk id="9" creationId="{BC62BD36-C116-32B1-0A95-6098C3FBC321}"/>
          </ac:spMkLst>
        </pc:spChg>
        <pc:spChg chg="del">
          <ac:chgData name="Herbert Xin" userId="e9a22dce-685b-4760-b3ee-62caa91fb046" providerId="ADAL" clId="{EAB2ACBF-9C0C-9849-BC15-8785A8B0CFA7}" dt="2024-05-04T14:56:43.535" v="3271" actId="478"/>
          <ac:spMkLst>
            <pc:docMk/>
            <pc:sldMk cId="242494606" sldId="675"/>
            <ac:spMk id="10" creationId="{A31CC2A3-0FF6-EDF3-D138-D6DD12F0B595}"/>
          </ac:spMkLst>
        </pc:spChg>
      </pc:sldChg>
      <pc:sldChg chg="add del">
        <pc:chgData name="Herbert Xin" userId="e9a22dce-685b-4760-b3ee-62caa91fb046" providerId="ADAL" clId="{EAB2ACBF-9C0C-9849-BC15-8785A8B0CFA7}" dt="2024-05-04T14:50:42.063" v="3237" actId="2890"/>
        <pc:sldMkLst>
          <pc:docMk/>
          <pc:sldMk cId="1940384945" sldId="675"/>
        </pc:sldMkLst>
      </pc:sldChg>
      <pc:sldChg chg="delSp add mod modTransition">
        <pc:chgData name="Herbert Xin" userId="e9a22dce-685b-4760-b3ee-62caa91fb046" providerId="ADAL" clId="{EAB2ACBF-9C0C-9849-BC15-8785A8B0CFA7}" dt="2024-05-04T15:04:23.296" v="3341"/>
        <pc:sldMkLst>
          <pc:docMk/>
          <pc:sldMk cId="454377298" sldId="676"/>
        </pc:sldMkLst>
        <pc:spChg chg="del">
          <ac:chgData name="Herbert Xin" userId="e9a22dce-685b-4760-b3ee-62caa91fb046" providerId="ADAL" clId="{EAB2ACBF-9C0C-9849-BC15-8785A8B0CFA7}" dt="2024-05-04T14:56:50.060" v="3272" actId="478"/>
          <ac:spMkLst>
            <pc:docMk/>
            <pc:sldMk cId="454377298" sldId="676"/>
            <ac:spMk id="10" creationId="{A31CC2A3-0FF6-EDF3-D138-D6DD12F0B595}"/>
          </ac:spMkLst>
        </pc:spChg>
      </pc:sldChg>
      <pc:sldChg chg="add del">
        <pc:chgData name="Herbert Xin" userId="e9a22dce-685b-4760-b3ee-62caa91fb046" providerId="ADAL" clId="{EAB2ACBF-9C0C-9849-BC15-8785A8B0CFA7}" dt="2024-05-04T14:50:41.657" v="3236" actId="2890"/>
        <pc:sldMkLst>
          <pc:docMk/>
          <pc:sldMk cId="2062774619" sldId="676"/>
        </pc:sldMkLst>
      </pc:sldChg>
      <pc:sldChg chg="add modTransition">
        <pc:chgData name="Herbert Xin" userId="e9a22dce-685b-4760-b3ee-62caa91fb046" providerId="ADAL" clId="{EAB2ACBF-9C0C-9849-BC15-8785A8B0CFA7}" dt="2024-05-04T15:04:23.296" v="3341"/>
        <pc:sldMkLst>
          <pc:docMk/>
          <pc:sldMk cId="1746756782" sldId="677"/>
        </pc:sldMkLst>
      </pc:sldChg>
      <pc:sldChg chg="add del">
        <pc:chgData name="Herbert Xin" userId="e9a22dce-685b-4760-b3ee-62caa91fb046" providerId="ADAL" clId="{EAB2ACBF-9C0C-9849-BC15-8785A8B0CFA7}" dt="2024-05-04T14:50:41.164" v="3235" actId="2890"/>
        <pc:sldMkLst>
          <pc:docMk/>
          <pc:sldMk cId="2416182345" sldId="677"/>
        </pc:sldMkLst>
      </pc:sldChg>
      <pc:sldChg chg="add del">
        <pc:chgData name="Herbert Xin" userId="e9a22dce-685b-4760-b3ee-62caa91fb046" providerId="ADAL" clId="{EAB2ACBF-9C0C-9849-BC15-8785A8B0CFA7}" dt="2024-05-04T14:50:40.603" v="3234" actId="2890"/>
        <pc:sldMkLst>
          <pc:docMk/>
          <pc:sldMk cId="476884871" sldId="678"/>
        </pc:sldMkLst>
      </pc:sldChg>
      <pc:sldChg chg="add del">
        <pc:chgData name="Herbert Xin" userId="e9a22dce-685b-4760-b3ee-62caa91fb046" providerId="ADAL" clId="{EAB2ACBF-9C0C-9849-BC15-8785A8B0CFA7}" dt="2024-05-04T14:56:54.263" v="3273" actId="2696"/>
        <pc:sldMkLst>
          <pc:docMk/>
          <pc:sldMk cId="2358450314" sldId="678"/>
        </pc:sldMkLst>
      </pc:sldChg>
      <pc:sldChg chg="delSp modSp add mod modTransition">
        <pc:chgData name="Herbert Xin" userId="e9a22dce-685b-4760-b3ee-62caa91fb046" providerId="ADAL" clId="{EAB2ACBF-9C0C-9849-BC15-8785A8B0CFA7}" dt="2024-05-04T14:58:18.895" v="3289"/>
        <pc:sldMkLst>
          <pc:docMk/>
          <pc:sldMk cId="3639127717" sldId="678"/>
        </pc:sldMkLst>
        <pc:spChg chg="del">
          <ac:chgData name="Herbert Xin" userId="e9a22dce-685b-4760-b3ee-62caa91fb046" providerId="ADAL" clId="{EAB2ACBF-9C0C-9849-BC15-8785A8B0CFA7}" dt="2024-05-04T14:57:38.764" v="3282" actId="478"/>
          <ac:spMkLst>
            <pc:docMk/>
            <pc:sldMk cId="3639127717" sldId="678"/>
            <ac:spMk id="38" creationId="{975E6588-505A-68DA-DC68-AA3A384FC6E8}"/>
          </ac:spMkLst>
        </pc:spChg>
        <pc:spChg chg="del">
          <ac:chgData name="Herbert Xin" userId="e9a22dce-685b-4760-b3ee-62caa91fb046" providerId="ADAL" clId="{EAB2ACBF-9C0C-9849-BC15-8785A8B0CFA7}" dt="2024-05-04T14:57:41.994" v="3283" actId="478"/>
          <ac:spMkLst>
            <pc:docMk/>
            <pc:sldMk cId="3639127717" sldId="678"/>
            <ac:spMk id="40" creationId="{B0D5A605-1C8A-65C3-EFD8-3E0AF0174A8B}"/>
          </ac:spMkLst>
        </pc:spChg>
        <pc:spChg chg="del">
          <ac:chgData name="Herbert Xin" userId="e9a22dce-685b-4760-b3ee-62caa91fb046" providerId="ADAL" clId="{EAB2ACBF-9C0C-9849-BC15-8785A8B0CFA7}" dt="2024-05-04T14:57:38.764" v="3282" actId="478"/>
          <ac:spMkLst>
            <pc:docMk/>
            <pc:sldMk cId="3639127717" sldId="678"/>
            <ac:spMk id="42" creationId="{3EA544D2-8FEA-D483-D770-7A2FA9A3448A}"/>
          </ac:spMkLst>
        </pc:spChg>
        <pc:spChg chg="del">
          <ac:chgData name="Herbert Xin" userId="e9a22dce-685b-4760-b3ee-62caa91fb046" providerId="ADAL" clId="{EAB2ACBF-9C0C-9849-BC15-8785A8B0CFA7}" dt="2024-05-04T14:57:38.764" v="3282" actId="478"/>
          <ac:spMkLst>
            <pc:docMk/>
            <pc:sldMk cId="3639127717" sldId="678"/>
            <ac:spMk id="45" creationId="{6441ECEE-6763-97FB-C948-5E78A15D755B}"/>
          </ac:spMkLst>
        </pc:spChg>
        <pc:spChg chg="del">
          <ac:chgData name="Herbert Xin" userId="e9a22dce-685b-4760-b3ee-62caa91fb046" providerId="ADAL" clId="{EAB2ACBF-9C0C-9849-BC15-8785A8B0CFA7}" dt="2024-05-04T14:57:38.764" v="3282" actId="478"/>
          <ac:spMkLst>
            <pc:docMk/>
            <pc:sldMk cId="3639127717" sldId="678"/>
            <ac:spMk id="50" creationId="{99F7B609-DEF8-550A-3187-B9DCD22D86B3}"/>
          </ac:spMkLst>
        </pc:spChg>
        <pc:spChg chg="del">
          <ac:chgData name="Herbert Xin" userId="e9a22dce-685b-4760-b3ee-62caa91fb046" providerId="ADAL" clId="{EAB2ACBF-9C0C-9849-BC15-8785A8B0CFA7}" dt="2024-05-04T14:57:38.764" v="3282" actId="478"/>
          <ac:spMkLst>
            <pc:docMk/>
            <pc:sldMk cId="3639127717" sldId="678"/>
            <ac:spMk id="51" creationId="{A892BAD2-DEFD-F8BE-D524-130086471AF3}"/>
          </ac:spMkLst>
        </pc:spChg>
        <pc:cxnChg chg="del mod">
          <ac:chgData name="Herbert Xin" userId="e9a22dce-685b-4760-b3ee-62caa91fb046" providerId="ADAL" clId="{EAB2ACBF-9C0C-9849-BC15-8785A8B0CFA7}" dt="2024-05-04T14:57:38.764" v="3282" actId="478"/>
          <ac:cxnSpMkLst>
            <pc:docMk/>
            <pc:sldMk cId="3639127717" sldId="678"/>
            <ac:cxnSpMk id="47" creationId="{F928E9DB-2768-2DC3-2AF8-089E61AE9EB0}"/>
          </ac:cxnSpMkLst>
        </pc:cxnChg>
      </pc:sldChg>
      <pc:sldChg chg="delSp modSp add mod modTransition">
        <pc:chgData name="Herbert Xin" userId="e9a22dce-685b-4760-b3ee-62caa91fb046" providerId="ADAL" clId="{EAB2ACBF-9C0C-9849-BC15-8785A8B0CFA7}" dt="2024-05-04T14:58:18.895" v="3289"/>
        <pc:sldMkLst>
          <pc:docMk/>
          <pc:sldMk cId="1836608332" sldId="679"/>
        </pc:sldMkLst>
        <pc:spChg chg="del">
          <ac:chgData name="Herbert Xin" userId="e9a22dce-685b-4760-b3ee-62caa91fb046" providerId="ADAL" clId="{EAB2ACBF-9C0C-9849-BC15-8785A8B0CFA7}" dt="2024-05-04T14:57:52.291" v="3284" actId="478"/>
          <ac:spMkLst>
            <pc:docMk/>
            <pc:sldMk cId="1836608332" sldId="679"/>
            <ac:spMk id="42" creationId="{3EA544D2-8FEA-D483-D770-7A2FA9A3448A}"/>
          </ac:spMkLst>
        </pc:spChg>
        <pc:spChg chg="del">
          <ac:chgData name="Herbert Xin" userId="e9a22dce-685b-4760-b3ee-62caa91fb046" providerId="ADAL" clId="{EAB2ACBF-9C0C-9849-BC15-8785A8B0CFA7}" dt="2024-05-04T14:57:52.291" v="3284" actId="478"/>
          <ac:spMkLst>
            <pc:docMk/>
            <pc:sldMk cId="1836608332" sldId="679"/>
            <ac:spMk id="45" creationId="{6441ECEE-6763-97FB-C948-5E78A15D755B}"/>
          </ac:spMkLst>
        </pc:spChg>
        <pc:spChg chg="del">
          <ac:chgData name="Herbert Xin" userId="e9a22dce-685b-4760-b3ee-62caa91fb046" providerId="ADAL" clId="{EAB2ACBF-9C0C-9849-BC15-8785A8B0CFA7}" dt="2024-05-04T14:57:52.291" v="3284" actId="478"/>
          <ac:spMkLst>
            <pc:docMk/>
            <pc:sldMk cId="1836608332" sldId="679"/>
            <ac:spMk id="50" creationId="{99F7B609-DEF8-550A-3187-B9DCD22D86B3}"/>
          </ac:spMkLst>
        </pc:spChg>
        <pc:spChg chg="del">
          <ac:chgData name="Herbert Xin" userId="e9a22dce-685b-4760-b3ee-62caa91fb046" providerId="ADAL" clId="{EAB2ACBF-9C0C-9849-BC15-8785A8B0CFA7}" dt="2024-05-04T14:57:52.291" v="3284" actId="478"/>
          <ac:spMkLst>
            <pc:docMk/>
            <pc:sldMk cId="1836608332" sldId="679"/>
            <ac:spMk id="51" creationId="{A892BAD2-DEFD-F8BE-D524-130086471AF3}"/>
          </ac:spMkLst>
        </pc:spChg>
        <pc:cxnChg chg="del mod">
          <ac:chgData name="Herbert Xin" userId="e9a22dce-685b-4760-b3ee-62caa91fb046" providerId="ADAL" clId="{EAB2ACBF-9C0C-9849-BC15-8785A8B0CFA7}" dt="2024-05-04T14:57:52.291" v="3284" actId="478"/>
          <ac:cxnSpMkLst>
            <pc:docMk/>
            <pc:sldMk cId="1836608332" sldId="679"/>
            <ac:cxnSpMk id="47" creationId="{F928E9DB-2768-2DC3-2AF8-089E61AE9EB0}"/>
          </ac:cxnSpMkLst>
        </pc:cxnChg>
      </pc:sldChg>
      <pc:sldChg chg="add del">
        <pc:chgData name="Herbert Xin" userId="e9a22dce-685b-4760-b3ee-62caa91fb046" providerId="ADAL" clId="{EAB2ACBF-9C0C-9849-BC15-8785A8B0CFA7}" dt="2024-05-04T14:56:54.446" v="3274" actId="2696"/>
        <pc:sldMkLst>
          <pc:docMk/>
          <pc:sldMk cId="2501660979" sldId="679"/>
        </pc:sldMkLst>
      </pc:sldChg>
      <pc:sldChg chg="add modTransition">
        <pc:chgData name="Herbert Xin" userId="e9a22dce-685b-4760-b3ee-62caa91fb046" providerId="ADAL" clId="{EAB2ACBF-9C0C-9849-BC15-8785A8B0CFA7}" dt="2024-05-04T14:58:18.895" v="3289"/>
        <pc:sldMkLst>
          <pc:docMk/>
          <pc:sldMk cId="2753758692" sldId="680"/>
        </pc:sldMkLst>
      </pc:sldChg>
      <pc:sldChg chg="delSp modSp add mod ord modTransition">
        <pc:chgData name="Herbert Xin" userId="e9a22dce-685b-4760-b3ee-62caa91fb046" providerId="ADAL" clId="{EAB2ACBF-9C0C-9849-BC15-8785A8B0CFA7}" dt="2024-05-04T14:58:18.895" v="3289"/>
        <pc:sldMkLst>
          <pc:docMk/>
          <pc:sldMk cId="772317504" sldId="681"/>
        </pc:sldMkLst>
        <pc:spChg chg="del">
          <ac:chgData name="Herbert Xin" userId="e9a22dce-685b-4760-b3ee-62caa91fb046" providerId="ADAL" clId="{EAB2ACBF-9C0C-9849-BC15-8785A8B0CFA7}" dt="2024-05-04T14:57:59.588" v="3286" actId="478"/>
          <ac:spMkLst>
            <pc:docMk/>
            <pc:sldMk cId="772317504" sldId="681"/>
            <ac:spMk id="45" creationId="{6441ECEE-6763-97FB-C948-5E78A15D755B}"/>
          </ac:spMkLst>
        </pc:spChg>
        <pc:spChg chg="del">
          <ac:chgData name="Herbert Xin" userId="e9a22dce-685b-4760-b3ee-62caa91fb046" providerId="ADAL" clId="{EAB2ACBF-9C0C-9849-BC15-8785A8B0CFA7}" dt="2024-05-04T14:57:59.588" v="3286" actId="478"/>
          <ac:spMkLst>
            <pc:docMk/>
            <pc:sldMk cId="772317504" sldId="681"/>
            <ac:spMk id="51" creationId="{A892BAD2-DEFD-F8BE-D524-130086471AF3}"/>
          </ac:spMkLst>
        </pc:spChg>
        <pc:cxnChg chg="del mod">
          <ac:chgData name="Herbert Xin" userId="e9a22dce-685b-4760-b3ee-62caa91fb046" providerId="ADAL" clId="{EAB2ACBF-9C0C-9849-BC15-8785A8B0CFA7}" dt="2024-05-04T14:58:00.961" v="3287" actId="478"/>
          <ac:cxnSpMkLst>
            <pc:docMk/>
            <pc:sldMk cId="772317504" sldId="681"/>
            <ac:cxnSpMk id="47" creationId="{F928E9DB-2768-2DC3-2AF8-089E61AE9EB0}"/>
          </ac:cxnSpMkLst>
        </pc:cxnChg>
      </pc:sldChg>
      <pc:sldChg chg="delSp add mod ord">
        <pc:chgData name="Herbert Xin" userId="e9a22dce-685b-4760-b3ee-62caa91fb046" providerId="ADAL" clId="{EAB2ACBF-9C0C-9849-BC15-8785A8B0CFA7}" dt="2024-05-05T23:25:44.032" v="3426" actId="20578"/>
        <pc:sldMkLst>
          <pc:docMk/>
          <pc:sldMk cId="722244165" sldId="682"/>
        </pc:sldMkLst>
        <pc:spChg chg="del">
          <ac:chgData name="Herbert Xin" userId="e9a22dce-685b-4760-b3ee-62caa91fb046" providerId="ADAL" clId="{EAB2ACBF-9C0C-9849-BC15-8785A8B0CFA7}" dt="2024-05-04T14:58:47.166" v="3291" actId="478"/>
          <ac:spMkLst>
            <pc:docMk/>
            <pc:sldMk cId="722244165" sldId="682"/>
            <ac:spMk id="40" creationId="{B0D5A605-1C8A-65C3-EFD8-3E0AF0174A8B}"/>
          </ac:spMkLst>
        </pc:spChg>
      </pc:sldChg>
      <pc:sldChg chg="delSp add mod modTransition">
        <pc:chgData name="Herbert Xin" userId="e9a22dce-685b-4760-b3ee-62caa91fb046" providerId="ADAL" clId="{EAB2ACBF-9C0C-9849-BC15-8785A8B0CFA7}" dt="2024-05-04T15:04:41.265" v="3343"/>
        <pc:sldMkLst>
          <pc:docMk/>
          <pc:sldMk cId="3503285510" sldId="683"/>
        </pc:sldMkLst>
        <pc:spChg chg="del">
          <ac:chgData name="Herbert Xin" userId="e9a22dce-685b-4760-b3ee-62caa91fb046" providerId="ADAL" clId="{EAB2ACBF-9C0C-9849-BC15-8785A8B0CFA7}" dt="2024-05-04T14:59:18.610" v="3296" actId="478"/>
          <ac:spMkLst>
            <pc:docMk/>
            <pc:sldMk cId="3503285510" sldId="683"/>
            <ac:spMk id="7" creationId="{AA21D5ED-44AA-8005-C549-25BCBA23F7D7}"/>
          </ac:spMkLst>
        </pc:spChg>
        <pc:spChg chg="del">
          <ac:chgData name="Herbert Xin" userId="e9a22dce-685b-4760-b3ee-62caa91fb046" providerId="ADAL" clId="{EAB2ACBF-9C0C-9849-BC15-8785A8B0CFA7}" dt="2024-05-04T14:59:18.610" v="3296" actId="478"/>
          <ac:spMkLst>
            <pc:docMk/>
            <pc:sldMk cId="3503285510" sldId="683"/>
            <ac:spMk id="8" creationId="{B7FEF9C8-5984-DE78-C001-F82CBD359B8D}"/>
          </ac:spMkLst>
        </pc:spChg>
        <pc:spChg chg="del">
          <ac:chgData name="Herbert Xin" userId="e9a22dce-685b-4760-b3ee-62caa91fb046" providerId="ADAL" clId="{EAB2ACBF-9C0C-9849-BC15-8785A8B0CFA7}" dt="2024-05-04T14:59:18.610" v="3296" actId="478"/>
          <ac:spMkLst>
            <pc:docMk/>
            <pc:sldMk cId="3503285510" sldId="683"/>
            <ac:spMk id="9" creationId="{73069A32-8040-6810-AD77-AA0F9CE5A603}"/>
          </ac:spMkLst>
        </pc:spChg>
        <pc:spChg chg="del">
          <ac:chgData name="Herbert Xin" userId="e9a22dce-685b-4760-b3ee-62caa91fb046" providerId="ADAL" clId="{EAB2ACBF-9C0C-9849-BC15-8785A8B0CFA7}" dt="2024-05-04T14:59:20.832" v="3297" actId="478"/>
          <ac:spMkLst>
            <pc:docMk/>
            <pc:sldMk cId="3503285510" sldId="683"/>
            <ac:spMk id="11" creationId="{64368C93-F6DD-1E17-95F9-EE337B7D125E}"/>
          </ac:spMkLst>
        </pc:spChg>
        <pc:spChg chg="del">
          <ac:chgData name="Herbert Xin" userId="e9a22dce-685b-4760-b3ee-62caa91fb046" providerId="ADAL" clId="{EAB2ACBF-9C0C-9849-BC15-8785A8B0CFA7}" dt="2024-05-04T14:59:20.832" v="3297" actId="478"/>
          <ac:spMkLst>
            <pc:docMk/>
            <pc:sldMk cId="3503285510" sldId="683"/>
            <ac:spMk id="12" creationId="{CB6DB6F9-7135-1F15-818E-F35BBABAF171}"/>
          </ac:spMkLst>
        </pc:spChg>
      </pc:sldChg>
      <pc:sldChg chg="delSp add mod modTransition">
        <pc:chgData name="Herbert Xin" userId="e9a22dce-685b-4760-b3ee-62caa91fb046" providerId="ADAL" clId="{EAB2ACBF-9C0C-9849-BC15-8785A8B0CFA7}" dt="2024-05-04T15:04:41.265" v="3343"/>
        <pc:sldMkLst>
          <pc:docMk/>
          <pc:sldMk cId="1537308332" sldId="684"/>
        </pc:sldMkLst>
        <pc:spChg chg="del">
          <ac:chgData name="Herbert Xin" userId="e9a22dce-685b-4760-b3ee-62caa91fb046" providerId="ADAL" clId="{EAB2ACBF-9C0C-9849-BC15-8785A8B0CFA7}" dt="2024-05-04T14:59:45.438" v="3298" actId="478"/>
          <ac:spMkLst>
            <pc:docMk/>
            <pc:sldMk cId="1537308332" sldId="684"/>
            <ac:spMk id="11" creationId="{64368C93-F6DD-1E17-95F9-EE337B7D125E}"/>
          </ac:spMkLst>
        </pc:spChg>
        <pc:spChg chg="del">
          <ac:chgData name="Herbert Xin" userId="e9a22dce-685b-4760-b3ee-62caa91fb046" providerId="ADAL" clId="{EAB2ACBF-9C0C-9849-BC15-8785A8B0CFA7}" dt="2024-05-04T14:59:45.438" v="3298" actId="478"/>
          <ac:spMkLst>
            <pc:docMk/>
            <pc:sldMk cId="1537308332" sldId="684"/>
            <ac:spMk id="12" creationId="{CB6DB6F9-7135-1F15-818E-F35BBABAF171}"/>
          </ac:spMkLst>
        </pc:spChg>
      </pc:sldChg>
      <pc:sldChg chg="modSp add mod modTransition">
        <pc:chgData name="Herbert Xin" userId="e9a22dce-685b-4760-b3ee-62caa91fb046" providerId="ADAL" clId="{EAB2ACBF-9C0C-9849-BC15-8785A8B0CFA7}" dt="2024-05-05T23:27:12.420" v="3427" actId="13822"/>
        <pc:sldMkLst>
          <pc:docMk/>
          <pc:sldMk cId="1734478043" sldId="685"/>
        </pc:sldMkLst>
        <pc:spChg chg="mod">
          <ac:chgData name="Herbert Xin" userId="e9a22dce-685b-4760-b3ee-62caa91fb046" providerId="ADAL" clId="{EAB2ACBF-9C0C-9849-BC15-8785A8B0CFA7}" dt="2024-05-05T23:27:12.420" v="3427" actId="13822"/>
          <ac:spMkLst>
            <pc:docMk/>
            <pc:sldMk cId="1734478043" sldId="685"/>
            <ac:spMk id="11" creationId="{64368C93-F6DD-1E17-95F9-EE337B7D125E}"/>
          </ac:spMkLst>
        </pc:spChg>
      </pc:sldChg>
      <pc:sldChg chg="delSp modSp add mod modTransition">
        <pc:chgData name="Herbert Xin" userId="e9a22dce-685b-4760-b3ee-62caa91fb046" providerId="ADAL" clId="{EAB2ACBF-9C0C-9849-BC15-8785A8B0CFA7}" dt="2024-05-05T23:41:16.896" v="3991" actId="13926"/>
        <pc:sldMkLst>
          <pc:docMk/>
          <pc:sldMk cId="2843983215" sldId="686"/>
        </pc:sldMkLst>
        <pc:spChg chg="mod">
          <ac:chgData name="Herbert Xin" userId="e9a22dce-685b-4760-b3ee-62caa91fb046" providerId="ADAL" clId="{EAB2ACBF-9C0C-9849-BC15-8785A8B0CFA7}" dt="2024-05-05T23:41:16.896" v="3991" actId="13926"/>
          <ac:spMkLst>
            <pc:docMk/>
            <pc:sldMk cId="2843983215" sldId="686"/>
            <ac:spMk id="5" creationId="{52103B88-B820-A4A9-9501-D663407EB089}"/>
          </ac:spMkLst>
        </pc:spChg>
        <pc:picChg chg="del">
          <ac:chgData name="Herbert Xin" userId="e9a22dce-685b-4760-b3ee-62caa91fb046" providerId="ADAL" clId="{EAB2ACBF-9C0C-9849-BC15-8785A8B0CFA7}" dt="2024-05-04T15:00:41.269" v="3304" actId="478"/>
          <ac:picMkLst>
            <pc:docMk/>
            <pc:sldMk cId="2843983215" sldId="686"/>
            <ac:picMk id="15" creationId="{487164BB-BC7E-AB51-2BC7-CEB044B5CD41}"/>
          </ac:picMkLst>
        </pc:picChg>
      </pc:sldChg>
      <pc:sldChg chg="add modTransition">
        <pc:chgData name="Herbert Xin" userId="e9a22dce-685b-4760-b3ee-62caa91fb046" providerId="ADAL" clId="{EAB2ACBF-9C0C-9849-BC15-8785A8B0CFA7}" dt="2024-05-04T15:04:54.451" v="3345"/>
        <pc:sldMkLst>
          <pc:docMk/>
          <pc:sldMk cId="2689425690" sldId="687"/>
        </pc:sldMkLst>
      </pc:sldChg>
      <pc:sldChg chg="delSp add mod modTransition">
        <pc:chgData name="Herbert Xin" userId="e9a22dce-685b-4760-b3ee-62caa91fb046" providerId="ADAL" clId="{EAB2ACBF-9C0C-9849-BC15-8785A8B0CFA7}" dt="2024-05-04T15:04:54.451" v="3345"/>
        <pc:sldMkLst>
          <pc:docMk/>
          <pc:sldMk cId="4124623590" sldId="688"/>
        </pc:sldMkLst>
        <pc:spChg chg="del">
          <ac:chgData name="Herbert Xin" userId="e9a22dce-685b-4760-b3ee-62caa91fb046" providerId="ADAL" clId="{EAB2ACBF-9C0C-9849-BC15-8785A8B0CFA7}" dt="2024-05-04T15:01:10.999" v="3309" actId="478"/>
          <ac:spMkLst>
            <pc:docMk/>
            <pc:sldMk cId="4124623590" sldId="688"/>
            <ac:spMk id="3" creationId="{E412040D-B950-2A44-FECF-3E3A58B6F8FF}"/>
          </ac:spMkLst>
        </pc:spChg>
        <pc:spChg chg="del">
          <ac:chgData name="Herbert Xin" userId="e9a22dce-685b-4760-b3ee-62caa91fb046" providerId="ADAL" clId="{EAB2ACBF-9C0C-9849-BC15-8785A8B0CFA7}" dt="2024-05-04T15:01:10.999" v="3309" actId="478"/>
          <ac:spMkLst>
            <pc:docMk/>
            <pc:sldMk cId="4124623590" sldId="688"/>
            <ac:spMk id="17" creationId="{1ED7B048-143B-2006-F4F3-3EA8DBFBC101}"/>
          </ac:spMkLst>
        </pc:spChg>
      </pc:sldChg>
      <pc:sldChg chg="add del">
        <pc:chgData name="Herbert Xin" userId="e9a22dce-685b-4760-b3ee-62caa91fb046" providerId="ADAL" clId="{EAB2ACBF-9C0C-9849-BC15-8785A8B0CFA7}" dt="2024-05-04T15:00:44.242" v="3305" actId="2696"/>
        <pc:sldMkLst>
          <pc:docMk/>
          <pc:sldMk cId="4195758184" sldId="688"/>
        </pc:sldMkLst>
      </pc:sldChg>
      <pc:sldChg chg="add modTransition">
        <pc:chgData name="Herbert Xin" userId="e9a22dce-685b-4760-b3ee-62caa91fb046" providerId="ADAL" clId="{EAB2ACBF-9C0C-9849-BC15-8785A8B0CFA7}" dt="2024-05-04T15:04:54.451" v="3345"/>
        <pc:sldMkLst>
          <pc:docMk/>
          <pc:sldMk cId="1348831123" sldId="689"/>
        </pc:sldMkLst>
      </pc:sldChg>
      <pc:sldChg chg="delSp add mod ord modTransition">
        <pc:chgData name="Herbert Xin" userId="e9a22dce-685b-4760-b3ee-62caa91fb046" providerId="ADAL" clId="{EAB2ACBF-9C0C-9849-BC15-8785A8B0CFA7}" dt="2024-05-04T15:04:56.818" v="3346"/>
        <pc:sldMkLst>
          <pc:docMk/>
          <pc:sldMk cId="1111035166" sldId="690"/>
        </pc:sldMkLst>
        <pc:picChg chg="del">
          <ac:chgData name="Herbert Xin" userId="e9a22dce-685b-4760-b3ee-62caa91fb046" providerId="ADAL" clId="{EAB2ACBF-9C0C-9849-BC15-8785A8B0CFA7}" dt="2024-05-04T15:01:19.087" v="3311" actId="478"/>
          <ac:picMkLst>
            <pc:docMk/>
            <pc:sldMk cId="1111035166" sldId="690"/>
            <ac:picMk id="5" creationId="{F812E6F8-B0BC-4A82-9935-643C1F8AF0B5}"/>
          </ac:picMkLst>
        </pc:picChg>
        <pc:picChg chg="del">
          <ac:chgData name="Herbert Xin" userId="e9a22dce-685b-4760-b3ee-62caa91fb046" providerId="ADAL" clId="{EAB2ACBF-9C0C-9849-BC15-8785A8B0CFA7}" dt="2024-05-04T15:01:19.087" v="3311" actId="478"/>
          <ac:picMkLst>
            <pc:docMk/>
            <pc:sldMk cId="1111035166" sldId="690"/>
            <ac:picMk id="7" creationId="{5C95B98C-AA68-22EA-79C5-B19A1FEDC147}"/>
          </ac:picMkLst>
        </pc:picChg>
      </pc:sldChg>
      <pc:sldChg chg="addSp delSp add mod modTransition">
        <pc:chgData name="Herbert Xin" userId="e9a22dce-685b-4760-b3ee-62caa91fb046" providerId="ADAL" clId="{EAB2ACBF-9C0C-9849-BC15-8785A8B0CFA7}" dt="2024-05-04T15:05:13.501" v="3349"/>
        <pc:sldMkLst>
          <pc:docMk/>
          <pc:sldMk cId="2542977992" sldId="691"/>
        </pc:sldMkLst>
        <pc:spChg chg="add del">
          <ac:chgData name="Herbert Xin" userId="e9a22dce-685b-4760-b3ee-62caa91fb046" providerId="ADAL" clId="{EAB2ACBF-9C0C-9849-BC15-8785A8B0CFA7}" dt="2024-05-04T15:02:15.637" v="3322" actId="478"/>
          <ac:spMkLst>
            <pc:docMk/>
            <pc:sldMk cId="2542977992" sldId="691"/>
            <ac:spMk id="7" creationId="{E41B6068-C469-F6B0-31FF-2F6AD81990F1}"/>
          </ac:spMkLst>
        </pc:spChg>
        <pc:spChg chg="add del">
          <ac:chgData name="Herbert Xin" userId="e9a22dce-685b-4760-b3ee-62caa91fb046" providerId="ADAL" clId="{EAB2ACBF-9C0C-9849-BC15-8785A8B0CFA7}" dt="2024-05-04T15:02:16.148" v="3323" actId="478"/>
          <ac:spMkLst>
            <pc:docMk/>
            <pc:sldMk cId="2542977992" sldId="691"/>
            <ac:spMk id="8" creationId="{D39F88F6-BBA8-512C-571D-EC8853C0B8B5}"/>
          </ac:spMkLst>
        </pc:spChg>
        <pc:spChg chg="del">
          <ac:chgData name="Herbert Xin" userId="e9a22dce-685b-4760-b3ee-62caa91fb046" providerId="ADAL" clId="{EAB2ACBF-9C0C-9849-BC15-8785A8B0CFA7}" dt="2024-05-04T15:02:02.232" v="3318" actId="478"/>
          <ac:spMkLst>
            <pc:docMk/>
            <pc:sldMk cId="2542977992" sldId="691"/>
            <ac:spMk id="11" creationId="{9C6345D4-A225-F045-913B-8C8C808CB756}"/>
          </ac:spMkLst>
        </pc:spChg>
        <pc:spChg chg="del">
          <ac:chgData name="Herbert Xin" userId="e9a22dce-685b-4760-b3ee-62caa91fb046" providerId="ADAL" clId="{EAB2ACBF-9C0C-9849-BC15-8785A8B0CFA7}" dt="2024-05-04T15:02:03.244" v="3319" actId="478"/>
          <ac:spMkLst>
            <pc:docMk/>
            <pc:sldMk cId="2542977992" sldId="691"/>
            <ac:spMk id="12" creationId="{49FED22D-0DF0-5C17-878C-D8F1FD13AF82}"/>
          </ac:spMkLst>
        </pc:spChg>
        <pc:spChg chg="add del">
          <ac:chgData name="Herbert Xin" userId="e9a22dce-685b-4760-b3ee-62caa91fb046" providerId="ADAL" clId="{EAB2ACBF-9C0C-9849-BC15-8785A8B0CFA7}" dt="2024-05-04T15:02:18.236" v="3324" actId="478"/>
          <ac:spMkLst>
            <pc:docMk/>
            <pc:sldMk cId="2542977992" sldId="691"/>
            <ac:spMk id="13" creationId="{53609E6E-3824-7DCD-986C-264E72FD041E}"/>
          </ac:spMkLst>
        </pc:spChg>
      </pc:sldChg>
      <pc:sldChg chg="delSp add mod modTransition">
        <pc:chgData name="Herbert Xin" userId="e9a22dce-685b-4760-b3ee-62caa91fb046" providerId="ADAL" clId="{EAB2ACBF-9C0C-9849-BC15-8785A8B0CFA7}" dt="2024-05-04T15:05:13.501" v="3349"/>
        <pc:sldMkLst>
          <pc:docMk/>
          <pc:sldMk cId="1526145826" sldId="692"/>
        </pc:sldMkLst>
        <pc:spChg chg="del">
          <ac:chgData name="Herbert Xin" userId="e9a22dce-685b-4760-b3ee-62caa91fb046" providerId="ADAL" clId="{EAB2ACBF-9C0C-9849-BC15-8785A8B0CFA7}" dt="2024-05-04T15:02:25.563" v="3325" actId="478"/>
          <ac:spMkLst>
            <pc:docMk/>
            <pc:sldMk cId="1526145826" sldId="692"/>
            <ac:spMk id="12" creationId="{49FED22D-0DF0-5C17-878C-D8F1FD13AF82}"/>
          </ac:spMkLst>
        </pc:spChg>
        <pc:spChg chg="del">
          <ac:chgData name="Herbert Xin" userId="e9a22dce-685b-4760-b3ee-62caa91fb046" providerId="ADAL" clId="{EAB2ACBF-9C0C-9849-BC15-8785A8B0CFA7}" dt="2024-05-04T15:02:26.605" v="3326" actId="478"/>
          <ac:spMkLst>
            <pc:docMk/>
            <pc:sldMk cId="1526145826" sldId="692"/>
            <ac:spMk id="13" creationId="{53609E6E-3824-7DCD-986C-264E72FD041E}"/>
          </ac:spMkLst>
        </pc:spChg>
      </pc:sldChg>
      <pc:sldChg chg="delSp add mod modTransition">
        <pc:chgData name="Herbert Xin" userId="e9a22dce-685b-4760-b3ee-62caa91fb046" providerId="ADAL" clId="{EAB2ACBF-9C0C-9849-BC15-8785A8B0CFA7}" dt="2024-05-04T15:05:13.501" v="3349"/>
        <pc:sldMkLst>
          <pc:docMk/>
          <pc:sldMk cId="2769129640" sldId="693"/>
        </pc:sldMkLst>
        <pc:spChg chg="del">
          <ac:chgData name="Herbert Xin" userId="e9a22dce-685b-4760-b3ee-62caa91fb046" providerId="ADAL" clId="{EAB2ACBF-9C0C-9849-BC15-8785A8B0CFA7}" dt="2024-05-04T15:02:37.334" v="3328" actId="478"/>
          <ac:spMkLst>
            <pc:docMk/>
            <pc:sldMk cId="2769129640" sldId="693"/>
            <ac:spMk id="13" creationId="{53609E6E-3824-7DCD-986C-264E72FD041E}"/>
          </ac:spMkLst>
        </pc:spChg>
      </pc:sldChg>
      <pc:sldChg chg="add modTransition">
        <pc:chgData name="Herbert Xin" userId="e9a22dce-685b-4760-b3ee-62caa91fb046" providerId="ADAL" clId="{EAB2ACBF-9C0C-9849-BC15-8785A8B0CFA7}" dt="2024-05-04T15:05:13.501" v="3349"/>
        <pc:sldMkLst>
          <pc:docMk/>
          <pc:sldMk cId="1434810683" sldId="694"/>
        </pc:sldMkLst>
      </pc:sldChg>
      <pc:sldChg chg="add modTransition">
        <pc:chgData name="Herbert Xin" userId="e9a22dce-685b-4760-b3ee-62caa91fb046" providerId="ADAL" clId="{EAB2ACBF-9C0C-9849-BC15-8785A8B0CFA7}" dt="2024-05-04T15:05:13.501" v="3349"/>
        <pc:sldMkLst>
          <pc:docMk/>
          <pc:sldMk cId="200997424" sldId="695"/>
        </pc:sldMkLst>
      </pc:sldChg>
      <pc:sldChg chg="add modTransition">
        <pc:chgData name="Herbert Xin" userId="e9a22dce-685b-4760-b3ee-62caa91fb046" providerId="ADAL" clId="{EAB2ACBF-9C0C-9849-BC15-8785A8B0CFA7}" dt="2024-05-04T15:05:24.620" v="3353"/>
        <pc:sldMkLst>
          <pc:docMk/>
          <pc:sldMk cId="4002216867" sldId="696"/>
        </pc:sldMkLst>
      </pc:sldChg>
      <pc:sldChg chg="delSp modSp add mod modTransition">
        <pc:chgData name="Herbert Xin" userId="e9a22dce-685b-4760-b3ee-62caa91fb046" providerId="ADAL" clId="{EAB2ACBF-9C0C-9849-BC15-8785A8B0CFA7}" dt="2024-05-05T23:39:50.106" v="3983"/>
        <pc:sldMkLst>
          <pc:docMk/>
          <pc:sldMk cId="211395110" sldId="697"/>
        </pc:sldMkLst>
        <pc:spChg chg="del">
          <ac:chgData name="Herbert Xin" userId="e9a22dce-685b-4760-b3ee-62caa91fb046" providerId="ADAL" clId="{EAB2ACBF-9C0C-9849-BC15-8785A8B0CFA7}" dt="2024-05-05T23:39:16.080" v="3970" actId="478"/>
          <ac:spMkLst>
            <pc:docMk/>
            <pc:sldMk cId="211395110" sldId="697"/>
            <ac:spMk id="6" creationId="{823D91DE-581B-9A09-E349-2640F42D3FF9}"/>
          </ac:spMkLst>
        </pc:spChg>
        <pc:spChg chg="del">
          <ac:chgData name="Herbert Xin" userId="e9a22dce-685b-4760-b3ee-62caa91fb046" providerId="ADAL" clId="{EAB2ACBF-9C0C-9849-BC15-8785A8B0CFA7}" dt="2024-05-05T23:39:08.800" v="3968" actId="478"/>
          <ac:spMkLst>
            <pc:docMk/>
            <pc:sldMk cId="211395110" sldId="697"/>
            <ac:spMk id="7" creationId="{5DB3EA4E-CA45-4379-C37E-5099FCF09163}"/>
          </ac:spMkLst>
        </pc:spChg>
        <pc:spChg chg="del">
          <ac:chgData name="Herbert Xin" userId="e9a22dce-685b-4760-b3ee-62caa91fb046" providerId="ADAL" clId="{EAB2ACBF-9C0C-9849-BC15-8785A8B0CFA7}" dt="2024-05-05T23:39:08.800" v="3968" actId="478"/>
          <ac:spMkLst>
            <pc:docMk/>
            <pc:sldMk cId="211395110" sldId="697"/>
            <ac:spMk id="8" creationId="{9300EA26-F003-CB00-AB7F-6A601E86072B}"/>
          </ac:spMkLst>
        </pc:spChg>
        <pc:spChg chg="del">
          <ac:chgData name="Herbert Xin" userId="e9a22dce-685b-4760-b3ee-62caa91fb046" providerId="ADAL" clId="{EAB2ACBF-9C0C-9849-BC15-8785A8B0CFA7}" dt="2024-05-05T23:39:08.800" v="3968" actId="478"/>
          <ac:spMkLst>
            <pc:docMk/>
            <pc:sldMk cId="211395110" sldId="697"/>
            <ac:spMk id="9" creationId="{72DE714C-80B6-9298-B0B4-F2E12743007F}"/>
          </ac:spMkLst>
        </pc:spChg>
        <pc:spChg chg="del">
          <ac:chgData name="Herbert Xin" userId="e9a22dce-685b-4760-b3ee-62caa91fb046" providerId="ADAL" clId="{EAB2ACBF-9C0C-9849-BC15-8785A8B0CFA7}" dt="2024-05-05T23:39:10.966" v="3969" actId="478"/>
          <ac:spMkLst>
            <pc:docMk/>
            <pc:sldMk cId="211395110" sldId="697"/>
            <ac:spMk id="11" creationId="{6B6AA1D7-1D41-FD86-663E-6E8C4695C718}"/>
          </ac:spMkLst>
        </pc:spChg>
        <pc:spChg chg="del">
          <ac:chgData name="Herbert Xin" userId="e9a22dce-685b-4760-b3ee-62caa91fb046" providerId="ADAL" clId="{EAB2ACBF-9C0C-9849-BC15-8785A8B0CFA7}" dt="2024-05-05T23:39:10.966" v="3969" actId="478"/>
          <ac:spMkLst>
            <pc:docMk/>
            <pc:sldMk cId="211395110" sldId="697"/>
            <ac:spMk id="12" creationId="{C9D275B3-3D18-EDC9-8DC1-9A1D5052C57C}"/>
          </ac:spMkLst>
        </pc:spChg>
        <pc:spChg chg="del">
          <ac:chgData name="Herbert Xin" userId="e9a22dce-685b-4760-b3ee-62caa91fb046" providerId="ADAL" clId="{EAB2ACBF-9C0C-9849-BC15-8785A8B0CFA7}" dt="2024-05-05T23:39:08.800" v="3968" actId="478"/>
          <ac:spMkLst>
            <pc:docMk/>
            <pc:sldMk cId="211395110" sldId="697"/>
            <ac:spMk id="13" creationId="{92D36EA5-F313-ABFA-61C4-34C3B6D662C2}"/>
          </ac:spMkLst>
        </pc:spChg>
        <pc:cxnChg chg="del mod">
          <ac:chgData name="Herbert Xin" userId="e9a22dce-685b-4760-b3ee-62caa91fb046" providerId="ADAL" clId="{EAB2ACBF-9C0C-9849-BC15-8785A8B0CFA7}" dt="2024-05-05T23:39:08.800" v="3968" actId="478"/>
          <ac:cxnSpMkLst>
            <pc:docMk/>
            <pc:sldMk cId="211395110" sldId="697"/>
            <ac:cxnSpMk id="10" creationId="{638CB59B-4FB1-AF52-0C4D-479F05BE16CD}"/>
          </ac:cxnSpMkLst>
        </pc:cxnChg>
      </pc:sldChg>
      <pc:sldChg chg="addSp delSp modSp add mod modTransition">
        <pc:chgData name="Herbert Xin" userId="e9a22dce-685b-4760-b3ee-62caa91fb046" providerId="ADAL" clId="{EAB2ACBF-9C0C-9849-BC15-8785A8B0CFA7}" dt="2024-05-05T23:39:50.106" v="3983"/>
        <pc:sldMkLst>
          <pc:docMk/>
          <pc:sldMk cId="3320792657" sldId="698"/>
        </pc:sldMkLst>
        <pc:spChg chg="add del mod">
          <ac:chgData name="Herbert Xin" userId="e9a22dce-685b-4760-b3ee-62caa91fb046" providerId="ADAL" clId="{EAB2ACBF-9C0C-9849-BC15-8785A8B0CFA7}" dt="2024-05-05T23:39:26.330" v="3977" actId="478"/>
          <ac:spMkLst>
            <pc:docMk/>
            <pc:sldMk cId="3320792657" sldId="698"/>
            <ac:spMk id="3" creationId="{C26AA980-529F-CBAD-6998-F44E6A4C47A6}"/>
          </ac:spMkLst>
        </pc:spChg>
        <pc:spChg chg="mod">
          <ac:chgData name="Herbert Xin" userId="e9a22dce-685b-4760-b3ee-62caa91fb046" providerId="ADAL" clId="{EAB2ACBF-9C0C-9849-BC15-8785A8B0CFA7}" dt="2024-05-05T23:39:22.249" v="3974" actId="1076"/>
          <ac:spMkLst>
            <pc:docMk/>
            <pc:sldMk cId="3320792657" sldId="698"/>
            <ac:spMk id="4" creationId="{0F19F5EB-DBB6-CF55-0DE6-2D60ACF49DE6}"/>
          </ac:spMkLst>
        </pc:spChg>
        <pc:spChg chg="del">
          <ac:chgData name="Herbert Xin" userId="e9a22dce-685b-4760-b3ee-62caa91fb046" providerId="ADAL" clId="{EAB2ACBF-9C0C-9849-BC15-8785A8B0CFA7}" dt="2024-05-05T23:39:18.656" v="3971" actId="478"/>
          <ac:spMkLst>
            <pc:docMk/>
            <pc:sldMk cId="3320792657" sldId="698"/>
            <ac:spMk id="7" creationId="{5DB3EA4E-CA45-4379-C37E-5099FCF09163}"/>
          </ac:spMkLst>
        </pc:spChg>
        <pc:spChg chg="del">
          <ac:chgData name="Herbert Xin" userId="e9a22dce-685b-4760-b3ee-62caa91fb046" providerId="ADAL" clId="{EAB2ACBF-9C0C-9849-BC15-8785A8B0CFA7}" dt="2024-05-05T23:39:18.656" v="3971" actId="478"/>
          <ac:spMkLst>
            <pc:docMk/>
            <pc:sldMk cId="3320792657" sldId="698"/>
            <ac:spMk id="8" creationId="{9300EA26-F003-CB00-AB7F-6A601E86072B}"/>
          </ac:spMkLst>
        </pc:spChg>
        <pc:spChg chg="del">
          <ac:chgData name="Herbert Xin" userId="e9a22dce-685b-4760-b3ee-62caa91fb046" providerId="ADAL" clId="{EAB2ACBF-9C0C-9849-BC15-8785A8B0CFA7}" dt="2024-05-05T23:39:20.092" v="3972" actId="478"/>
          <ac:spMkLst>
            <pc:docMk/>
            <pc:sldMk cId="3320792657" sldId="698"/>
            <ac:spMk id="9" creationId="{72DE714C-80B6-9298-B0B4-F2E12743007F}"/>
          </ac:spMkLst>
        </pc:spChg>
        <pc:spChg chg="del">
          <ac:chgData name="Herbert Xin" userId="e9a22dce-685b-4760-b3ee-62caa91fb046" providerId="ADAL" clId="{EAB2ACBF-9C0C-9849-BC15-8785A8B0CFA7}" dt="2024-05-05T23:39:28.119" v="3978" actId="478"/>
          <ac:spMkLst>
            <pc:docMk/>
            <pc:sldMk cId="3320792657" sldId="698"/>
            <ac:spMk id="11" creationId="{6B6AA1D7-1D41-FD86-663E-6E8C4695C718}"/>
          </ac:spMkLst>
        </pc:spChg>
        <pc:spChg chg="del">
          <ac:chgData name="Herbert Xin" userId="e9a22dce-685b-4760-b3ee-62caa91fb046" providerId="ADAL" clId="{EAB2ACBF-9C0C-9849-BC15-8785A8B0CFA7}" dt="2024-05-05T23:39:28.119" v="3978" actId="478"/>
          <ac:spMkLst>
            <pc:docMk/>
            <pc:sldMk cId="3320792657" sldId="698"/>
            <ac:spMk id="12" creationId="{C9D275B3-3D18-EDC9-8DC1-9A1D5052C57C}"/>
          </ac:spMkLst>
        </pc:spChg>
        <pc:spChg chg="del">
          <ac:chgData name="Herbert Xin" userId="e9a22dce-685b-4760-b3ee-62caa91fb046" providerId="ADAL" clId="{EAB2ACBF-9C0C-9849-BC15-8785A8B0CFA7}" dt="2024-05-05T23:39:28.119" v="3978" actId="478"/>
          <ac:spMkLst>
            <pc:docMk/>
            <pc:sldMk cId="3320792657" sldId="698"/>
            <ac:spMk id="13" creationId="{92D36EA5-F313-ABFA-61C4-34C3B6D662C2}"/>
          </ac:spMkLst>
        </pc:spChg>
        <pc:cxnChg chg="del mod">
          <ac:chgData name="Herbert Xin" userId="e9a22dce-685b-4760-b3ee-62caa91fb046" providerId="ADAL" clId="{EAB2ACBF-9C0C-9849-BC15-8785A8B0CFA7}" dt="2024-05-05T23:39:18.656" v="3971" actId="478"/>
          <ac:cxnSpMkLst>
            <pc:docMk/>
            <pc:sldMk cId="3320792657" sldId="698"/>
            <ac:cxnSpMk id="10" creationId="{638CB59B-4FB1-AF52-0C4D-479F05BE16CD}"/>
          </ac:cxnSpMkLst>
        </pc:cxnChg>
      </pc:sldChg>
      <pc:sldChg chg="delSp add mod modTransition">
        <pc:chgData name="Herbert Xin" userId="e9a22dce-685b-4760-b3ee-62caa91fb046" providerId="ADAL" clId="{EAB2ACBF-9C0C-9849-BC15-8785A8B0CFA7}" dt="2024-05-05T23:39:50.106" v="3983"/>
        <pc:sldMkLst>
          <pc:docMk/>
          <pc:sldMk cId="921007683" sldId="699"/>
        </pc:sldMkLst>
        <pc:spChg chg="del">
          <ac:chgData name="Herbert Xin" userId="e9a22dce-685b-4760-b3ee-62caa91fb046" providerId="ADAL" clId="{EAB2ACBF-9C0C-9849-BC15-8785A8B0CFA7}" dt="2024-05-05T23:39:34.058" v="3979" actId="478"/>
          <ac:spMkLst>
            <pc:docMk/>
            <pc:sldMk cId="921007683" sldId="699"/>
            <ac:spMk id="11" creationId="{6B6AA1D7-1D41-FD86-663E-6E8C4695C718}"/>
          </ac:spMkLst>
        </pc:spChg>
        <pc:spChg chg="del">
          <ac:chgData name="Herbert Xin" userId="e9a22dce-685b-4760-b3ee-62caa91fb046" providerId="ADAL" clId="{EAB2ACBF-9C0C-9849-BC15-8785A8B0CFA7}" dt="2024-05-05T23:39:34.058" v="3979" actId="478"/>
          <ac:spMkLst>
            <pc:docMk/>
            <pc:sldMk cId="921007683" sldId="699"/>
            <ac:spMk id="12" creationId="{C9D275B3-3D18-EDC9-8DC1-9A1D5052C57C}"/>
          </ac:spMkLst>
        </pc:spChg>
        <pc:spChg chg="del">
          <ac:chgData name="Herbert Xin" userId="e9a22dce-685b-4760-b3ee-62caa91fb046" providerId="ADAL" clId="{EAB2ACBF-9C0C-9849-BC15-8785A8B0CFA7}" dt="2024-05-05T23:39:34.058" v="3979" actId="478"/>
          <ac:spMkLst>
            <pc:docMk/>
            <pc:sldMk cId="921007683" sldId="699"/>
            <ac:spMk id="13" creationId="{92D36EA5-F313-ABFA-61C4-34C3B6D662C2}"/>
          </ac:spMkLst>
        </pc:spChg>
      </pc:sldChg>
      <pc:sldChg chg="delSp add mod modTransition">
        <pc:chgData name="Herbert Xin" userId="e9a22dce-685b-4760-b3ee-62caa91fb046" providerId="ADAL" clId="{EAB2ACBF-9C0C-9849-BC15-8785A8B0CFA7}" dt="2024-05-05T23:39:50.106" v="3983"/>
        <pc:sldMkLst>
          <pc:docMk/>
          <pc:sldMk cId="3280100105" sldId="700"/>
        </pc:sldMkLst>
        <pc:spChg chg="del">
          <ac:chgData name="Herbert Xin" userId="e9a22dce-685b-4760-b3ee-62caa91fb046" providerId="ADAL" clId="{EAB2ACBF-9C0C-9849-BC15-8785A8B0CFA7}" dt="2024-05-05T23:39:37.430" v="3980" actId="478"/>
          <ac:spMkLst>
            <pc:docMk/>
            <pc:sldMk cId="3280100105" sldId="700"/>
            <ac:spMk id="12" creationId="{C9D275B3-3D18-EDC9-8DC1-9A1D5052C57C}"/>
          </ac:spMkLst>
        </pc:spChg>
        <pc:spChg chg="del">
          <ac:chgData name="Herbert Xin" userId="e9a22dce-685b-4760-b3ee-62caa91fb046" providerId="ADAL" clId="{EAB2ACBF-9C0C-9849-BC15-8785A8B0CFA7}" dt="2024-05-05T23:39:37.430" v="3980" actId="478"/>
          <ac:spMkLst>
            <pc:docMk/>
            <pc:sldMk cId="3280100105" sldId="700"/>
            <ac:spMk id="13" creationId="{92D36EA5-F313-ABFA-61C4-34C3B6D662C2}"/>
          </ac:spMkLst>
        </pc:spChg>
      </pc:sldChg>
      <pc:sldChg chg="delSp add mod modTransition">
        <pc:chgData name="Herbert Xin" userId="e9a22dce-685b-4760-b3ee-62caa91fb046" providerId="ADAL" clId="{EAB2ACBF-9C0C-9849-BC15-8785A8B0CFA7}" dt="2024-05-05T23:39:50.106" v="3983"/>
        <pc:sldMkLst>
          <pc:docMk/>
          <pc:sldMk cId="2610026304" sldId="701"/>
        </pc:sldMkLst>
        <pc:spChg chg="del">
          <ac:chgData name="Herbert Xin" userId="e9a22dce-685b-4760-b3ee-62caa91fb046" providerId="ADAL" clId="{EAB2ACBF-9C0C-9849-BC15-8785A8B0CFA7}" dt="2024-05-05T23:39:44.265" v="3982" actId="478"/>
          <ac:spMkLst>
            <pc:docMk/>
            <pc:sldMk cId="2610026304" sldId="701"/>
            <ac:spMk id="13" creationId="{92D36EA5-F313-ABFA-61C4-34C3B6D662C2}"/>
          </ac:spMkLst>
        </pc:spChg>
      </pc:sldChg>
      <pc:sldChg chg="add modTransition">
        <pc:chgData name="Herbert Xin" userId="e9a22dce-685b-4760-b3ee-62caa91fb046" providerId="ADAL" clId="{EAB2ACBF-9C0C-9849-BC15-8785A8B0CFA7}" dt="2024-05-05T23:39:50.106" v="3983"/>
        <pc:sldMkLst>
          <pc:docMk/>
          <pc:sldMk cId="2616167343" sldId="702"/>
        </pc:sldMkLst>
      </pc:sldChg>
      <pc:sldChg chg="modSp add mod modTransition">
        <pc:chgData name="Herbert Xin" userId="e9a22dce-685b-4760-b3ee-62caa91fb046" providerId="ADAL" clId="{EAB2ACBF-9C0C-9849-BC15-8785A8B0CFA7}" dt="2024-05-05T23:40:26.829" v="3986" actId="13926"/>
        <pc:sldMkLst>
          <pc:docMk/>
          <pc:sldMk cId="2859977567" sldId="703"/>
        </pc:sldMkLst>
        <pc:spChg chg="mod">
          <ac:chgData name="Herbert Xin" userId="e9a22dce-685b-4760-b3ee-62caa91fb046" providerId="ADAL" clId="{EAB2ACBF-9C0C-9849-BC15-8785A8B0CFA7}" dt="2024-05-05T23:40:26.829" v="3986" actId="13926"/>
          <ac:spMkLst>
            <pc:docMk/>
            <pc:sldMk cId="2859977567" sldId="703"/>
            <ac:spMk id="4" creationId="{0F19F5EB-DBB6-CF55-0DE6-2D60ACF49DE6}"/>
          </ac:spMkLst>
        </pc:spChg>
      </pc:sldChg>
      <pc:sldChg chg="add del">
        <pc:chgData name="Herbert Xin" userId="e9a22dce-685b-4760-b3ee-62caa91fb046" providerId="ADAL" clId="{EAB2ACBF-9C0C-9849-BC15-8785A8B0CFA7}" dt="2024-05-05T23:41:09.237" v="3990" actId="2696"/>
        <pc:sldMkLst>
          <pc:docMk/>
          <pc:sldMk cId="48899335" sldId="7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5/11/24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6451B1-F1C2-C342-9482-CA419A1AF9E0}" type="slidenum">
              <a:rPr lang="en-US" smtClean="0"/>
              <a:t>17</a:t>
            </a:fld>
            <a:endParaRPr lang="en-US"/>
          </a:p>
        </p:txBody>
      </p:sp>
    </p:spTree>
    <p:extLst>
      <p:ext uri="{BB962C8B-B14F-4D97-AF65-F5344CB8AC3E}">
        <p14:creationId xmlns:p14="http://schemas.microsoft.com/office/powerpoint/2010/main" val="13463710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a:t>Presentation subheading </a:t>
            </a:r>
            <a:br>
              <a:rPr lang="en-GB"/>
            </a:br>
            <a:r>
              <a:rPr lang="en-GB"/>
              <a:t>can go over 2 lines 28pt</a:t>
            </a:r>
            <a:endParaRPr lang="en-US"/>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a:latin typeface="Arial"/>
                <a:cs typeface="Arial"/>
              </a:rPr>
              <a:t>Insert team/discipline </a:t>
            </a:r>
            <a:r>
              <a:rPr lang="en-AU" sz="1000" b="1" spc="-20">
                <a:latin typeface="Arial"/>
                <a:cs typeface="Arial"/>
              </a:rPr>
              <a:t>area</a:t>
            </a:r>
            <a:endParaRPr lang="en-AU" sz="1000">
              <a:latin typeface="Arial"/>
              <a:cs typeface="Arial"/>
            </a:endParaRPr>
          </a:p>
          <a:p>
            <a:pPr marL="12700" marR="711200">
              <a:lnSpc>
                <a:spcPct val="100000"/>
              </a:lnSpc>
            </a:pPr>
            <a:r>
              <a:rPr lang="en-AU" sz="1000">
                <a:latin typeface="Arial"/>
                <a:cs typeface="Arial"/>
              </a:rPr>
              <a:t>Name</a:t>
            </a:r>
            <a:r>
              <a:rPr lang="en-AU" sz="1000" spc="-20">
                <a:latin typeface="Arial"/>
                <a:cs typeface="Arial"/>
              </a:rPr>
              <a:t> </a:t>
            </a:r>
            <a:r>
              <a:rPr lang="en-AU" sz="1000" spc="-10">
                <a:latin typeface="Arial"/>
                <a:cs typeface="Arial"/>
              </a:rPr>
              <a:t>Surname Title</a:t>
            </a:r>
            <a:endParaRPr lang="en-AU" sz="1000">
              <a:latin typeface="Arial"/>
              <a:cs typeface="Arial"/>
            </a:endParaRPr>
          </a:p>
          <a:p>
            <a:pPr marL="12700">
              <a:lnSpc>
                <a:spcPct val="100000"/>
              </a:lnSpc>
            </a:pPr>
            <a:r>
              <a:rPr lang="en-AU" sz="1000">
                <a:latin typeface="Arial"/>
                <a:cs typeface="Arial"/>
              </a:rPr>
              <a:t>+61</a:t>
            </a:r>
            <a:r>
              <a:rPr lang="en-AU" sz="1000" spc="-10">
                <a:latin typeface="Arial"/>
                <a:cs typeface="Arial"/>
              </a:rPr>
              <a:t> </a:t>
            </a:r>
            <a:r>
              <a:rPr lang="en-AU" sz="1000">
                <a:latin typeface="Arial"/>
                <a:cs typeface="Arial"/>
              </a:rPr>
              <a:t>2</a:t>
            </a:r>
            <a:r>
              <a:rPr lang="en-AU" sz="1000" spc="-5">
                <a:latin typeface="Arial"/>
                <a:cs typeface="Arial"/>
              </a:rPr>
              <a:t> </a:t>
            </a:r>
            <a:r>
              <a:rPr lang="en-AU" sz="1000">
                <a:latin typeface="Arial"/>
                <a:cs typeface="Arial"/>
              </a:rPr>
              <a:t>1234</a:t>
            </a:r>
            <a:r>
              <a:rPr lang="en-AU" sz="1000" spc="-10">
                <a:latin typeface="Arial"/>
                <a:cs typeface="Arial"/>
              </a:rPr>
              <a:t> </a:t>
            </a:r>
            <a:r>
              <a:rPr lang="en-AU" sz="1000" spc="-20">
                <a:latin typeface="Arial"/>
                <a:cs typeface="Arial"/>
              </a:rPr>
              <a:t>5678</a:t>
            </a:r>
            <a:endParaRPr lang="en-AU" sz="1000">
              <a:latin typeface="Arial"/>
              <a:cs typeface="Arial"/>
            </a:endParaRPr>
          </a:p>
          <a:p>
            <a:pPr marL="12700">
              <a:lnSpc>
                <a:spcPct val="100000"/>
              </a:lnSpc>
            </a:pPr>
            <a:r>
              <a:rPr lang="en-AU" sz="1000" spc="-10">
                <a:latin typeface="Arial"/>
                <a:cs typeface="Arial"/>
                <a:hlinkClick r:id="rId2"/>
              </a:rPr>
              <a:t>first.last@sydney.edu.au</a:t>
            </a:r>
            <a:endParaRPr lang="en-AU" sz="1000">
              <a:latin typeface="Arial"/>
              <a:cs typeface="Arial"/>
            </a:endParaRPr>
          </a:p>
          <a:p>
            <a:pPr>
              <a:lnSpc>
                <a:spcPct val="100000"/>
              </a:lnSpc>
              <a:spcBef>
                <a:spcPts val="50"/>
              </a:spcBef>
            </a:pPr>
            <a:endParaRPr lang="en-AU" sz="1000">
              <a:latin typeface="Arial"/>
              <a:cs typeface="Arial"/>
            </a:endParaRPr>
          </a:p>
          <a:p>
            <a:pPr marL="12700">
              <a:lnSpc>
                <a:spcPct val="100000"/>
              </a:lnSpc>
            </a:pPr>
            <a:r>
              <a:rPr lang="en-AU" sz="1000" b="1" spc="-10" err="1">
                <a:latin typeface="Arial"/>
                <a:cs typeface="Arial"/>
              </a:rPr>
              <a:t>sydney.edu.au</a:t>
            </a:r>
            <a:r>
              <a:rPr lang="en-AU" sz="1000" b="1" spc="-10">
                <a:latin typeface="Arial"/>
                <a:cs typeface="Arial"/>
              </a:rPr>
              <a:t>/</a:t>
            </a:r>
            <a:r>
              <a:rPr lang="en-AU" sz="1000" b="1" spc="-10" err="1">
                <a:latin typeface="Arial"/>
                <a:cs typeface="Arial"/>
              </a:rPr>
              <a:t>xxxx</a:t>
            </a:r>
            <a:endParaRPr lang="en-AU" sz="100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Sandstone background</a:t>
            </a:r>
            <a:endParaRPr/>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light grey background</a:t>
            </a:r>
            <a:endParaRPr/>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Small body copy</a:t>
            </a:r>
            <a:endParaRPr/>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Small body copy</a:t>
            </a:r>
            <a:endParaRPr/>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extLst>
      <p:ext uri="{BB962C8B-B14F-4D97-AF65-F5344CB8AC3E}">
        <p14:creationId xmlns:p14="http://schemas.microsoft.com/office/powerpoint/2010/main" val="2543364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Small body copy</a:t>
            </a:r>
            <a:endParaRPr/>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a:p>
        </p:txBody>
      </p:sp>
    </p:spTree>
    <p:extLst>
      <p:ext uri="{BB962C8B-B14F-4D97-AF65-F5344CB8AC3E}">
        <p14:creationId xmlns:p14="http://schemas.microsoft.com/office/powerpoint/2010/main" val="1357371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Medium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427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Medium body copy</a:t>
            </a:r>
            <a:endParaRPr/>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7934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Medium body copy</a:t>
            </a:r>
            <a:endParaRPr/>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Tree>
    <p:extLst>
      <p:ext uri="{BB962C8B-B14F-4D97-AF65-F5344CB8AC3E}">
        <p14:creationId xmlns:p14="http://schemas.microsoft.com/office/powerpoint/2010/main" val="1609240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Large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990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1 object</a:t>
            </a:r>
            <a:endParaRPr/>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2 objects</a:t>
            </a:r>
            <a:endParaRPr/>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Small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Medium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Large body copy</a:t>
            </a:r>
            <a:endParaRPr/>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1</a:t>
            </a:r>
            <a:br>
              <a:rPr lang="en-AU"/>
            </a:br>
            <a:r>
              <a:rPr lang="en-US"/>
              <a:t>Title, text box and image</a:t>
            </a:r>
            <a:br>
              <a:rPr lang="en-US"/>
            </a:br>
            <a:r>
              <a:rPr lang="en-US"/>
              <a:t>Medium body copy</a:t>
            </a:r>
            <a:endParaRPr/>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69222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2</a:t>
            </a:r>
            <a:br>
              <a:rPr lang="en-AU"/>
            </a:br>
            <a:r>
              <a:rPr lang="en-US"/>
              <a:t>Title, text box and image</a:t>
            </a:r>
            <a:br>
              <a:rPr lang="en-US"/>
            </a:br>
            <a:r>
              <a:rPr lang="en-US"/>
              <a:t>Medium body copy</a:t>
            </a:r>
            <a:endParaRPr/>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3</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a:t>Heading 4</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5</a:t>
            </a:r>
            <a:br>
              <a:rPr lang="en-AU"/>
            </a:br>
            <a:r>
              <a:rPr lang="en-US"/>
              <a:t>Title, text box + images</a:t>
            </a:r>
            <a:br>
              <a:rPr lang="en-US"/>
            </a:br>
            <a:r>
              <a:rPr lang="en-US"/>
              <a:t>Medium body copy</a:t>
            </a:r>
            <a:endParaRPr/>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a:t>Heading 6 – single line</a:t>
            </a:r>
            <a:endParaRPr/>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a:p>
        </p:txBody>
      </p:sp>
    </p:spTree>
    <p:extLst>
      <p:ext uri="{BB962C8B-B14F-4D97-AF65-F5344CB8AC3E}">
        <p14:creationId xmlns:p14="http://schemas.microsoft.com/office/powerpoint/2010/main" val="80105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with image</a:t>
            </a:r>
            <a:endParaRPr/>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70595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no image</a:t>
            </a:r>
            <a:endParaRPr/>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p>
          <a:p>
            <a:endParaRPr lang="en-AU"/>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8340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a:latin typeface="Arial"/>
                <a:cs typeface="Arial"/>
              </a:rPr>
              <a:t>The</a:t>
            </a:r>
            <a:r>
              <a:rPr lang="en-AU" sz="1800" spc="-35">
                <a:latin typeface="Arial"/>
                <a:cs typeface="Arial"/>
              </a:rPr>
              <a:t> </a:t>
            </a:r>
            <a:r>
              <a:rPr lang="en-AU" sz="1800">
                <a:latin typeface="Arial"/>
                <a:cs typeface="Arial"/>
              </a:rPr>
              <a:t>University</a:t>
            </a:r>
            <a:r>
              <a:rPr lang="en-AU" sz="1800" spc="-30">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Sydney’s</a:t>
            </a:r>
            <a:r>
              <a:rPr lang="en-AU" sz="1800" spc="-30">
                <a:latin typeface="Arial"/>
                <a:cs typeface="Arial"/>
              </a:rPr>
              <a:t> </a:t>
            </a:r>
            <a:r>
              <a:rPr lang="en-AU" sz="1800">
                <a:latin typeface="Arial"/>
                <a:cs typeface="Arial"/>
              </a:rPr>
              <a:t>Camperdown</a:t>
            </a:r>
            <a:r>
              <a:rPr lang="en-AU" sz="1800" spc="-30">
                <a:latin typeface="Arial"/>
                <a:cs typeface="Arial"/>
              </a:rPr>
              <a:t> </a:t>
            </a:r>
            <a:r>
              <a:rPr lang="en-AU" sz="1800">
                <a:latin typeface="Arial"/>
                <a:cs typeface="Arial"/>
              </a:rPr>
              <a:t>Campus</a:t>
            </a:r>
            <a:r>
              <a:rPr lang="en-AU" sz="1800" spc="-35">
                <a:latin typeface="Arial"/>
                <a:cs typeface="Arial"/>
              </a:rPr>
              <a:t> </a:t>
            </a:r>
            <a:r>
              <a:rPr lang="en-AU" sz="1800">
                <a:latin typeface="Arial"/>
                <a:cs typeface="Arial"/>
              </a:rPr>
              <a:t>sits</a:t>
            </a:r>
            <a:r>
              <a:rPr lang="en-AU" sz="1800" spc="-30">
                <a:latin typeface="Arial"/>
                <a:cs typeface="Arial"/>
              </a:rPr>
              <a:t> </a:t>
            </a:r>
            <a:r>
              <a:rPr lang="en-AU" sz="1800">
                <a:latin typeface="Arial"/>
                <a:cs typeface="Arial"/>
              </a:rPr>
              <a:t>on</a:t>
            </a:r>
            <a:r>
              <a:rPr lang="en-AU" sz="1800" spc="-30">
                <a:latin typeface="Arial"/>
                <a:cs typeface="Arial"/>
              </a:rPr>
              <a:t> </a:t>
            </a:r>
            <a:r>
              <a:rPr lang="en-AU" sz="1800">
                <a:latin typeface="Arial"/>
                <a:cs typeface="Arial"/>
              </a:rPr>
              <a:t>the</a:t>
            </a:r>
            <a:r>
              <a:rPr lang="en-AU" sz="1800" spc="-35">
                <a:latin typeface="Arial"/>
                <a:cs typeface="Arial"/>
              </a:rPr>
              <a:t> </a:t>
            </a:r>
            <a:r>
              <a:rPr lang="en-AU" sz="1800">
                <a:latin typeface="Arial"/>
                <a:cs typeface="Arial"/>
              </a:rPr>
              <a:t>lands</a:t>
            </a:r>
            <a:r>
              <a:rPr lang="en-AU" sz="1800" spc="-30">
                <a:latin typeface="Arial"/>
                <a:cs typeface="Arial"/>
              </a:rPr>
              <a:t> </a:t>
            </a:r>
            <a:r>
              <a:rPr lang="en-AU" sz="1800">
                <a:latin typeface="Arial"/>
                <a:cs typeface="Arial"/>
              </a:rPr>
              <a:t>of</a:t>
            </a:r>
            <a:r>
              <a:rPr lang="en-AU" sz="1800" spc="-30">
                <a:latin typeface="Arial"/>
                <a:cs typeface="Arial"/>
              </a:rPr>
              <a:t> </a:t>
            </a:r>
            <a:r>
              <a:rPr lang="en-AU" sz="1800" spc="-25">
                <a:latin typeface="Arial"/>
                <a:cs typeface="Arial"/>
              </a:rPr>
              <a:t>the </a:t>
            </a:r>
            <a:r>
              <a:rPr lang="en-AU" sz="1800">
                <a:latin typeface="Arial"/>
                <a:cs typeface="Arial"/>
              </a:rPr>
              <a:t>Gadigal</a:t>
            </a:r>
            <a:r>
              <a:rPr lang="en-AU" sz="1800" spc="-10">
                <a:latin typeface="Arial"/>
                <a:cs typeface="Arial"/>
              </a:rPr>
              <a:t> </a:t>
            </a:r>
            <a:r>
              <a:rPr lang="en-AU" sz="1800">
                <a:latin typeface="Arial"/>
                <a:cs typeface="Arial"/>
              </a:rPr>
              <a:t>people</a:t>
            </a:r>
            <a:r>
              <a:rPr lang="en-AU" sz="1800" spc="-10">
                <a:latin typeface="Arial"/>
                <a:cs typeface="Arial"/>
              </a:rPr>
              <a:t> </a:t>
            </a:r>
            <a:r>
              <a:rPr lang="en-AU" sz="1800">
                <a:latin typeface="Arial"/>
                <a:cs typeface="Arial"/>
              </a:rPr>
              <a:t>with</a:t>
            </a:r>
            <a:r>
              <a:rPr lang="en-AU" sz="1800" spc="-10">
                <a:latin typeface="Arial"/>
                <a:cs typeface="Arial"/>
              </a:rPr>
              <a:t> </a:t>
            </a:r>
            <a:r>
              <a:rPr lang="en-AU" sz="1800">
                <a:latin typeface="Arial"/>
                <a:cs typeface="Arial"/>
              </a:rPr>
              <a:t>campuses,</a:t>
            </a:r>
            <a:r>
              <a:rPr lang="en-AU" sz="1800" spc="-5">
                <a:latin typeface="Arial"/>
                <a:cs typeface="Arial"/>
              </a:rPr>
              <a:t> </a:t>
            </a:r>
            <a:r>
              <a:rPr lang="en-AU" sz="1800">
                <a:latin typeface="Arial"/>
                <a:cs typeface="Arial"/>
              </a:rPr>
              <a:t>teaching</a:t>
            </a:r>
            <a:r>
              <a:rPr lang="en-AU" sz="1800" spc="-10">
                <a:latin typeface="Arial"/>
                <a:cs typeface="Arial"/>
              </a:rPr>
              <a:t> </a:t>
            </a:r>
            <a:r>
              <a:rPr lang="en-AU" sz="1800">
                <a:latin typeface="Arial"/>
                <a:cs typeface="Arial"/>
              </a:rPr>
              <a:t>and</a:t>
            </a:r>
            <a:r>
              <a:rPr lang="en-AU" sz="1800" spc="-10">
                <a:latin typeface="Arial"/>
                <a:cs typeface="Arial"/>
              </a:rPr>
              <a:t> </a:t>
            </a:r>
            <a:r>
              <a:rPr lang="en-AU" sz="1800">
                <a:latin typeface="Arial"/>
                <a:cs typeface="Arial"/>
              </a:rPr>
              <a:t>research</a:t>
            </a:r>
            <a:r>
              <a:rPr lang="en-AU" sz="1800" spc="-5">
                <a:latin typeface="Arial"/>
                <a:cs typeface="Arial"/>
              </a:rPr>
              <a:t> </a:t>
            </a:r>
            <a:r>
              <a:rPr lang="en-AU" sz="1800">
                <a:latin typeface="Arial"/>
                <a:cs typeface="Arial"/>
              </a:rPr>
              <a:t>facilities</a:t>
            </a:r>
            <a:r>
              <a:rPr lang="en-AU" sz="1800" spc="-5">
                <a:latin typeface="Arial"/>
                <a:cs typeface="Arial"/>
              </a:rPr>
              <a:t> </a:t>
            </a:r>
            <a:r>
              <a:rPr lang="en-AU" sz="1800">
                <a:latin typeface="Arial"/>
                <a:cs typeface="Arial"/>
              </a:rPr>
              <a:t>on</a:t>
            </a:r>
            <a:r>
              <a:rPr lang="en-AU" sz="1800" spc="-10">
                <a:latin typeface="Arial"/>
                <a:cs typeface="Arial"/>
              </a:rPr>
              <a:t> </a:t>
            </a:r>
            <a:r>
              <a:rPr lang="en-AU" sz="1800" spc="-25">
                <a:latin typeface="Arial"/>
                <a:cs typeface="Arial"/>
              </a:rPr>
              <a:t>the </a:t>
            </a:r>
            <a:r>
              <a:rPr lang="en-AU" sz="1800">
                <a:latin typeface="Arial"/>
                <a:cs typeface="Arial"/>
              </a:rPr>
              <a:t>lands</a:t>
            </a:r>
            <a:r>
              <a:rPr lang="en-AU" sz="1800" spc="-45">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the</a:t>
            </a:r>
            <a:r>
              <a:rPr lang="en-AU" sz="1800" spc="-25">
                <a:latin typeface="Arial"/>
                <a:cs typeface="Arial"/>
              </a:rPr>
              <a:t> </a:t>
            </a:r>
            <a:r>
              <a:rPr lang="en-AU" sz="1800" err="1">
                <a:latin typeface="Arial"/>
                <a:cs typeface="Arial"/>
              </a:rPr>
              <a:t>Gamaraygal</a:t>
            </a:r>
            <a:r>
              <a:rPr lang="en-AU" sz="1800">
                <a:latin typeface="Arial"/>
                <a:cs typeface="Arial"/>
              </a:rPr>
              <a:t>,</a:t>
            </a:r>
            <a:r>
              <a:rPr lang="en-AU" sz="1800" spc="-30">
                <a:latin typeface="Arial"/>
                <a:cs typeface="Arial"/>
              </a:rPr>
              <a:t> </a:t>
            </a:r>
            <a:r>
              <a:rPr lang="en-AU" sz="1800" err="1">
                <a:latin typeface="Arial"/>
                <a:cs typeface="Arial"/>
              </a:rPr>
              <a:t>Dharug</a:t>
            </a:r>
            <a:r>
              <a:rPr lang="en-AU" sz="1800">
                <a:latin typeface="Arial"/>
                <a:cs typeface="Arial"/>
              </a:rPr>
              <a:t>,</a:t>
            </a:r>
            <a:r>
              <a:rPr lang="en-AU" sz="1800" spc="-30">
                <a:latin typeface="Arial"/>
                <a:cs typeface="Arial"/>
              </a:rPr>
              <a:t> </a:t>
            </a:r>
            <a:r>
              <a:rPr lang="en-AU" sz="1800" err="1">
                <a:latin typeface="Arial"/>
                <a:cs typeface="Arial"/>
              </a:rPr>
              <a:t>Wangal</a:t>
            </a:r>
            <a:r>
              <a:rPr lang="en-AU" sz="1800">
                <a:latin typeface="Arial"/>
                <a:cs typeface="Arial"/>
              </a:rPr>
              <a:t>,</a:t>
            </a:r>
            <a:r>
              <a:rPr lang="en-AU" sz="1800" spc="-35">
                <a:latin typeface="Arial"/>
                <a:cs typeface="Arial"/>
              </a:rPr>
              <a:t> </a:t>
            </a:r>
            <a:r>
              <a:rPr lang="en-AU" sz="1800" err="1">
                <a:latin typeface="Arial"/>
                <a:cs typeface="Arial"/>
              </a:rPr>
              <a:t>Darkinyung</a:t>
            </a:r>
            <a:r>
              <a:rPr lang="en-AU" sz="1800">
                <a:latin typeface="Arial"/>
                <a:cs typeface="Arial"/>
              </a:rPr>
              <a:t>,</a:t>
            </a:r>
            <a:r>
              <a:rPr lang="en-AU" sz="1800" spc="-30">
                <a:latin typeface="Arial"/>
                <a:cs typeface="Arial"/>
              </a:rPr>
              <a:t> </a:t>
            </a:r>
            <a:r>
              <a:rPr lang="en-AU" sz="1800" spc="-10" err="1">
                <a:latin typeface="Arial"/>
                <a:cs typeface="Arial"/>
              </a:rPr>
              <a:t>Burramadagal</a:t>
            </a:r>
            <a:r>
              <a:rPr lang="en-AU" sz="1800" spc="-10">
                <a:latin typeface="Arial"/>
                <a:cs typeface="Arial"/>
              </a:rPr>
              <a:t>, </a:t>
            </a:r>
            <a:r>
              <a:rPr lang="en-AU" sz="1800" err="1">
                <a:latin typeface="Arial"/>
                <a:cs typeface="Arial"/>
              </a:rPr>
              <a:t>Dharawal</a:t>
            </a:r>
            <a:r>
              <a:rPr lang="en-AU" sz="1800">
                <a:latin typeface="Arial"/>
                <a:cs typeface="Arial"/>
              </a:rPr>
              <a:t>,</a:t>
            </a:r>
            <a:r>
              <a:rPr lang="en-AU" sz="1800" spc="-30">
                <a:latin typeface="Arial"/>
                <a:cs typeface="Arial"/>
              </a:rPr>
              <a:t> </a:t>
            </a:r>
            <a:r>
              <a:rPr lang="en-AU" sz="1800" err="1">
                <a:latin typeface="Arial"/>
                <a:cs typeface="Arial"/>
              </a:rPr>
              <a:t>Gandangara</a:t>
            </a:r>
            <a:r>
              <a:rPr lang="en-AU" sz="1800">
                <a:latin typeface="Arial"/>
                <a:cs typeface="Arial"/>
              </a:rPr>
              <a:t>,</a:t>
            </a:r>
            <a:r>
              <a:rPr lang="en-AU" sz="1800" spc="-10">
                <a:latin typeface="Arial"/>
                <a:cs typeface="Arial"/>
              </a:rPr>
              <a:t> Gamilaraay,</a:t>
            </a:r>
            <a:r>
              <a:rPr lang="en-AU" sz="1800" spc="-15">
                <a:latin typeface="Arial"/>
                <a:cs typeface="Arial"/>
              </a:rPr>
              <a:t> </a:t>
            </a:r>
            <a:r>
              <a:rPr lang="en-AU" sz="1800" err="1">
                <a:latin typeface="Arial"/>
                <a:cs typeface="Arial"/>
              </a:rPr>
              <a:t>Barkindji</a:t>
            </a:r>
            <a:r>
              <a:rPr lang="en-AU" sz="1800">
                <a:latin typeface="Arial"/>
                <a:cs typeface="Arial"/>
              </a:rPr>
              <a:t>,</a:t>
            </a:r>
            <a:r>
              <a:rPr lang="en-AU" sz="1800" spc="-10">
                <a:latin typeface="Arial"/>
                <a:cs typeface="Arial"/>
              </a:rPr>
              <a:t> </a:t>
            </a:r>
            <a:r>
              <a:rPr lang="en-AU" sz="1800">
                <a:latin typeface="Arial"/>
                <a:cs typeface="Arial"/>
              </a:rPr>
              <a:t>Bundjalung,</a:t>
            </a:r>
            <a:r>
              <a:rPr lang="en-AU" sz="1800" spc="-10">
                <a:latin typeface="Arial"/>
                <a:cs typeface="Arial"/>
              </a:rPr>
              <a:t> Wiradjuri, </a:t>
            </a:r>
            <a:r>
              <a:rPr lang="en-AU" sz="1800" err="1">
                <a:latin typeface="Arial"/>
                <a:cs typeface="Arial"/>
              </a:rPr>
              <a:t>Ngunawal</a:t>
            </a:r>
            <a:r>
              <a:rPr lang="en-AU" sz="1800">
                <a:latin typeface="Arial"/>
                <a:cs typeface="Arial"/>
              </a:rPr>
              <a:t>,</a:t>
            </a:r>
            <a:r>
              <a:rPr lang="en-AU" sz="1800" spc="-15">
                <a:latin typeface="Arial"/>
                <a:cs typeface="Arial"/>
              </a:rPr>
              <a:t> </a:t>
            </a:r>
            <a:r>
              <a:rPr lang="en-AU" sz="1800" err="1">
                <a:latin typeface="Arial"/>
                <a:cs typeface="Arial"/>
              </a:rPr>
              <a:t>Gureng</a:t>
            </a:r>
            <a:r>
              <a:rPr lang="en-AU" sz="1800" spc="-10">
                <a:latin typeface="Arial"/>
                <a:cs typeface="Arial"/>
              </a:rPr>
              <a:t> </a:t>
            </a:r>
            <a:r>
              <a:rPr lang="en-AU" sz="1800" err="1">
                <a:latin typeface="Arial"/>
                <a:cs typeface="Arial"/>
              </a:rPr>
              <a:t>Gureng</a:t>
            </a:r>
            <a:r>
              <a:rPr lang="en-AU" sz="1800">
                <a:latin typeface="Arial"/>
                <a:cs typeface="Arial"/>
              </a:rPr>
              <a:t>,</a:t>
            </a:r>
            <a:r>
              <a:rPr lang="en-AU" sz="1800" spc="-10">
                <a:latin typeface="Arial"/>
                <a:cs typeface="Arial"/>
              </a:rPr>
              <a:t> </a:t>
            </a:r>
            <a:r>
              <a:rPr lang="en-AU" sz="1800">
                <a:latin typeface="Arial"/>
                <a:cs typeface="Arial"/>
              </a:rPr>
              <a:t>and</a:t>
            </a:r>
            <a:r>
              <a:rPr lang="en-AU" sz="1800" spc="-15">
                <a:latin typeface="Arial"/>
                <a:cs typeface="Arial"/>
              </a:rPr>
              <a:t> </a:t>
            </a:r>
            <a:r>
              <a:rPr lang="en-AU" sz="1800" err="1">
                <a:latin typeface="Arial"/>
                <a:cs typeface="Arial"/>
              </a:rPr>
              <a:t>Gagadju</a:t>
            </a:r>
            <a:r>
              <a:rPr lang="en-AU" sz="1800" spc="-10">
                <a:latin typeface="Arial"/>
                <a:cs typeface="Arial"/>
              </a:rPr>
              <a:t> peoples.</a:t>
            </a:r>
            <a:endParaRPr lang="en-AU" sz="180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a:latin typeface="Arial"/>
                <a:cs typeface="Arial"/>
              </a:rPr>
              <a:t>Add in own text for Acknowledgement of Country 18pt</a:t>
            </a:r>
            <a:endParaRPr lang="en-AU" sz="1800" i="0" spc="-2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Lst>
  <p:txStyles>
    <p:titleStyle>
      <a:lvl1pPr eaLnBrk="1" hangingPunct="1">
        <a:defRPr>
          <a:solidFill>
            <a:schemeClr val="accent1"/>
          </a:solidFill>
          <a:latin typeface="+mj-lt"/>
          <a:ea typeface="+mj-ea"/>
          <a:cs typeface="+mj-cs"/>
        </a:defRPr>
      </a:lvl1pPr>
    </p:titleStyle>
    <p:bodyStyle>
      <a:lvl1pPr marL="171450" indent="-171450" eaLnBrk="1" hangingPunct="1">
        <a:buClr>
          <a:schemeClr val="tx2"/>
        </a:buClr>
        <a:buFont typeface="Arial" panose="020B0604020202020204" pitchFamily="34" charset="0"/>
        <a:buChar char="•"/>
        <a:defRPr>
          <a:solidFill>
            <a:schemeClr val="tx2"/>
          </a:solidFill>
          <a:latin typeface="+mn-lt"/>
          <a:ea typeface="+mn-ea"/>
          <a:cs typeface="+mn-cs"/>
        </a:defRPr>
      </a:lvl1pPr>
      <a:lvl2pPr marL="457200" eaLnBrk="1" hangingPunct="1">
        <a:buFont typeface="Arial" panose="020B0604020202020204" pitchFamily="34" charset="0"/>
        <a:buChar char="•"/>
        <a:defRPr>
          <a:solidFill>
            <a:schemeClr val="tx2"/>
          </a:solidFill>
          <a:latin typeface="+mn-lt"/>
          <a:ea typeface="+mn-ea"/>
          <a:cs typeface="+mn-cs"/>
        </a:defRPr>
      </a:lvl2pPr>
      <a:lvl3pPr marL="914400" eaLnBrk="1" hangingPunct="1">
        <a:buFont typeface="Arial" panose="020B0604020202020204" pitchFamily="34" charset="0"/>
        <a:buChar char="•"/>
        <a:defRPr>
          <a:solidFill>
            <a:schemeClr val="tx2"/>
          </a:solidFill>
          <a:latin typeface="+mn-lt"/>
          <a:ea typeface="+mn-ea"/>
          <a:cs typeface="+mn-cs"/>
        </a:defRPr>
      </a:lvl3pPr>
      <a:lvl4pPr marL="1371600" eaLnBrk="1" hangingPunct="1">
        <a:buFont typeface="Arial" panose="020B0604020202020204" pitchFamily="34" charset="0"/>
        <a:buChar char="•"/>
        <a:defRPr>
          <a:solidFill>
            <a:schemeClr val="tx2"/>
          </a:solidFill>
          <a:latin typeface="+mn-lt"/>
          <a:ea typeface="+mn-ea"/>
          <a:cs typeface="+mn-cs"/>
        </a:defRPr>
      </a:lvl4pPr>
      <a:lvl5pPr marL="1828800" eaLnBrk="1" hangingPunct="1">
        <a:buFont typeface="Arial" panose="020B0604020202020204" pitchFamily="34" charset="0"/>
        <a:buChar char="•"/>
        <a:defRPr>
          <a:solidFill>
            <a:schemeClr val="tx2"/>
          </a:solidFill>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a:t>Click to add title</a:t>
            </a:r>
            <a:endParaRPr/>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a:solidFill>
                  <a:schemeClr val="tx2"/>
                </a:solidFill>
                <a:latin typeface="+mn-lt"/>
              </a:rPr>
              <a:t>Click to edit Master text styles</a:t>
            </a:r>
          </a:p>
          <a:p>
            <a:pPr marL="628650" lvl="1" indent="-171450">
              <a:buClr>
                <a:schemeClr val="tx2"/>
              </a:buClr>
              <a:buFont typeface="System Font Regular"/>
              <a:buChar char="-"/>
            </a:pPr>
            <a:r>
              <a:rPr lang="en-GB" sz="1000">
                <a:solidFill>
                  <a:schemeClr val="tx2"/>
                </a:solidFill>
                <a:latin typeface="+mn-lt"/>
              </a:rPr>
              <a:t>Second level</a:t>
            </a:r>
          </a:p>
          <a:p>
            <a:pPr marL="1085850" lvl="2" indent="-171450">
              <a:buClr>
                <a:schemeClr val="tx2"/>
              </a:buClr>
              <a:buFont typeface="System Font Regular"/>
              <a:buChar char="-"/>
            </a:pPr>
            <a:r>
              <a:rPr lang="en-GB" sz="1000">
                <a:solidFill>
                  <a:schemeClr val="tx2"/>
                </a:solidFill>
                <a:latin typeface="+mn-lt"/>
              </a:rPr>
              <a:t>Third level</a:t>
            </a:r>
          </a:p>
          <a:p>
            <a:pPr marL="1543050" lvl="3" indent="-171450">
              <a:buClr>
                <a:schemeClr val="tx2"/>
              </a:buClr>
              <a:buFont typeface="System Font Regular"/>
              <a:buChar char="-"/>
            </a:pPr>
            <a:r>
              <a:rPr lang="en-GB" sz="1000">
                <a:solidFill>
                  <a:schemeClr val="tx2"/>
                </a:solidFill>
                <a:latin typeface="+mn-lt"/>
              </a:rPr>
              <a:t>Fourth level</a:t>
            </a:r>
          </a:p>
          <a:p>
            <a:pPr marL="2000250" lvl="4" indent="-171450">
              <a:buClr>
                <a:schemeClr val="tx2"/>
              </a:buClr>
              <a:buFont typeface="System Font Regular"/>
              <a:buChar char="-"/>
            </a:pPr>
            <a:r>
              <a:rPr lang="en-GB" sz="1000">
                <a:solidFill>
                  <a:schemeClr val="tx2"/>
                </a:solidFill>
                <a:latin typeface="+mn-lt"/>
              </a:rPr>
              <a:t>Fifth level</a:t>
            </a:r>
            <a:endParaRPr lang="en-US" sz="1000">
              <a:solidFill>
                <a:schemeClr val="tx2"/>
              </a:solidFill>
              <a:latin typeface="+mn-lt"/>
            </a:endParaRPr>
          </a:p>
          <a:p>
            <a:endParaRPr/>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BD8-0CAE-AFAA-8858-81F8857D9297}"/>
              </a:ext>
            </a:extLst>
          </p:cNvPr>
          <p:cNvSpPr>
            <a:spLocks noGrp="1"/>
          </p:cNvSpPr>
          <p:nvPr>
            <p:ph type="title"/>
          </p:nvPr>
        </p:nvSpPr>
        <p:spPr/>
        <p:txBody>
          <a:bodyPr/>
          <a:lstStyle/>
          <a:p>
            <a:r>
              <a:rPr lang="en-AU"/>
              <a:t>ECON1002 Intro. Macro.</a:t>
            </a:r>
          </a:p>
        </p:txBody>
      </p:sp>
      <p:sp>
        <p:nvSpPr>
          <p:cNvPr id="3" name="Text Placeholder 2">
            <a:extLst>
              <a:ext uri="{FF2B5EF4-FFF2-40B4-BE49-F238E27FC236}">
                <a16:creationId xmlns:a16="http://schemas.microsoft.com/office/drawing/2014/main" id="{C671CA14-3B78-2172-AC15-E12ADF11AAD9}"/>
              </a:ext>
            </a:extLst>
          </p:cNvPr>
          <p:cNvSpPr>
            <a:spLocks noGrp="1"/>
          </p:cNvSpPr>
          <p:nvPr>
            <p:ph type="body" sz="quarter" idx="14"/>
          </p:nvPr>
        </p:nvSpPr>
        <p:spPr/>
        <p:txBody>
          <a:bodyPr/>
          <a:lstStyle/>
          <a:p>
            <a:r>
              <a:rPr lang="en-AU" sz="2400" i="1">
                <a:latin typeface="Times New Roman" panose="02020603050405020304" pitchFamily="18" charset="0"/>
                <a:cs typeface="Times New Roman" panose="02020603050405020304" pitchFamily="18" charset="0"/>
              </a:rPr>
              <a:t>Tutorial 12</a:t>
            </a:r>
          </a:p>
        </p:txBody>
      </p:sp>
      <p:sp>
        <p:nvSpPr>
          <p:cNvPr id="4" name="Text Placeholder 3">
            <a:extLst>
              <a:ext uri="{FF2B5EF4-FFF2-40B4-BE49-F238E27FC236}">
                <a16:creationId xmlns:a16="http://schemas.microsoft.com/office/drawing/2014/main" id="{B529B3DC-C6BD-B21D-0C74-D2CBE9C886BC}"/>
              </a:ext>
            </a:extLst>
          </p:cNvPr>
          <p:cNvSpPr>
            <a:spLocks noGrp="1"/>
          </p:cNvSpPr>
          <p:nvPr>
            <p:ph type="body" sz="quarter" idx="12"/>
          </p:nvPr>
        </p:nvSpPr>
        <p:spPr>
          <a:xfrm>
            <a:off x="458173" y="3003798"/>
            <a:ext cx="3502275" cy="414686"/>
          </a:xfrm>
        </p:spPr>
        <p:txBody>
          <a:bodyPr/>
          <a:lstStyle/>
          <a:p>
            <a:r>
              <a:rPr lang="en-AU" b="0"/>
              <a:t>Herbert Xin</a:t>
            </a:r>
          </a:p>
          <a:p>
            <a:r>
              <a:rPr lang="en-AU" b="0"/>
              <a:t>wei.xin@sydney.edu.au</a:t>
            </a:r>
          </a:p>
        </p:txBody>
      </p:sp>
    </p:spTree>
    <p:extLst>
      <p:ext uri="{BB962C8B-B14F-4D97-AF65-F5344CB8AC3E}">
        <p14:creationId xmlns:p14="http://schemas.microsoft.com/office/powerpoint/2010/main" val="219306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7320-3AEE-4709-5691-1B46FABEBFC3}"/>
              </a:ext>
            </a:extLst>
          </p:cNvPr>
          <p:cNvSpPr>
            <a:spLocks noGrp="1"/>
          </p:cNvSpPr>
          <p:nvPr>
            <p:ph type="title"/>
          </p:nvPr>
        </p:nvSpPr>
        <p:spPr/>
        <p:txBody>
          <a:bodyPr/>
          <a:lstStyle/>
          <a:p>
            <a:r>
              <a:rPr lang="en-US" dirty="0"/>
              <a:t>Question 1</a:t>
            </a:r>
          </a:p>
        </p:txBody>
      </p:sp>
      <p:sp>
        <p:nvSpPr>
          <p:cNvPr id="3" name="TextBox 2">
            <a:extLst>
              <a:ext uri="{FF2B5EF4-FFF2-40B4-BE49-F238E27FC236}">
                <a16:creationId xmlns:a16="http://schemas.microsoft.com/office/drawing/2014/main" id="{63047489-CD4F-DB3B-08A6-7DCE8133288E}"/>
              </a:ext>
            </a:extLst>
          </p:cNvPr>
          <p:cNvSpPr txBox="1"/>
          <p:nvPr/>
        </p:nvSpPr>
        <p:spPr>
          <a:xfrm>
            <a:off x="577850" y="1171977"/>
            <a:ext cx="7988300" cy="523220"/>
          </a:xfrm>
          <a:prstGeom prst="rect">
            <a:avLst/>
          </a:prstGeom>
          <a:noFill/>
        </p:spPr>
        <p:txBody>
          <a:bodyPr wrap="square" rtlCol="0">
            <a:spAutoFit/>
          </a:bodyPr>
          <a:lstStyle/>
          <a:p>
            <a:r>
              <a:rPr lang="en-US" sz="1400" dirty="0"/>
              <a:t>How would each of the following be likely to affect the value of the AUD, all else being equal? Explain.</a:t>
            </a:r>
          </a:p>
        </p:txBody>
      </p:sp>
      <p:sp>
        <p:nvSpPr>
          <p:cNvPr id="4" name="TextBox 3">
            <a:extLst>
              <a:ext uri="{FF2B5EF4-FFF2-40B4-BE49-F238E27FC236}">
                <a16:creationId xmlns:a16="http://schemas.microsoft.com/office/drawing/2014/main" id="{A5ADBE55-EA2E-8032-5972-17D239F02D08}"/>
              </a:ext>
            </a:extLst>
          </p:cNvPr>
          <p:cNvSpPr txBox="1"/>
          <p:nvPr/>
        </p:nvSpPr>
        <p:spPr>
          <a:xfrm>
            <a:off x="577850" y="1761244"/>
            <a:ext cx="7675809" cy="2585323"/>
          </a:xfrm>
          <a:prstGeom prst="rect">
            <a:avLst/>
          </a:prstGeom>
          <a:noFill/>
        </p:spPr>
        <p:txBody>
          <a:bodyPr wrap="square" rtlCol="0">
            <a:spAutoFit/>
          </a:bodyPr>
          <a:lstStyle/>
          <a:p>
            <a:pPr>
              <a:spcBef>
                <a:spcPts val="600"/>
              </a:spcBef>
            </a:pPr>
            <a:r>
              <a:rPr lang="en-US" sz="1200" dirty="0"/>
              <a:t>The Australian government imposes a large tariff on imported automobiles.</a:t>
            </a:r>
          </a:p>
          <a:p>
            <a:pPr>
              <a:spcBef>
                <a:spcPts val="600"/>
              </a:spcBef>
            </a:pPr>
            <a:r>
              <a:rPr lang="en-US" sz="1200" dirty="0">
                <a:solidFill>
                  <a:schemeClr val="accent1"/>
                </a:solidFill>
              </a:rPr>
              <a:t>Australians buy less foreign automobiles, i.e. decreasing the supply of AUD to the global market, AUD appreciates.</a:t>
            </a:r>
          </a:p>
          <a:p>
            <a:pPr>
              <a:spcBef>
                <a:spcPts val="600"/>
              </a:spcBef>
            </a:pPr>
            <a:r>
              <a:rPr lang="en-US" sz="1200" dirty="0"/>
              <a:t>The Reserve bank reports that it is less concerned about inflation and more concerned about an impending recession in Australia.</a:t>
            </a:r>
          </a:p>
          <a:p>
            <a:pPr>
              <a:spcBef>
                <a:spcPts val="600"/>
              </a:spcBef>
            </a:pPr>
            <a:r>
              <a:rPr lang="en-US" sz="1200" dirty="0">
                <a:solidFill>
                  <a:schemeClr val="accent1"/>
                </a:solidFill>
              </a:rPr>
              <a:t>If recession indeed hits, RBA lowers policy rate, making Australian financial assets less attractive, decreasing the demand for AUD, AUD depreciates. This could be offset by another effect of recession, which is lowered demand for foreign goods, which lowers the supply of AUD, leading to AUD appreciating. </a:t>
            </a:r>
          </a:p>
          <a:p>
            <a:pPr>
              <a:spcBef>
                <a:spcPts val="600"/>
              </a:spcBef>
            </a:pPr>
            <a:r>
              <a:rPr lang="en-US" sz="1200" dirty="0"/>
              <a:t>Australian consumers increase their spending on imported goods.</a:t>
            </a:r>
          </a:p>
          <a:p>
            <a:pPr>
              <a:spcBef>
                <a:spcPts val="600"/>
              </a:spcBef>
            </a:pPr>
            <a:r>
              <a:rPr lang="en-US" sz="1200" dirty="0">
                <a:solidFill>
                  <a:schemeClr val="accent1"/>
                </a:solidFill>
              </a:rPr>
              <a:t>Increased demand on imported goods increases supply of AUD to the global market, AUD depreciates.</a:t>
            </a:r>
          </a:p>
          <a:p>
            <a:pPr>
              <a:spcBef>
                <a:spcPts val="600"/>
              </a:spcBef>
            </a:pPr>
            <a:endParaRPr lang="en-US" sz="1200" dirty="0"/>
          </a:p>
        </p:txBody>
      </p:sp>
    </p:spTree>
    <p:extLst>
      <p:ext uri="{BB962C8B-B14F-4D97-AF65-F5344CB8AC3E}">
        <p14:creationId xmlns:p14="http://schemas.microsoft.com/office/powerpoint/2010/main" val="3662779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BB4F-40F1-0BB2-550D-15070DCFF3A0}"/>
              </a:ext>
            </a:extLst>
          </p:cNvPr>
          <p:cNvSpPr>
            <a:spLocks noGrp="1"/>
          </p:cNvSpPr>
          <p:nvPr>
            <p:ph type="title"/>
          </p:nvPr>
        </p:nvSpPr>
        <p:spPr/>
        <p:txBody>
          <a:bodyPr/>
          <a:lstStyle/>
          <a:p>
            <a:r>
              <a:rPr lang="en-US" dirty="0"/>
              <a:t>Question 2</a:t>
            </a:r>
          </a:p>
        </p:txBody>
      </p:sp>
      <p:sp>
        <p:nvSpPr>
          <p:cNvPr id="3" name="TextBox 2">
            <a:extLst>
              <a:ext uri="{FF2B5EF4-FFF2-40B4-BE49-F238E27FC236}">
                <a16:creationId xmlns:a16="http://schemas.microsoft.com/office/drawing/2014/main" id="{0292DFA0-07DF-8E49-31F9-6421EFDD767A}"/>
              </a:ext>
            </a:extLst>
          </p:cNvPr>
          <p:cNvSpPr txBox="1"/>
          <p:nvPr/>
        </p:nvSpPr>
        <p:spPr>
          <a:xfrm>
            <a:off x="577849" y="1178417"/>
            <a:ext cx="7909327" cy="954107"/>
          </a:xfrm>
          <a:prstGeom prst="rect">
            <a:avLst/>
          </a:prstGeom>
          <a:noFill/>
        </p:spPr>
        <p:txBody>
          <a:bodyPr wrap="square" rtlCol="0">
            <a:spAutoFit/>
          </a:bodyPr>
          <a:lstStyle/>
          <a:p>
            <a:r>
              <a:rPr lang="en-US" sz="1400" dirty="0"/>
              <a:t>A British-made car is priced at 20,000 pounds and a comparable Australian-made car costs $26,000. One pound trades for $1.50 in the foreign exchange market. Find the real exchange rate for cars from the perspective of Australia and from the perspective of Great Britain. Which country’s cars are more competitively priced?</a:t>
            </a:r>
          </a:p>
        </p:txBody>
      </p:sp>
      <p:sp>
        <p:nvSpPr>
          <p:cNvPr id="4" name="TextBox 3">
            <a:extLst>
              <a:ext uri="{FF2B5EF4-FFF2-40B4-BE49-F238E27FC236}">
                <a16:creationId xmlns:a16="http://schemas.microsoft.com/office/drawing/2014/main" id="{0E8CD1F8-4558-A916-8699-92C243350173}"/>
              </a:ext>
            </a:extLst>
          </p:cNvPr>
          <p:cNvSpPr txBox="1"/>
          <p:nvPr/>
        </p:nvSpPr>
        <p:spPr>
          <a:xfrm>
            <a:off x="577849" y="2294751"/>
            <a:ext cx="3651160" cy="1277273"/>
          </a:xfrm>
          <a:prstGeom prst="rect">
            <a:avLst/>
          </a:prstGeom>
          <a:noFill/>
        </p:spPr>
        <p:txBody>
          <a:bodyPr wrap="square" rtlCol="0">
            <a:spAutoFit/>
          </a:bodyPr>
          <a:lstStyle/>
          <a:p>
            <a:pPr>
              <a:spcBef>
                <a:spcPts val="600"/>
              </a:spcBef>
            </a:pPr>
            <a:r>
              <a:rPr lang="en-US" sz="1400" b="1" dirty="0"/>
              <a:t>In AUD</a:t>
            </a:r>
          </a:p>
          <a:p>
            <a:pPr>
              <a:spcBef>
                <a:spcPts val="600"/>
              </a:spcBef>
            </a:pPr>
            <a:r>
              <a:rPr lang="en-US" sz="1200" dirty="0"/>
              <a:t>British car costs ￡20,000 ⨉ 1.5 = $30,000 </a:t>
            </a:r>
          </a:p>
          <a:p>
            <a:pPr>
              <a:spcBef>
                <a:spcPts val="600"/>
              </a:spcBef>
            </a:pPr>
            <a:r>
              <a:rPr lang="en-US" sz="1200" dirty="0"/>
              <a:t>Australian car, on the other hand, costs $26,000</a:t>
            </a:r>
          </a:p>
          <a:p>
            <a:pPr>
              <a:spcBef>
                <a:spcPts val="600"/>
              </a:spcBef>
            </a:pPr>
            <a:r>
              <a:rPr lang="en-US" sz="1200" i="1" dirty="0"/>
              <a:t>If we assume both cars has then same quality, then Australian car is priced more competitively.</a:t>
            </a:r>
          </a:p>
        </p:txBody>
      </p:sp>
      <p:sp>
        <p:nvSpPr>
          <p:cNvPr id="5" name="TextBox 4">
            <a:extLst>
              <a:ext uri="{FF2B5EF4-FFF2-40B4-BE49-F238E27FC236}">
                <a16:creationId xmlns:a16="http://schemas.microsoft.com/office/drawing/2014/main" id="{3B349572-A803-C50A-EC3B-838E236A9A1B}"/>
              </a:ext>
            </a:extLst>
          </p:cNvPr>
          <p:cNvSpPr txBox="1"/>
          <p:nvPr/>
        </p:nvSpPr>
        <p:spPr>
          <a:xfrm>
            <a:off x="4484441" y="2294751"/>
            <a:ext cx="3651160" cy="1277273"/>
          </a:xfrm>
          <a:prstGeom prst="rect">
            <a:avLst/>
          </a:prstGeom>
          <a:noFill/>
        </p:spPr>
        <p:txBody>
          <a:bodyPr wrap="square" rtlCol="0">
            <a:spAutoFit/>
          </a:bodyPr>
          <a:lstStyle/>
          <a:p>
            <a:pPr>
              <a:spcBef>
                <a:spcPts val="600"/>
              </a:spcBef>
            </a:pPr>
            <a:r>
              <a:rPr lang="en-US" sz="1400" b="1" dirty="0"/>
              <a:t>In Pound </a:t>
            </a:r>
          </a:p>
          <a:p>
            <a:pPr>
              <a:spcBef>
                <a:spcPts val="600"/>
              </a:spcBef>
            </a:pPr>
            <a:r>
              <a:rPr lang="en-US" sz="1200" dirty="0"/>
              <a:t>Australian car costs $26,000/1.5 = ￡17,333</a:t>
            </a:r>
          </a:p>
          <a:p>
            <a:pPr>
              <a:spcBef>
                <a:spcPts val="600"/>
              </a:spcBef>
            </a:pPr>
            <a:r>
              <a:rPr lang="en-US" sz="1200" dirty="0"/>
              <a:t>British car, on the other hand, costs ￡20,000</a:t>
            </a:r>
          </a:p>
          <a:p>
            <a:pPr>
              <a:spcBef>
                <a:spcPts val="600"/>
              </a:spcBef>
            </a:pPr>
            <a:r>
              <a:rPr lang="en-US" sz="1200" i="1" dirty="0"/>
              <a:t>If we assume both cars has then same quality, then Australian car is still priced more competitively.</a:t>
            </a:r>
          </a:p>
        </p:txBody>
      </p:sp>
      <p:sp>
        <p:nvSpPr>
          <p:cNvPr id="6" name="TextBox 5">
            <a:extLst>
              <a:ext uri="{FF2B5EF4-FFF2-40B4-BE49-F238E27FC236}">
                <a16:creationId xmlns:a16="http://schemas.microsoft.com/office/drawing/2014/main" id="{9D241906-D90F-FCB2-D25A-3BA8CAF78E17}"/>
              </a:ext>
            </a:extLst>
          </p:cNvPr>
          <p:cNvSpPr txBox="1"/>
          <p:nvPr/>
        </p:nvSpPr>
        <p:spPr>
          <a:xfrm>
            <a:off x="577849" y="3811194"/>
            <a:ext cx="4713667" cy="307777"/>
          </a:xfrm>
          <a:prstGeom prst="rect">
            <a:avLst/>
          </a:prstGeom>
          <a:noFill/>
        </p:spPr>
        <p:txBody>
          <a:bodyPr wrap="square" rtlCol="0">
            <a:spAutoFit/>
          </a:bodyPr>
          <a:lstStyle/>
          <a:p>
            <a:r>
              <a:rPr lang="en-US" sz="1400" dirty="0">
                <a:solidFill>
                  <a:schemeClr val="accent1"/>
                </a:solidFill>
              </a:rPr>
              <a:t>Either way, we should find Australian car to be cheaper</a:t>
            </a:r>
          </a:p>
        </p:txBody>
      </p:sp>
    </p:spTree>
    <p:extLst>
      <p:ext uri="{BB962C8B-B14F-4D97-AF65-F5344CB8AC3E}">
        <p14:creationId xmlns:p14="http://schemas.microsoft.com/office/powerpoint/2010/main" val="224721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A5E2-A036-5685-E25D-C7032CC44124}"/>
              </a:ext>
            </a:extLst>
          </p:cNvPr>
          <p:cNvSpPr>
            <a:spLocks noGrp="1"/>
          </p:cNvSpPr>
          <p:nvPr>
            <p:ph type="title"/>
          </p:nvPr>
        </p:nvSpPr>
        <p:spPr/>
        <p:txBody>
          <a:bodyPr/>
          <a:lstStyle/>
          <a:p>
            <a:r>
              <a:rPr lang="en-US" dirty="0"/>
              <a:t>Question 3</a:t>
            </a:r>
          </a:p>
        </p:txBody>
      </p:sp>
      <p:sp>
        <p:nvSpPr>
          <p:cNvPr id="3" name="TextBox 2">
            <a:extLst>
              <a:ext uri="{FF2B5EF4-FFF2-40B4-BE49-F238E27FC236}">
                <a16:creationId xmlns:a16="http://schemas.microsoft.com/office/drawing/2014/main" id="{DEDF8412-F798-4C47-B999-A89545E49999}"/>
              </a:ext>
            </a:extLst>
          </p:cNvPr>
          <p:cNvSpPr txBox="1"/>
          <p:nvPr/>
        </p:nvSpPr>
        <p:spPr>
          <a:xfrm>
            <a:off x="508715" y="1171977"/>
            <a:ext cx="6020873" cy="307777"/>
          </a:xfrm>
          <a:prstGeom prst="rect">
            <a:avLst/>
          </a:prstGeom>
          <a:noFill/>
        </p:spPr>
        <p:txBody>
          <a:bodyPr wrap="square" rtlCol="0">
            <a:spAutoFit/>
          </a:bodyPr>
          <a:lstStyle/>
          <a:p>
            <a:r>
              <a:rPr lang="en-US" sz="1400" dirty="0"/>
              <a:t>The demand for and supply of shekels in the foreign exchange market is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ECD2CC-BBC1-3919-9E6C-711013962638}"/>
                  </a:ext>
                </a:extLst>
              </p:cNvPr>
              <p:cNvSpPr txBox="1"/>
              <p:nvPr/>
            </p:nvSpPr>
            <p:spPr>
              <a:xfrm>
                <a:off x="629366" y="1559016"/>
                <a:ext cx="2187074" cy="430887"/>
              </a:xfrm>
              <a:prstGeom prst="rect">
                <a:avLst/>
              </a:prstGeom>
              <a:noFill/>
            </p:spPr>
            <p:txBody>
              <a:bodyPr wrap="none" lIns="0" tIns="0" rIns="0" bIns="0" rtlCol="0">
                <a:spAutoFit/>
              </a:bodyPr>
              <a:lstStyle/>
              <a:p>
                <a:r>
                  <a:rPr lang="en-US" sz="1400" b="0" dirty="0"/>
                  <a:t>Demand </a:t>
                </a:r>
                <a14:m>
                  <m:oMath xmlns:m="http://schemas.openxmlformats.org/officeDocument/2006/math">
                    <m:r>
                      <a:rPr lang="en-US" sz="1400" b="0" i="1" smtClean="0">
                        <a:latin typeface="Cambria Math" panose="02040503050406030204" pitchFamily="18" charset="0"/>
                      </a:rPr>
                      <m:t>=30,000−8,000</m:t>
                    </m:r>
                    <m:r>
                      <a:rPr lang="en-US" sz="1400" b="0" i="1" smtClean="0">
                        <a:latin typeface="Cambria Math" panose="02040503050406030204" pitchFamily="18" charset="0"/>
                      </a:rPr>
                      <m:t>𝑒</m:t>
                    </m:r>
                  </m:oMath>
                </a14:m>
                <a:endParaRPr lang="en-US" sz="1400" b="0" dirty="0"/>
              </a:p>
              <a:p>
                <a:r>
                  <a:rPr lang="en-US" sz="1400" b="0" dirty="0"/>
                  <a:t>Supply </a:t>
                </a:r>
                <a14:m>
                  <m:oMath xmlns:m="http://schemas.openxmlformats.org/officeDocument/2006/math">
                    <m:r>
                      <a:rPr lang="en-US" sz="1400" b="0" i="1" smtClean="0">
                        <a:latin typeface="Cambria Math" panose="02040503050406030204" pitchFamily="18" charset="0"/>
                      </a:rPr>
                      <m:t>=25,000+12,000</m:t>
                    </m:r>
                    <m:r>
                      <a:rPr lang="en-US" sz="1400" b="0" i="1" smtClean="0">
                        <a:latin typeface="Cambria Math" panose="02040503050406030204" pitchFamily="18" charset="0"/>
                      </a:rPr>
                      <m:t>𝑒</m:t>
                    </m:r>
                  </m:oMath>
                </a14:m>
                <a:endParaRPr lang="en-US" sz="1400" b="0" dirty="0"/>
              </a:p>
            </p:txBody>
          </p:sp>
        </mc:Choice>
        <mc:Fallback>
          <p:sp>
            <p:nvSpPr>
              <p:cNvPr id="4" name="TextBox 3">
                <a:extLst>
                  <a:ext uri="{FF2B5EF4-FFF2-40B4-BE49-F238E27FC236}">
                    <a16:creationId xmlns:a16="http://schemas.microsoft.com/office/drawing/2014/main" id="{65ECD2CC-BBC1-3919-9E6C-711013962638}"/>
                  </a:ext>
                </a:extLst>
              </p:cNvPr>
              <p:cNvSpPr txBox="1">
                <a:spLocks noRot="1" noChangeAspect="1" noMove="1" noResize="1" noEditPoints="1" noAdjustHandles="1" noChangeArrowheads="1" noChangeShapeType="1" noTextEdit="1"/>
              </p:cNvSpPr>
              <p:nvPr/>
            </p:nvSpPr>
            <p:spPr>
              <a:xfrm>
                <a:off x="629366" y="1559016"/>
                <a:ext cx="2187074" cy="430887"/>
              </a:xfrm>
              <a:prstGeom prst="rect">
                <a:avLst/>
              </a:prstGeom>
              <a:blipFill>
                <a:blip r:embed="rId2"/>
                <a:stretch>
                  <a:fillRect l="-5202" t="-11429" r="-1734" b="-228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6E47CC-FAE0-B050-5A9C-F4CCA15FC546}"/>
              </a:ext>
            </a:extLst>
          </p:cNvPr>
          <p:cNvSpPr txBox="1"/>
          <p:nvPr/>
        </p:nvSpPr>
        <p:spPr>
          <a:xfrm>
            <a:off x="532776" y="2069165"/>
            <a:ext cx="5719918" cy="307777"/>
          </a:xfrm>
          <a:prstGeom prst="rect">
            <a:avLst/>
          </a:prstGeom>
          <a:noFill/>
        </p:spPr>
        <p:txBody>
          <a:bodyPr wrap="square">
            <a:spAutoFit/>
          </a:bodyPr>
          <a:lstStyle/>
          <a:p>
            <a:r>
              <a:rPr lang="en-US" sz="1400" dirty="0"/>
              <a:t>where the nominal exchange rate is expressed as dollars per shekel.</a:t>
            </a:r>
          </a:p>
        </p:txBody>
      </p:sp>
      <p:sp>
        <p:nvSpPr>
          <p:cNvPr id="7" name="TextBox 6">
            <a:extLst>
              <a:ext uri="{FF2B5EF4-FFF2-40B4-BE49-F238E27FC236}">
                <a16:creationId xmlns:a16="http://schemas.microsoft.com/office/drawing/2014/main" id="{26F36D18-E41C-20C3-C3DE-F833A211DE87}"/>
              </a:ext>
            </a:extLst>
          </p:cNvPr>
          <p:cNvSpPr txBox="1"/>
          <p:nvPr/>
        </p:nvSpPr>
        <p:spPr>
          <a:xfrm>
            <a:off x="629366" y="2458782"/>
            <a:ext cx="4694350" cy="276999"/>
          </a:xfrm>
          <a:prstGeom prst="rect">
            <a:avLst/>
          </a:prstGeom>
          <a:noFill/>
        </p:spPr>
        <p:txBody>
          <a:bodyPr wrap="square" rtlCol="0">
            <a:spAutoFit/>
          </a:bodyPr>
          <a:lstStyle/>
          <a:p>
            <a:r>
              <a:rPr lang="en-US" sz="1200" dirty="0"/>
              <a:t>a. What is the fundamental value of shekel?</a:t>
            </a:r>
          </a:p>
        </p:txBody>
      </p:sp>
      <p:sp>
        <p:nvSpPr>
          <p:cNvPr id="8" name="TextBox 7">
            <a:extLst>
              <a:ext uri="{FF2B5EF4-FFF2-40B4-BE49-F238E27FC236}">
                <a16:creationId xmlns:a16="http://schemas.microsoft.com/office/drawing/2014/main" id="{1F617734-F61A-07A8-07DC-AF57FE3B5CE0}"/>
              </a:ext>
            </a:extLst>
          </p:cNvPr>
          <p:cNvSpPr txBox="1"/>
          <p:nvPr/>
        </p:nvSpPr>
        <p:spPr>
          <a:xfrm>
            <a:off x="645465" y="2817621"/>
            <a:ext cx="2331076" cy="1200329"/>
          </a:xfrm>
          <a:prstGeom prst="rect">
            <a:avLst/>
          </a:prstGeom>
          <a:noFill/>
        </p:spPr>
        <p:txBody>
          <a:bodyPr wrap="square" rtlCol="0">
            <a:spAutoFit/>
          </a:bodyPr>
          <a:lstStyle/>
          <a:p>
            <a:r>
              <a:rPr lang="en-US" sz="1200" i="1" dirty="0"/>
              <a:t>Fundamental value refers to the price of shekels when there is no shock, i.e. the equilibrium value, so we just solve for the equilibrium price, where demand equals supply.</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434915DF-5FED-AA9B-8367-C87FA2E17DAA}"/>
                  </a:ext>
                </a:extLst>
              </p:cNvPr>
              <p:cNvSpPr txBox="1"/>
              <p:nvPr/>
            </p:nvSpPr>
            <p:spPr>
              <a:xfrm>
                <a:off x="3760630" y="3051656"/>
                <a:ext cx="2723882" cy="61209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30,000−8,000</m:t>
                      </m:r>
                      <m:r>
                        <a:rPr lang="en-US" sz="1200" b="0" i="1" smtClean="0">
                          <a:latin typeface="Cambria Math" panose="02040503050406030204" pitchFamily="18" charset="0"/>
                        </a:rPr>
                        <m:t>𝑒</m:t>
                      </m:r>
                      <m:r>
                        <a:rPr lang="en-US" sz="1200" b="0" i="1" smtClean="0">
                          <a:latin typeface="Cambria Math" panose="02040503050406030204" pitchFamily="18" charset="0"/>
                        </a:rPr>
                        <m:t>=25,000+12,000</m:t>
                      </m:r>
                      <m:r>
                        <a:rPr lang="en-US" sz="1200" b="0" i="1" smtClean="0">
                          <a:latin typeface="Cambria Math" panose="02040503050406030204" pitchFamily="18" charset="0"/>
                        </a:rPr>
                        <m:t>𝑒</m:t>
                      </m:r>
                    </m:oMath>
                  </m:oMathPara>
                </a14:m>
                <a:endParaRPr lang="en-US" sz="1200" b="0" dirty="0"/>
              </a:p>
              <a:p>
                <a:pPr algn="ctr">
                  <a:lnSpc>
                    <a:spcPct val="150000"/>
                  </a:lnSpc>
                </a:pPr>
                <a14:m>
                  <m:oMath xmlns:m="http://schemas.openxmlformats.org/officeDocument/2006/math">
                    <m:r>
                      <a:rPr lang="en-US" sz="1200" b="0" i="1" smtClean="0">
                        <a:latin typeface="Cambria Math" panose="02040503050406030204" pitchFamily="18" charset="0"/>
                      </a:rPr>
                      <m:t>𝑒</m:t>
                    </m:r>
                    <m:r>
                      <a:rPr lang="en-US" sz="1200" b="0" i="1" smtClean="0">
                        <a:latin typeface="Cambria Math" panose="02040503050406030204" pitchFamily="18" charset="0"/>
                      </a:rPr>
                      <m:t>=0.25</m:t>
                    </m:r>
                  </m:oMath>
                </a14:m>
                <a:r>
                  <a:rPr lang="en-US" sz="1200" dirty="0"/>
                  <a:t> (dollars/shekel)</a:t>
                </a:r>
              </a:p>
            </p:txBody>
          </p:sp>
        </mc:Choice>
        <mc:Fallback>
          <p:sp>
            <p:nvSpPr>
              <p:cNvPr id="9" name="TextBox 8">
                <a:extLst>
                  <a:ext uri="{FF2B5EF4-FFF2-40B4-BE49-F238E27FC236}">
                    <a16:creationId xmlns:a16="http://schemas.microsoft.com/office/drawing/2014/main" id="{434915DF-5FED-AA9B-8367-C87FA2E17DAA}"/>
                  </a:ext>
                </a:extLst>
              </p:cNvPr>
              <p:cNvSpPr txBox="1">
                <a:spLocks noRot="1" noChangeAspect="1" noMove="1" noResize="1" noEditPoints="1" noAdjustHandles="1" noChangeArrowheads="1" noChangeShapeType="1" noTextEdit="1"/>
              </p:cNvSpPr>
              <p:nvPr/>
            </p:nvSpPr>
            <p:spPr>
              <a:xfrm>
                <a:off x="3760630" y="3051656"/>
                <a:ext cx="2723882" cy="612091"/>
              </a:xfrm>
              <a:prstGeom prst="rect">
                <a:avLst/>
              </a:prstGeom>
              <a:blipFill>
                <a:blip r:embed="rId3"/>
                <a:stretch>
                  <a:fillRect b="-5882"/>
                </a:stretch>
              </a:blipFill>
            </p:spPr>
            <p:txBody>
              <a:bodyPr/>
              <a:lstStyle/>
              <a:p>
                <a:r>
                  <a:rPr lang="en-US">
                    <a:noFill/>
                  </a:rPr>
                  <a:t> </a:t>
                </a:r>
              </a:p>
            </p:txBody>
          </p:sp>
        </mc:Fallback>
      </mc:AlternateContent>
    </p:spTree>
    <p:extLst>
      <p:ext uri="{BB962C8B-B14F-4D97-AF65-F5344CB8AC3E}">
        <p14:creationId xmlns:p14="http://schemas.microsoft.com/office/powerpoint/2010/main" val="55206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A5E2-A036-5685-E25D-C7032CC44124}"/>
              </a:ext>
            </a:extLst>
          </p:cNvPr>
          <p:cNvSpPr>
            <a:spLocks noGrp="1"/>
          </p:cNvSpPr>
          <p:nvPr>
            <p:ph type="title"/>
          </p:nvPr>
        </p:nvSpPr>
        <p:spPr/>
        <p:txBody>
          <a:bodyPr/>
          <a:lstStyle/>
          <a:p>
            <a:r>
              <a:rPr lang="en-US" dirty="0"/>
              <a:t>Question 3</a:t>
            </a:r>
          </a:p>
        </p:txBody>
      </p:sp>
      <p:sp>
        <p:nvSpPr>
          <p:cNvPr id="3" name="TextBox 2">
            <a:extLst>
              <a:ext uri="{FF2B5EF4-FFF2-40B4-BE49-F238E27FC236}">
                <a16:creationId xmlns:a16="http://schemas.microsoft.com/office/drawing/2014/main" id="{DEDF8412-F798-4C47-B999-A89545E49999}"/>
              </a:ext>
            </a:extLst>
          </p:cNvPr>
          <p:cNvSpPr txBox="1"/>
          <p:nvPr/>
        </p:nvSpPr>
        <p:spPr>
          <a:xfrm>
            <a:off x="508715" y="1171977"/>
            <a:ext cx="6020873" cy="307777"/>
          </a:xfrm>
          <a:prstGeom prst="rect">
            <a:avLst/>
          </a:prstGeom>
          <a:noFill/>
        </p:spPr>
        <p:txBody>
          <a:bodyPr wrap="square" rtlCol="0">
            <a:spAutoFit/>
          </a:bodyPr>
          <a:lstStyle/>
          <a:p>
            <a:r>
              <a:rPr lang="en-US" sz="1400" dirty="0"/>
              <a:t>The demand for and supply of shekels in the foreign exchange market is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ECD2CC-BBC1-3919-9E6C-711013962638}"/>
                  </a:ext>
                </a:extLst>
              </p:cNvPr>
              <p:cNvSpPr txBox="1"/>
              <p:nvPr/>
            </p:nvSpPr>
            <p:spPr>
              <a:xfrm>
                <a:off x="629366" y="1559016"/>
                <a:ext cx="2187074" cy="430887"/>
              </a:xfrm>
              <a:prstGeom prst="rect">
                <a:avLst/>
              </a:prstGeom>
              <a:noFill/>
            </p:spPr>
            <p:txBody>
              <a:bodyPr wrap="none" lIns="0" tIns="0" rIns="0" bIns="0" rtlCol="0">
                <a:spAutoFit/>
              </a:bodyPr>
              <a:lstStyle/>
              <a:p>
                <a:r>
                  <a:rPr lang="en-US" sz="1400" b="0" dirty="0"/>
                  <a:t>Demand </a:t>
                </a:r>
                <a14:m>
                  <m:oMath xmlns:m="http://schemas.openxmlformats.org/officeDocument/2006/math">
                    <m:r>
                      <a:rPr lang="en-US" sz="1400" b="0" i="1" smtClean="0">
                        <a:latin typeface="Cambria Math" panose="02040503050406030204" pitchFamily="18" charset="0"/>
                      </a:rPr>
                      <m:t>=30,000−8,000</m:t>
                    </m:r>
                    <m:r>
                      <a:rPr lang="en-US" sz="1400" b="0" i="1" smtClean="0">
                        <a:latin typeface="Cambria Math" panose="02040503050406030204" pitchFamily="18" charset="0"/>
                      </a:rPr>
                      <m:t>𝑒</m:t>
                    </m:r>
                  </m:oMath>
                </a14:m>
                <a:endParaRPr lang="en-US" sz="1400" b="0" dirty="0"/>
              </a:p>
              <a:p>
                <a:r>
                  <a:rPr lang="en-US" sz="1400" b="0" dirty="0"/>
                  <a:t>Supply </a:t>
                </a:r>
                <a14:m>
                  <m:oMath xmlns:m="http://schemas.openxmlformats.org/officeDocument/2006/math">
                    <m:r>
                      <a:rPr lang="en-US" sz="1400" b="0" i="1" smtClean="0">
                        <a:latin typeface="Cambria Math" panose="02040503050406030204" pitchFamily="18" charset="0"/>
                      </a:rPr>
                      <m:t>=25,000+12,000</m:t>
                    </m:r>
                    <m:r>
                      <a:rPr lang="en-US" sz="1400" b="0" i="1" smtClean="0">
                        <a:latin typeface="Cambria Math" panose="02040503050406030204" pitchFamily="18" charset="0"/>
                      </a:rPr>
                      <m:t>𝑒</m:t>
                    </m:r>
                  </m:oMath>
                </a14:m>
                <a:endParaRPr lang="en-US" sz="1400" b="0" dirty="0"/>
              </a:p>
            </p:txBody>
          </p:sp>
        </mc:Choice>
        <mc:Fallback>
          <p:sp>
            <p:nvSpPr>
              <p:cNvPr id="4" name="TextBox 3">
                <a:extLst>
                  <a:ext uri="{FF2B5EF4-FFF2-40B4-BE49-F238E27FC236}">
                    <a16:creationId xmlns:a16="http://schemas.microsoft.com/office/drawing/2014/main" id="{65ECD2CC-BBC1-3919-9E6C-711013962638}"/>
                  </a:ext>
                </a:extLst>
              </p:cNvPr>
              <p:cNvSpPr txBox="1">
                <a:spLocks noRot="1" noChangeAspect="1" noMove="1" noResize="1" noEditPoints="1" noAdjustHandles="1" noChangeArrowheads="1" noChangeShapeType="1" noTextEdit="1"/>
              </p:cNvSpPr>
              <p:nvPr/>
            </p:nvSpPr>
            <p:spPr>
              <a:xfrm>
                <a:off x="629366" y="1559016"/>
                <a:ext cx="2187074" cy="430887"/>
              </a:xfrm>
              <a:prstGeom prst="rect">
                <a:avLst/>
              </a:prstGeom>
              <a:blipFill>
                <a:blip r:embed="rId2"/>
                <a:stretch>
                  <a:fillRect l="-5202" t="-11429" r="-1734" b="-228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6E47CC-FAE0-B050-5A9C-F4CCA15FC546}"/>
              </a:ext>
            </a:extLst>
          </p:cNvPr>
          <p:cNvSpPr txBox="1"/>
          <p:nvPr/>
        </p:nvSpPr>
        <p:spPr>
          <a:xfrm>
            <a:off x="532776" y="2069165"/>
            <a:ext cx="5719918" cy="307777"/>
          </a:xfrm>
          <a:prstGeom prst="rect">
            <a:avLst/>
          </a:prstGeom>
          <a:noFill/>
        </p:spPr>
        <p:txBody>
          <a:bodyPr wrap="square">
            <a:spAutoFit/>
          </a:bodyPr>
          <a:lstStyle/>
          <a:p>
            <a:r>
              <a:rPr lang="en-US" sz="1400" dirty="0"/>
              <a:t>where the nominal exchange rate is expressed as dollars per shekel.</a:t>
            </a:r>
          </a:p>
        </p:txBody>
      </p:sp>
      <p:sp>
        <p:nvSpPr>
          <p:cNvPr id="7" name="TextBox 6">
            <a:extLst>
              <a:ext uri="{FF2B5EF4-FFF2-40B4-BE49-F238E27FC236}">
                <a16:creationId xmlns:a16="http://schemas.microsoft.com/office/drawing/2014/main" id="{26F36D18-E41C-20C3-C3DE-F833A211DE87}"/>
              </a:ext>
            </a:extLst>
          </p:cNvPr>
          <p:cNvSpPr txBox="1"/>
          <p:nvPr/>
        </p:nvSpPr>
        <p:spPr>
          <a:xfrm>
            <a:off x="629367" y="2458782"/>
            <a:ext cx="3942634" cy="1015663"/>
          </a:xfrm>
          <a:prstGeom prst="rect">
            <a:avLst/>
          </a:prstGeom>
          <a:noFill/>
        </p:spPr>
        <p:txBody>
          <a:bodyPr wrap="square" rtlCol="0">
            <a:spAutoFit/>
          </a:bodyPr>
          <a:lstStyle/>
          <a:p>
            <a:r>
              <a:rPr lang="en-US" sz="1200" dirty="0"/>
              <a:t>b. The shekel is fixed at $0.30. Is the shekel overvalued, undervalued or neither? Find the balance of payments deficit or surplus in both shekels and dollars. What happens to the country’s international reserves over time?</a:t>
            </a:r>
          </a:p>
        </p:txBody>
      </p:sp>
      <p:sp>
        <p:nvSpPr>
          <p:cNvPr id="5" name="TextBox 4">
            <a:extLst>
              <a:ext uri="{FF2B5EF4-FFF2-40B4-BE49-F238E27FC236}">
                <a16:creationId xmlns:a16="http://schemas.microsoft.com/office/drawing/2014/main" id="{B95D745B-7947-6672-7F32-E9B335C8C66A}"/>
              </a:ext>
            </a:extLst>
          </p:cNvPr>
          <p:cNvSpPr txBox="1"/>
          <p:nvPr/>
        </p:nvSpPr>
        <p:spPr>
          <a:xfrm>
            <a:off x="629366" y="3556285"/>
            <a:ext cx="3513338" cy="646331"/>
          </a:xfrm>
          <a:prstGeom prst="rect">
            <a:avLst/>
          </a:prstGeom>
          <a:noFill/>
        </p:spPr>
        <p:txBody>
          <a:bodyPr wrap="square" rtlCol="0">
            <a:spAutoFit/>
          </a:bodyPr>
          <a:lstStyle/>
          <a:p>
            <a:r>
              <a:rPr lang="en-US" sz="1200" i="1" dirty="0"/>
              <a:t>From the last question, we know the fundamental value of shekel is 0.25 dollar/shekel, so if shekel is fixed at $0.3, then shekel is over-valued. </a:t>
            </a:r>
          </a:p>
        </p:txBody>
      </p:sp>
      <p:sp>
        <p:nvSpPr>
          <p:cNvPr id="10" name="TextBox 9">
            <a:extLst>
              <a:ext uri="{FF2B5EF4-FFF2-40B4-BE49-F238E27FC236}">
                <a16:creationId xmlns:a16="http://schemas.microsoft.com/office/drawing/2014/main" id="{DE73BD2B-E6A0-01C5-8DCE-EA88CE9A4958}"/>
              </a:ext>
            </a:extLst>
          </p:cNvPr>
          <p:cNvSpPr txBox="1"/>
          <p:nvPr/>
        </p:nvSpPr>
        <p:spPr>
          <a:xfrm>
            <a:off x="5029199" y="2456204"/>
            <a:ext cx="3000778" cy="461665"/>
          </a:xfrm>
          <a:prstGeom prst="rect">
            <a:avLst/>
          </a:prstGeom>
          <a:noFill/>
        </p:spPr>
        <p:txBody>
          <a:bodyPr wrap="square" rtlCol="0">
            <a:spAutoFit/>
          </a:bodyPr>
          <a:lstStyle/>
          <a:p>
            <a:r>
              <a:rPr lang="en-US" sz="1200" dirty="0"/>
              <a:t>Now if we find the corresponding demand and supply</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822BC0B-F8DF-0E2B-A429-147E2AA65A7A}"/>
                  </a:ext>
                </a:extLst>
              </p:cNvPr>
              <p:cNvSpPr txBox="1"/>
              <p:nvPr/>
            </p:nvSpPr>
            <p:spPr>
              <a:xfrm>
                <a:off x="5107639" y="2966353"/>
                <a:ext cx="3856057" cy="1904752"/>
              </a:xfrm>
              <a:prstGeom prst="rect">
                <a:avLst/>
              </a:prstGeom>
              <a:noFill/>
              <a:ln>
                <a:solidFill>
                  <a:schemeClr val="accent1"/>
                </a:solidFill>
              </a:ln>
            </p:spPr>
            <p:txBody>
              <a:bodyPr wrap="square" lIns="0" tIns="0" rIns="0" bIns="0" rtlCol="0">
                <a:spAutoFit/>
              </a:bodyPr>
              <a:lstStyle/>
              <a:p>
                <a:pPr>
                  <a:lnSpc>
                    <a:spcPct val="150000"/>
                  </a:lnSpc>
                </a:pPr>
                <a:r>
                  <a:rPr lang="en-US" sz="1200" b="0" dirty="0"/>
                  <a:t>Demand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30,000−8,000⋅0.3=27,600</m:t>
                    </m:r>
                  </m:oMath>
                </a14:m>
                <a:endParaRPr lang="en-US" sz="1200" b="0" dirty="0"/>
              </a:p>
              <a:p>
                <a:pPr>
                  <a:lnSpc>
                    <a:spcPct val="150000"/>
                  </a:lnSpc>
                </a:pPr>
                <a:r>
                  <a:rPr lang="en-US" sz="1200" b="0" dirty="0"/>
                  <a:t>Supply </a:t>
                </a:r>
                <a14:m>
                  <m:oMath xmlns:m="http://schemas.openxmlformats.org/officeDocument/2006/math">
                    <m:r>
                      <a:rPr lang="en-US" sz="1200" b="0" i="1" smtClean="0">
                        <a:latin typeface="Cambria Math" panose="02040503050406030204" pitchFamily="18" charset="0"/>
                      </a:rPr>
                      <m:t>=25,000+12,000</m:t>
                    </m:r>
                    <m:r>
                      <a:rPr lang="en-US" sz="1200" b="0" i="1" smtClean="0">
                        <a:latin typeface="Cambria Math" panose="02040503050406030204" pitchFamily="18" charset="0"/>
                      </a:rPr>
                      <m:t>⋅0.3=28,600</m:t>
                    </m:r>
                  </m:oMath>
                </a14:m>
                <a:endParaRPr lang="en-US" sz="1200" b="0" dirty="0"/>
              </a:p>
              <a:p>
                <a:pPr>
                  <a:lnSpc>
                    <a:spcPct val="150000"/>
                  </a:lnSpc>
                </a:pPr>
                <a:r>
                  <a:rPr lang="en-US" sz="1200" b="0" dirty="0"/>
                  <a:t>Difference = 1,000</a:t>
                </a:r>
              </a:p>
              <a:p>
                <a:pPr>
                  <a:lnSpc>
                    <a:spcPct val="150000"/>
                  </a:lnSpc>
                </a:pPr>
                <a:r>
                  <a:rPr lang="en-US" sz="1200" dirty="0"/>
                  <a:t>Balance of payment: deficit for shekels, surplus for dollar.</a:t>
                </a:r>
              </a:p>
              <a:p>
                <a:pPr>
                  <a:lnSpc>
                    <a:spcPct val="150000"/>
                  </a:lnSpc>
                </a:pPr>
                <a:r>
                  <a:rPr lang="en-US" sz="1200" b="0" dirty="0"/>
                  <a:t>Israel needs to buy up the excess supply in shekels, so their international reserves will decrease will lower overtime </a:t>
                </a:r>
              </a:p>
            </p:txBody>
          </p:sp>
        </mc:Choice>
        <mc:Fallback>
          <p:sp>
            <p:nvSpPr>
              <p:cNvPr id="11" name="TextBox 10">
                <a:extLst>
                  <a:ext uri="{FF2B5EF4-FFF2-40B4-BE49-F238E27FC236}">
                    <a16:creationId xmlns:a16="http://schemas.microsoft.com/office/drawing/2014/main" id="{E822BC0B-F8DF-0E2B-A429-147E2AA65A7A}"/>
                  </a:ext>
                </a:extLst>
              </p:cNvPr>
              <p:cNvSpPr txBox="1">
                <a:spLocks noRot="1" noChangeAspect="1" noMove="1" noResize="1" noEditPoints="1" noAdjustHandles="1" noChangeArrowheads="1" noChangeShapeType="1" noTextEdit="1"/>
              </p:cNvSpPr>
              <p:nvPr/>
            </p:nvSpPr>
            <p:spPr>
              <a:xfrm>
                <a:off x="5107639" y="2966353"/>
                <a:ext cx="3856057" cy="1904752"/>
              </a:xfrm>
              <a:prstGeom prst="rect">
                <a:avLst/>
              </a:prstGeom>
              <a:blipFill>
                <a:blip r:embed="rId3"/>
                <a:stretch>
                  <a:fillRect l="-1961" r="-1961" b="-3974"/>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249364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A5E2-A036-5685-E25D-C7032CC44124}"/>
              </a:ext>
            </a:extLst>
          </p:cNvPr>
          <p:cNvSpPr>
            <a:spLocks noGrp="1"/>
          </p:cNvSpPr>
          <p:nvPr>
            <p:ph type="title"/>
          </p:nvPr>
        </p:nvSpPr>
        <p:spPr/>
        <p:txBody>
          <a:bodyPr/>
          <a:lstStyle/>
          <a:p>
            <a:r>
              <a:rPr lang="en-US" dirty="0"/>
              <a:t>Question 3</a:t>
            </a:r>
          </a:p>
        </p:txBody>
      </p:sp>
      <p:sp>
        <p:nvSpPr>
          <p:cNvPr id="3" name="TextBox 2">
            <a:extLst>
              <a:ext uri="{FF2B5EF4-FFF2-40B4-BE49-F238E27FC236}">
                <a16:creationId xmlns:a16="http://schemas.microsoft.com/office/drawing/2014/main" id="{DEDF8412-F798-4C47-B999-A89545E49999}"/>
              </a:ext>
            </a:extLst>
          </p:cNvPr>
          <p:cNvSpPr txBox="1"/>
          <p:nvPr/>
        </p:nvSpPr>
        <p:spPr>
          <a:xfrm>
            <a:off x="508715" y="1171977"/>
            <a:ext cx="6020873" cy="307777"/>
          </a:xfrm>
          <a:prstGeom prst="rect">
            <a:avLst/>
          </a:prstGeom>
          <a:noFill/>
        </p:spPr>
        <p:txBody>
          <a:bodyPr wrap="square" rtlCol="0">
            <a:spAutoFit/>
          </a:bodyPr>
          <a:lstStyle/>
          <a:p>
            <a:r>
              <a:rPr lang="en-US" sz="1400" dirty="0"/>
              <a:t>The demand for and supply of shekels in the foreign exchange market is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5ECD2CC-BBC1-3919-9E6C-711013962638}"/>
                  </a:ext>
                </a:extLst>
              </p:cNvPr>
              <p:cNvSpPr txBox="1"/>
              <p:nvPr/>
            </p:nvSpPr>
            <p:spPr>
              <a:xfrm>
                <a:off x="629366" y="1559016"/>
                <a:ext cx="2187074" cy="430887"/>
              </a:xfrm>
              <a:prstGeom prst="rect">
                <a:avLst/>
              </a:prstGeom>
              <a:noFill/>
            </p:spPr>
            <p:txBody>
              <a:bodyPr wrap="none" lIns="0" tIns="0" rIns="0" bIns="0" rtlCol="0">
                <a:spAutoFit/>
              </a:bodyPr>
              <a:lstStyle/>
              <a:p>
                <a:r>
                  <a:rPr lang="en-US" sz="1400" b="0" dirty="0"/>
                  <a:t>Demand </a:t>
                </a:r>
                <a14:m>
                  <m:oMath xmlns:m="http://schemas.openxmlformats.org/officeDocument/2006/math">
                    <m:r>
                      <a:rPr lang="en-US" sz="1400" b="0" i="1" smtClean="0">
                        <a:latin typeface="Cambria Math" panose="02040503050406030204" pitchFamily="18" charset="0"/>
                      </a:rPr>
                      <m:t>=30,000−8,000</m:t>
                    </m:r>
                    <m:r>
                      <a:rPr lang="en-US" sz="1400" b="0" i="1" smtClean="0">
                        <a:latin typeface="Cambria Math" panose="02040503050406030204" pitchFamily="18" charset="0"/>
                      </a:rPr>
                      <m:t>𝑒</m:t>
                    </m:r>
                  </m:oMath>
                </a14:m>
                <a:endParaRPr lang="en-US" sz="1400" b="0" dirty="0"/>
              </a:p>
              <a:p>
                <a:r>
                  <a:rPr lang="en-US" sz="1400" b="0" dirty="0"/>
                  <a:t>Supply </a:t>
                </a:r>
                <a14:m>
                  <m:oMath xmlns:m="http://schemas.openxmlformats.org/officeDocument/2006/math">
                    <m:r>
                      <a:rPr lang="en-US" sz="1400" b="0" i="1" smtClean="0">
                        <a:latin typeface="Cambria Math" panose="02040503050406030204" pitchFamily="18" charset="0"/>
                      </a:rPr>
                      <m:t>=25,000+12,000</m:t>
                    </m:r>
                    <m:r>
                      <a:rPr lang="en-US" sz="1400" b="0" i="1" smtClean="0">
                        <a:latin typeface="Cambria Math" panose="02040503050406030204" pitchFamily="18" charset="0"/>
                      </a:rPr>
                      <m:t>𝑒</m:t>
                    </m:r>
                  </m:oMath>
                </a14:m>
                <a:endParaRPr lang="en-US" sz="1400" b="0" dirty="0"/>
              </a:p>
            </p:txBody>
          </p:sp>
        </mc:Choice>
        <mc:Fallback>
          <p:sp>
            <p:nvSpPr>
              <p:cNvPr id="4" name="TextBox 3">
                <a:extLst>
                  <a:ext uri="{FF2B5EF4-FFF2-40B4-BE49-F238E27FC236}">
                    <a16:creationId xmlns:a16="http://schemas.microsoft.com/office/drawing/2014/main" id="{65ECD2CC-BBC1-3919-9E6C-711013962638}"/>
                  </a:ext>
                </a:extLst>
              </p:cNvPr>
              <p:cNvSpPr txBox="1">
                <a:spLocks noRot="1" noChangeAspect="1" noMove="1" noResize="1" noEditPoints="1" noAdjustHandles="1" noChangeArrowheads="1" noChangeShapeType="1" noTextEdit="1"/>
              </p:cNvSpPr>
              <p:nvPr/>
            </p:nvSpPr>
            <p:spPr>
              <a:xfrm>
                <a:off x="629366" y="1559016"/>
                <a:ext cx="2187074" cy="430887"/>
              </a:xfrm>
              <a:prstGeom prst="rect">
                <a:avLst/>
              </a:prstGeom>
              <a:blipFill>
                <a:blip r:embed="rId2"/>
                <a:stretch>
                  <a:fillRect l="-5202" t="-11429" r="-1734" b="-2285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6E47CC-FAE0-B050-5A9C-F4CCA15FC546}"/>
              </a:ext>
            </a:extLst>
          </p:cNvPr>
          <p:cNvSpPr txBox="1"/>
          <p:nvPr/>
        </p:nvSpPr>
        <p:spPr>
          <a:xfrm>
            <a:off x="532776" y="2069165"/>
            <a:ext cx="5719918" cy="307777"/>
          </a:xfrm>
          <a:prstGeom prst="rect">
            <a:avLst/>
          </a:prstGeom>
          <a:noFill/>
        </p:spPr>
        <p:txBody>
          <a:bodyPr wrap="square">
            <a:spAutoFit/>
          </a:bodyPr>
          <a:lstStyle/>
          <a:p>
            <a:r>
              <a:rPr lang="en-US" sz="1400" dirty="0"/>
              <a:t>where the nominal exchange rate is expressed as dollars per shekel.</a:t>
            </a:r>
          </a:p>
        </p:txBody>
      </p:sp>
      <p:sp>
        <p:nvSpPr>
          <p:cNvPr id="7" name="TextBox 6">
            <a:extLst>
              <a:ext uri="{FF2B5EF4-FFF2-40B4-BE49-F238E27FC236}">
                <a16:creationId xmlns:a16="http://schemas.microsoft.com/office/drawing/2014/main" id="{26F36D18-E41C-20C3-C3DE-F833A211DE87}"/>
              </a:ext>
            </a:extLst>
          </p:cNvPr>
          <p:cNvSpPr txBox="1"/>
          <p:nvPr/>
        </p:nvSpPr>
        <p:spPr>
          <a:xfrm>
            <a:off x="629367" y="2458782"/>
            <a:ext cx="3942634" cy="461665"/>
          </a:xfrm>
          <a:prstGeom prst="rect">
            <a:avLst/>
          </a:prstGeom>
          <a:noFill/>
        </p:spPr>
        <p:txBody>
          <a:bodyPr wrap="square" rtlCol="0">
            <a:spAutoFit/>
          </a:bodyPr>
          <a:lstStyle/>
          <a:p>
            <a:r>
              <a:rPr lang="en-US" sz="1200" dirty="0"/>
              <a:t>b. Repeat part b. for the case in which the shekel is fixed at $0.20</a:t>
            </a:r>
          </a:p>
        </p:txBody>
      </p:sp>
      <p:sp>
        <p:nvSpPr>
          <p:cNvPr id="5" name="TextBox 4">
            <a:extLst>
              <a:ext uri="{FF2B5EF4-FFF2-40B4-BE49-F238E27FC236}">
                <a16:creationId xmlns:a16="http://schemas.microsoft.com/office/drawing/2014/main" id="{B95D745B-7947-6672-7F32-E9B335C8C66A}"/>
              </a:ext>
            </a:extLst>
          </p:cNvPr>
          <p:cNvSpPr txBox="1"/>
          <p:nvPr/>
        </p:nvSpPr>
        <p:spPr>
          <a:xfrm>
            <a:off x="577850" y="3002287"/>
            <a:ext cx="3513338" cy="830997"/>
          </a:xfrm>
          <a:prstGeom prst="rect">
            <a:avLst/>
          </a:prstGeom>
          <a:noFill/>
        </p:spPr>
        <p:txBody>
          <a:bodyPr wrap="square" rtlCol="0">
            <a:spAutoFit/>
          </a:bodyPr>
          <a:lstStyle/>
          <a:p>
            <a:r>
              <a:rPr lang="en-US" sz="1200" i="1" dirty="0"/>
              <a:t>From the previous question, we know the fundamental value of shekel is 0.25 dollar/shekel, so if shekel is fixed at $0.2, then shekel is under-valued. </a:t>
            </a:r>
          </a:p>
        </p:txBody>
      </p:sp>
      <p:sp>
        <p:nvSpPr>
          <p:cNvPr id="10" name="TextBox 9">
            <a:extLst>
              <a:ext uri="{FF2B5EF4-FFF2-40B4-BE49-F238E27FC236}">
                <a16:creationId xmlns:a16="http://schemas.microsoft.com/office/drawing/2014/main" id="{DE73BD2B-E6A0-01C5-8DCE-EA88CE9A4958}"/>
              </a:ext>
            </a:extLst>
          </p:cNvPr>
          <p:cNvSpPr txBox="1"/>
          <p:nvPr/>
        </p:nvSpPr>
        <p:spPr>
          <a:xfrm>
            <a:off x="5029199" y="2456204"/>
            <a:ext cx="3000778" cy="461665"/>
          </a:xfrm>
          <a:prstGeom prst="rect">
            <a:avLst/>
          </a:prstGeom>
          <a:noFill/>
        </p:spPr>
        <p:txBody>
          <a:bodyPr wrap="square" rtlCol="0">
            <a:spAutoFit/>
          </a:bodyPr>
          <a:lstStyle/>
          <a:p>
            <a:r>
              <a:rPr lang="en-US" sz="1200" dirty="0"/>
              <a:t>Now if we find the corresponding demand and supply</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822BC0B-F8DF-0E2B-A429-147E2AA65A7A}"/>
                  </a:ext>
                </a:extLst>
              </p:cNvPr>
              <p:cNvSpPr txBox="1"/>
              <p:nvPr/>
            </p:nvSpPr>
            <p:spPr>
              <a:xfrm>
                <a:off x="5107639" y="2966353"/>
                <a:ext cx="3856057" cy="1904752"/>
              </a:xfrm>
              <a:prstGeom prst="rect">
                <a:avLst/>
              </a:prstGeom>
              <a:noFill/>
              <a:ln>
                <a:solidFill>
                  <a:schemeClr val="accent1"/>
                </a:solidFill>
              </a:ln>
            </p:spPr>
            <p:txBody>
              <a:bodyPr wrap="square" lIns="0" tIns="0" rIns="0" bIns="0" rtlCol="0">
                <a:spAutoFit/>
              </a:bodyPr>
              <a:lstStyle/>
              <a:p>
                <a:pPr>
                  <a:lnSpc>
                    <a:spcPct val="150000"/>
                  </a:lnSpc>
                </a:pPr>
                <a:r>
                  <a:rPr lang="en-US" sz="1200" b="0" dirty="0"/>
                  <a:t>Demand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30,000−8,000⋅0.</m:t>
                    </m:r>
                    <m:r>
                      <a:rPr lang="en-US" sz="1200" b="0" i="1" smtClean="0">
                        <a:latin typeface="Cambria Math" panose="02040503050406030204" pitchFamily="18" charset="0"/>
                      </a:rPr>
                      <m:t>2</m:t>
                    </m:r>
                    <m:r>
                      <a:rPr lang="en-US" sz="1200" b="0" i="1" smtClean="0">
                        <a:latin typeface="Cambria Math" panose="02040503050406030204" pitchFamily="18" charset="0"/>
                      </a:rPr>
                      <m:t>=2</m:t>
                    </m:r>
                    <m:r>
                      <a:rPr lang="en-US" sz="1200" b="0" i="1" smtClean="0">
                        <a:latin typeface="Cambria Math" panose="02040503050406030204" pitchFamily="18" charset="0"/>
                      </a:rPr>
                      <m:t>8</m:t>
                    </m:r>
                    <m:r>
                      <a:rPr lang="en-US" sz="1200" b="0" i="1" smtClean="0">
                        <a:latin typeface="Cambria Math" panose="02040503050406030204" pitchFamily="18" charset="0"/>
                      </a:rPr>
                      <m:t>,</m:t>
                    </m:r>
                    <m:r>
                      <a:rPr lang="en-US" sz="1200" b="0" i="1" smtClean="0">
                        <a:latin typeface="Cambria Math" panose="02040503050406030204" pitchFamily="18" charset="0"/>
                      </a:rPr>
                      <m:t>4</m:t>
                    </m:r>
                    <m:r>
                      <a:rPr lang="en-US" sz="1200" b="0" i="1" smtClean="0">
                        <a:latin typeface="Cambria Math" panose="02040503050406030204" pitchFamily="18" charset="0"/>
                      </a:rPr>
                      <m:t>00</m:t>
                    </m:r>
                  </m:oMath>
                </a14:m>
                <a:endParaRPr lang="en-US" sz="1200" b="0" dirty="0"/>
              </a:p>
              <a:p>
                <a:pPr>
                  <a:lnSpc>
                    <a:spcPct val="150000"/>
                  </a:lnSpc>
                </a:pPr>
                <a:r>
                  <a:rPr lang="en-US" sz="1200" b="0" dirty="0"/>
                  <a:t>Supply </a:t>
                </a:r>
                <a14:m>
                  <m:oMath xmlns:m="http://schemas.openxmlformats.org/officeDocument/2006/math">
                    <m:r>
                      <a:rPr lang="en-US" sz="1200" b="0" i="1" smtClean="0">
                        <a:latin typeface="Cambria Math" panose="02040503050406030204" pitchFamily="18" charset="0"/>
                      </a:rPr>
                      <m:t>=25,000+12,000⋅0.</m:t>
                    </m:r>
                    <m:r>
                      <a:rPr lang="en-US" sz="1200" b="0" i="1" smtClean="0">
                        <a:latin typeface="Cambria Math" panose="02040503050406030204" pitchFamily="18" charset="0"/>
                      </a:rPr>
                      <m:t>2</m:t>
                    </m:r>
                    <m:r>
                      <a:rPr lang="en-US" sz="1200" b="0" i="1" smtClean="0">
                        <a:latin typeface="Cambria Math" panose="02040503050406030204" pitchFamily="18" charset="0"/>
                      </a:rPr>
                      <m:t>=2</m:t>
                    </m:r>
                    <m:r>
                      <a:rPr lang="en-US" sz="1200" b="0" i="1" smtClean="0">
                        <a:latin typeface="Cambria Math" panose="02040503050406030204" pitchFamily="18" charset="0"/>
                      </a:rPr>
                      <m:t>7</m:t>
                    </m:r>
                    <m:r>
                      <a:rPr lang="en-US" sz="1200" b="0" i="1" smtClean="0">
                        <a:latin typeface="Cambria Math" panose="02040503050406030204" pitchFamily="18" charset="0"/>
                      </a:rPr>
                      <m:t>,</m:t>
                    </m:r>
                    <m:r>
                      <a:rPr lang="en-US" sz="1200" b="0" i="1" smtClean="0">
                        <a:latin typeface="Cambria Math" panose="02040503050406030204" pitchFamily="18" charset="0"/>
                      </a:rPr>
                      <m:t>4</m:t>
                    </m:r>
                    <m:r>
                      <a:rPr lang="en-US" sz="1200" b="0" i="1" smtClean="0">
                        <a:latin typeface="Cambria Math" panose="02040503050406030204" pitchFamily="18" charset="0"/>
                      </a:rPr>
                      <m:t>00</m:t>
                    </m:r>
                  </m:oMath>
                </a14:m>
                <a:endParaRPr lang="en-US" sz="1200" b="0" dirty="0"/>
              </a:p>
              <a:p>
                <a:pPr>
                  <a:lnSpc>
                    <a:spcPct val="150000"/>
                  </a:lnSpc>
                </a:pPr>
                <a:r>
                  <a:rPr lang="en-US" sz="1200" b="0" dirty="0"/>
                  <a:t>Difference = 1,000</a:t>
                </a:r>
              </a:p>
              <a:p>
                <a:pPr>
                  <a:lnSpc>
                    <a:spcPct val="150000"/>
                  </a:lnSpc>
                </a:pPr>
                <a:r>
                  <a:rPr lang="en-US" sz="1200" dirty="0"/>
                  <a:t>Balance of payment: surplus for shekels, deficit for dollar.</a:t>
                </a:r>
              </a:p>
              <a:p>
                <a:pPr>
                  <a:lnSpc>
                    <a:spcPct val="150000"/>
                  </a:lnSpc>
                </a:pPr>
                <a:r>
                  <a:rPr lang="en-US" sz="1200" b="0" dirty="0"/>
                  <a:t>Israel needs to print more shekels to meet the excess demand for shekels, so their international reserves will increase will lower overtime </a:t>
                </a:r>
              </a:p>
            </p:txBody>
          </p:sp>
        </mc:Choice>
        <mc:Fallback>
          <p:sp>
            <p:nvSpPr>
              <p:cNvPr id="11" name="TextBox 10">
                <a:extLst>
                  <a:ext uri="{FF2B5EF4-FFF2-40B4-BE49-F238E27FC236}">
                    <a16:creationId xmlns:a16="http://schemas.microsoft.com/office/drawing/2014/main" id="{E822BC0B-F8DF-0E2B-A429-147E2AA65A7A}"/>
                  </a:ext>
                </a:extLst>
              </p:cNvPr>
              <p:cNvSpPr txBox="1">
                <a:spLocks noRot="1" noChangeAspect="1" noMove="1" noResize="1" noEditPoints="1" noAdjustHandles="1" noChangeArrowheads="1" noChangeShapeType="1" noTextEdit="1"/>
              </p:cNvSpPr>
              <p:nvPr/>
            </p:nvSpPr>
            <p:spPr>
              <a:xfrm>
                <a:off x="5107639" y="2966353"/>
                <a:ext cx="3856057" cy="1904752"/>
              </a:xfrm>
              <a:prstGeom prst="rect">
                <a:avLst/>
              </a:prstGeom>
              <a:blipFill>
                <a:blip r:embed="rId3"/>
                <a:stretch>
                  <a:fillRect l="-1961" r="-1961" b="-3974"/>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885408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0BB6-907A-863D-5906-F8E3D7C32F51}"/>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EED86A83-BCCC-C75D-3AFC-AA239EAC21E5}"/>
              </a:ext>
            </a:extLst>
          </p:cNvPr>
          <p:cNvSpPr txBox="1"/>
          <p:nvPr/>
        </p:nvSpPr>
        <p:spPr>
          <a:xfrm>
            <a:off x="2551373" y="736598"/>
            <a:ext cx="5842268" cy="519758"/>
          </a:xfrm>
          <a:prstGeom prst="rect">
            <a:avLst/>
          </a:prstGeom>
          <a:noFill/>
        </p:spPr>
        <p:txBody>
          <a:bodyPr wrap="square">
            <a:spAutoFit/>
          </a:bodyPr>
          <a:lstStyle/>
          <a:p>
            <a:r>
              <a:rPr lang="en-US" sz="1200" dirty="0"/>
              <a:t>Using the table above taken from the Economist, answer the following questions.</a:t>
            </a:r>
          </a:p>
          <a:p>
            <a:pPr>
              <a:lnSpc>
                <a:spcPct val="150000"/>
              </a:lnSpc>
            </a:pPr>
            <a:r>
              <a:rPr lang="en-US" sz="1200" dirty="0"/>
              <a:t>a. Explain some of the advantages and disadvantages of the Big Mac index.</a:t>
            </a:r>
          </a:p>
        </p:txBody>
      </p:sp>
      <p:pic>
        <p:nvPicPr>
          <p:cNvPr id="5" name="Picture 4">
            <a:extLst>
              <a:ext uri="{FF2B5EF4-FFF2-40B4-BE49-F238E27FC236}">
                <a16:creationId xmlns:a16="http://schemas.microsoft.com/office/drawing/2014/main" id="{D6CC9AB7-4580-B221-FDE2-B3BD17601D74}"/>
              </a:ext>
            </a:extLst>
          </p:cNvPr>
          <p:cNvPicPr>
            <a:picLocks noChangeAspect="1"/>
          </p:cNvPicPr>
          <p:nvPr/>
        </p:nvPicPr>
        <p:blipFill rotWithShape="1">
          <a:blip r:embed="rId2"/>
          <a:srcRect b="51111"/>
          <a:stretch/>
        </p:blipFill>
        <p:spPr>
          <a:xfrm>
            <a:off x="301899" y="1256356"/>
            <a:ext cx="4365039" cy="3776676"/>
          </a:xfrm>
          <a:prstGeom prst="rect">
            <a:avLst/>
          </a:prstGeom>
        </p:spPr>
      </p:pic>
      <p:pic>
        <p:nvPicPr>
          <p:cNvPr id="6" name="Picture 5">
            <a:extLst>
              <a:ext uri="{FF2B5EF4-FFF2-40B4-BE49-F238E27FC236}">
                <a16:creationId xmlns:a16="http://schemas.microsoft.com/office/drawing/2014/main" id="{05129AE4-0DB8-DAE9-4287-3DD1E98D9E27}"/>
              </a:ext>
            </a:extLst>
          </p:cNvPr>
          <p:cNvPicPr>
            <a:picLocks noChangeAspect="1"/>
          </p:cNvPicPr>
          <p:nvPr/>
        </p:nvPicPr>
        <p:blipFill rotWithShape="1">
          <a:blip r:embed="rId2"/>
          <a:srcRect t="48889"/>
          <a:stretch/>
        </p:blipFill>
        <p:spPr>
          <a:xfrm>
            <a:off x="4758744" y="1246967"/>
            <a:ext cx="4185634" cy="3786065"/>
          </a:xfrm>
          <a:prstGeom prst="rect">
            <a:avLst/>
          </a:prstGeom>
        </p:spPr>
      </p:pic>
    </p:spTree>
    <p:extLst>
      <p:ext uri="{BB962C8B-B14F-4D97-AF65-F5344CB8AC3E}">
        <p14:creationId xmlns:p14="http://schemas.microsoft.com/office/powerpoint/2010/main" val="26966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0BB6-907A-863D-5906-F8E3D7C32F51}"/>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EED86A83-BCCC-C75D-3AFC-AA239EAC21E5}"/>
              </a:ext>
            </a:extLst>
          </p:cNvPr>
          <p:cNvSpPr txBox="1"/>
          <p:nvPr/>
        </p:nvSpPr>
        <p:spPr>
          <a:xfrm>
            <a:off x="577850" y="1219555"/>
            <a:ext cx="5842268" cy="519758"/>
          </a:xfrm>
          <a:prstGeom prst="rect">
            <a:avLst/>
          </a:prstGeom>
          <a:noFill/>
        </p:spPr>
        <p:txBody>
          <a:bodyPr wrap="square">
            <a:spAutoFit/>
          </a:bodyPr>
          <a:lstStyle/>
          <a:p>
            <a:r>
              <a:rPr lang="en-US" sz="1200" dirty="0"/>
              <a:t>Using the table above taken from the Economist, answer the following questions.</a:t>
            </a:r>
          </a:p>
          <a:p>
            <a:pPr>
              <a:lnSpc>
                <a:spcPct val="150000"/>
              </a:lnSpc>
            </a:pPr>
            <a:r>
              <a:rPr lang="en-US" sz="1200" dirty="0"/>
              <a:t>a. Explain some of the advantages and disadvantages of the Big Mac index.</a:t>
            </a:r>
          </a:p>
        </p:txBody>
      </p:sp>
      <p:sp>
        <p:nvSpPr>
          <p:cNvPr id="3" name="TextBox 2">
            <a:extLst>
              <a:ext uri="{FF2B5EF4-FFF2-40B4-BE49-F238E27FC236}">
                <a16:creationId xmlns:a16="http://schemas.microsoft.com/office/drawing/2014/main" id="{B1B02330-071C-9564-4502-42E5BADC74D2}"/>
              </a:ext>
            </a:extLst>
          </p:cNvPr>
          <p:cNvSpPr txBox="1"/>
          <p:nvPr/>
        </p:nvSpPr>
        <p:spPr>
          <a:xfrm>
            <a:off x="577850" y="1852938"/>
            <a:ext cx="2620851" cy="2062103"/>
          </a:xfrm>
          <a:prstGeom prst="rect">
            <a:avLst/>
          </a:prstGeom>
          <a:noFill/>
        </p:spPr>
        <p:txBody>
          <a:bodyPr wrap="square" rtlCol="0">
            <a:spAutoFit/>
          </a:bodyPr>
          <a:lstStyle/>
          <a:p>
            <a:pPr>
              <a:spcBef>
                <a:spcPts val="600"/>
              </a:spcBef>
            </a:pPr>
            <a:r>
              <a:rPr lang="en-US" sz="1200" b="1" dirty="0"/>
              <a:t>Advantages:</a:t>
            </a:r>
          </a:p>
          <a:p>
            <a:pPr marL="285750" indent="-285750">
              <a:spcBef>
                <a:spcPts val="600"/>
              </a:spcBef>
              <a:buFontTx/>
              <a:buChar char="-"/>
            </a:pPr>
            <a:r>
              <a:rPr lang="en-US" sz="1200" dirty="0"/>
              <a:t>Big Mac available in many countries </a:t>
            </a:r>
          </a:p>
          <a:p>
            <a:pPr marL="285750" indent="-285750">
              <a:spcBef>
                <a:spcPts val="600"/>
              </a:spcBef>
              <a:buFontTx/>
              <a:buChar char="-"/>
            </a:pPr>
            <a:r>
              <a:rPr lang="en-US" sz="1200" dirty="0"/>
              <a:t>Big Mac is always the same (mostly)</a:t>
            </a:r>
          </a:p>
          <a:p>
            <a:pPr marL="285750" indent="-285750">
              <a:spcBef>
                <a:spcPts val="600"/>
              </a:spcBef>
              <a:buFontTx/>
              <a:buChar char="-"/>
            </a:pPr>
            <a:r>
              <a:rPr lang="en-US" sz="1200" dirty="0"/>
              <a:t>McDonalds holds monopolistic power among most countries </a:t>
            </a:r>
          </a:p>
          <a:p>
            <a:pPr marL="285750" indent="-285750">
              <a:spcBef>
                <a:spcPts val="600"/>
              </a:spcBef>
              <a:buFontTx/>
              <a:buChar char="-"/>
            </a:pPr>
            <a:r>
              <a:rPr lang="en-US" sz="1200" dirty="0"/>
              <a:t>Nice basis the international comparison </a:t>
            </a:r>
          </a:p>
        </p:txBody>
      </p:sp>
      <p:sp>
        <p:nvSpPr>
          <p:cNvPr id="7" name="TextBox 6">
            <a:extLst>
              <a:ext uri="{FF2B5EF4-FFF2-40B4-BE49-F238E27FC236}">
                <a16:creationId xmlns:a16="http://schemas.microsoft.com/office/drawing/2014/main" id="{6A1099D4-0E17-DC85-6A5E-DC9FF82178E4}"/>
              </a:ext>
            </a:extLst>
          </p:cNvPr>
          <p:cNvSpPr txBox="1"/>
          <p:nvPr/>
        </p:nvSpPr>
        <p:spPr>
          <a:xfrm>
            <a:off x="3799267" y="1852938"/>
            <a:ext cx="2620851" cy="2354491"/>
          </a:xfrm>
          <a:prstGeom prst="rect">
            <a:avLst/>
          </a:prstGeom>
          <a:noFill/>
        </p:spPr>
        <p:txBody>
          <a:bodyPr wrap="square" rtlCol="0">
            <a:spAutoFit/>
          </a:bodyPr>
          <a:lstStyle/>
          <a:p>
            <a:pPr>
              <a:spcBef>
                <a:spcPts val="600"/>
              </a:spcBef>
            </a:pPr>
            <a:r>
              <a:rPr lang="en-US" sz="1200" b="1" dirty="0"/>
              <a:t>Disadvantages:</a:t>
            </a:r>
          </a:p>
          <a:p>
            <a:pPr marL="285750" indent="-285750">
              <a:spcBef>
                <a:spcPts val="600"/>
              </a:spcBef>
              <a:buFontTx/>
              <a:buChar char="-"/>
            </a:pPr>
            <a:r>
              <a:rPr lang="en-US" sz="1200" dirty="0"/>
              <a:t>Burgers are not traded across borders </a:t>
            </a:r>
            <a:r>
              <a:rPr lang="en-US" sz="1200" dirty="0">
                <a:sym typeface="Wingdings" pitchFamily="2" charset="2"/>
              </a:rPr>
              <a:t> no arbitrage to ensure law of one price</a:t>
            </a:r>
            <a:endParaRPr lang="en-US" sz="1200" dirty="0"/>
          </a:p>
          <a:p>
            <a:pPr marL="285750" indent="-285750">
              <a:spcBef>
                <a:spcPts val="600"/>
              </a:spcBef>
              <a:buFontTx/>
              <a:buChar char="-"/>
            </a:pPr>
            <a:r>
              <a:rPr lang="en-US" sz="1200" dirty="0"/>
              <a:t>It’s pricing depends on the price of local ingredients rather than purchasing power of the currency</a:t>
            </a:r>
          </a:p>
          <a:p>
            <a:pPr marL="285750" indent="-285750">
              <a:spcBef>
                <a:spcPts val="600"/>
              </a:spcBef>
              <a:buFontTx/>
              <a:buChar char="-"/>
            </a:pPr>
            <a:r>
              <a:rPr lang="en-US" sz="1200" dirty="0"/>
              <a:t>So it’s pricing mainly reflects local wages and rents, which is non-tradable or not very mobile</a:t>
            </a:r>
          </a:p>
        </p:txBody>
      </p:sp>
    </p:spTree>
    <p:extLst>
      <p:ext uri="{BB962C8B-B14F-4D97-AF65-F5344CB8AC3E}">
        <p14:creationId xmlns:p14="http://schemas.microsoft.com/office/powerpoint/2010/main" val="1486038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C0BB6-907A-863D-5906-F8E3D7C32F51}"/>
              </a:ext>
            </a:extLst>
          </p:cNvPr>
          <p:cNvSpPr>
            <a:spLocks noGrp="1"/>
          </p:cNvSpPr>
          <p:nvPr>
            <p:ph type="title"/>
          </p:nvPr>
        </p:nvSpPr>
        <p:spPr/>
        <p:txBody>
          <a:bodyPr/>
          <a:lstStyle/>
          <a:p>
            <a:r>
              <a:rPr lang="en-US" dirty="0"/>
              <a:t>Question 4</a:t>
            </a:r>
          </a:p>
        </p:txBody>
      </p:sp>
      <p:sp>
        <p:nvSpPr>
          <p:cNvPr id="4" name="TextBox 3">
            <a:extLst>
              <a:ext uri="{FF2B5EF4-FFF2-40B4-BE49-F238E27FC236}">
                <a16:creationId xmlns:a16="http://schemas.microsoft.com/office/drawing/2014/main" id="{EED86A83-BCCC-C75D-3AFC-AA239EAC21E5}"/>
              </a:ext>
            </a:extLst>
          </p:cNvPr>
          <p:cNvSpPr txBox="1"/>
          <p:nvPr/>
        </p:nvSpPr>
        <p:spPr>
          <a:xfrm>
            <a:off x="577850" y="1219555"/>
            <a:ext cx="5481660" cy="1535420"/>
          </a:xfrm>
          <a:prstGeom prst="rect">
            <a:avLst/>
          </a:prstGeom>
          <a:noFill/>
        </p:spPr>
        <p:txBody>
          <a:bodyPr wrap="square">
            <a:spAutoFit/>
          </a:bodyPr>
          <a:lstStyle/>
          <a:p>
            <a:r>
              <a:rPr lang="en-US" sz="1200" dirty="0"/>
              <a:t>Using the table above taken from the Economist, answer the following questions.</a:t>
            </a:r>
          </a:p>
          <a:p>
            <a:pPr>
              <a:lnSpc>
                <a:spcPct val="150000"/>
              </a:lnSpc>
            </a:pPr>
            <a:r>
              <a:rPr lang="en-US" sz="1200" dirty="0"/>
              <a:t>b. On 21 July 2010, the nominal exchange rate was AUD $1 = USD $0.8850 (1.13). On 8 October 2010, the nominal exchange rate was AUD $1 = USD $0.9835 (1.02). Suppose currency speculators read The Economist. Can you explain this change in the nominal exchange rate? Discuss.</a:t>
            </a:r>
          </a:p>
        </p:txBody>
      </p:sp>
      <p:pic>
        <p:nvPicPr>
          <p:cNvPr id="5" name="Picture 4">
            <a:extLst>
              <a:ext uri="{FF2B5EF4-FFF2-40B4-BE49-F238E27FC236}">
                <a16:creationId xmlns:a16="http://schemas.microsoft.com/office/drawing/2014/main" id="{86D8DAB1-0817-32C1-605E-0598D0417684}"/>
              </a:ext>
            </a:extLst>
          </p:cNvPr>
          <p:cNvPicPr>
            <a:picLocks noChangeAspect="1"/>
          </p:cNvPicPr>
          <p:nvPr/>
        </p:nvPicPr>
        <p:blipFill rotWithShape="1">
          <a:blip r:embed="rId3"/>
          <a:srcRect b="85588"/>
          <a:stretch/>
        </p:blipFill>
        <p:spPr>
          <a:xfrm>
            <a:off x="662507" y="2819163"/>
            <a:ext cx="5132986" cy="1309231"/>
          </a:xfrm>
          <a:prstGeom prst="rect">
            <a:avLst/>
          </a:prstGeom>
        </p:spPr>
      </p:pic>
      <p:sp>
        <p:nvSpPr>
          <p:cNvPr id="6" name="TextBox 5">
            <a:extLst>
              <a:ext uri="{FF2B5EF4-FFF2-40B4-BE49-F238E27FC236}">
                <a16:creationId xmlns:a16="http://schemas.microsoft.com/office/drawing/2014/main" id="{0EA2C29F-87C7-0BF5-83DA-2A8717D50826}"/>
              </a:ext>
            </a:extLst>
          </p:cNvPr>
          <p:cNvSpPr txBox="1"/>
          <p:nvPr/>
        </p:nvSpPr>
        <p:spPr>
          <a:xfrm>
            <a:off x="662507" y="4202932"/>
            <a:ext cx="3065172" cy="253916"/>
          </a:xfrm>
          <a:prstGeom prst="rect">
            <a:avLst/>
          </a:prstGeom>
          <a:noFill/>
        </p:spPr>
        <p:txBody>
          <a:bodyPr wrap="square" rtlCol="0">
            <a:spAutoFit/>
          </a:bodyPr>
          <a:lstStyle/>
          <a:p>
            <a:r>
              <a:rPr lang="en-US" sz="1050" dirty="0">
                <a:solidFill>
                  <a:schemeClr val="tx1">
                    <a:lumMod val="50000"/>
                    <a:lumOff val="50000"/>
                  </a:schemeClr>
                </a:solidFill>
              </a:rPr>
              <a:t>The table shows price per 21</a:t>
            </a:r>
            <a:r>
              <a:rPr lang="en-US" sz="1050" baseline="30000" dirty="0">
                <a:solidFill>
                  <a:schemeClr val="tx1">
                    <a:lumMod val="50000"/>
                    <a:lumOff val="50000"/>
                  </a:schemeClr>
                </a:solidFill>
              </a:rPr>
              <a:t>st</a:t>
            </a:r>
            <a:r>
              <a:rPr lang="en-US" sz="1050" dirty="0">
                <a:solidFill>
                  <a:schemeClr val="tx1">
                    <a:lumMod val="50000"/>
                    <a:lumOff val="50000"/>
                  </a:schemeClr>
                </a:solidFill>
              </a:rPr>
              <a:t> July 2010</a:t>
            </a:r>
          </a:p>
        </p:txBody>
      </p:sp>
      <p:sp>
        <p:nvSpPr>
          <p:cNvPr id="8" name="TextBox 7">
            <a:extLst>
              <a:ext uri="{FF2B5EF4-FFF2-40B4-BE49-F238E27FC236}">
                <a16:creationId xmlns:a16="http://schemas.microsoft.com/office/drawing/2014/main" id="{5054395C-5970-D330-937C-AAB03D6DEAA3}"/>
              </a:ext>
            </a:extLst>
          </p:cNvPr>
          <p:cNvSpPr txBox="1"/>
          <p:nvPr/>
        </p:nvSpPr>
        <p:spPr>
          <a:xfrm>
            <a:off x="6394362" y="1282902"/>
            <a:ext cx="2383346" cy="3046988"/>
          </a:xfrm>
          <a:prstGeom prst="rect">
            <a:avLst/>
          </a:prstGeom>
          <a:noFill/>
          <a:ln w="28575">
            <a:solidFill>
              <a:schemeClr val="accent1"/>
            </a:solidFill>
          </a:ln>
        </p:spPr>
        <p:txBody>
          <a:bodyPr wrap="square" rtlCol="0">
            <a:spAutoFit/>
          </a:bodyPr>
          <a:lstStyle/>
          <a:p>
            <a:r>
              <a:rPr lang="en-US" sz="1200" dirty="0"/>
              <a:t>From the table, AUD is overvalued, 1 USD = 1.13 AUD, but 1 USD can buy 1.17 AUD worth of good, so AUD is over-valued. </a:t>
            </a:r>
          </a:p>
          <a:p>
            <a:endParaRPr lang="en-US" sz="1200" dirty="0"/>
          </a:p>
          <a:p>
            <a:r>
              <a:rPr lang="en-US" sz="1200" dirty="0"/>
              <a:t>On 8 Oct 2010, AUD is even more over-valued, now 1 USD = 1.02 AUD. </a:t>
            </a:r>
          </a:p>
          <a:p>
            <a:endParaRPr lang="en-US" sz="1200" dirty="0"/>
          </a:p>
          <a:p>
            <a:r>
              <a:rPr lang="en-US" sz="1200" dirty="0"/>
              <a:t>This implies there is some shock made AUD over-valued in the short-run, but when price starts to adjust in the long-run, AUD should no longer be over-valued.</a:t>
            </a:r>
          </a:p>
        </p:txBody>
      </p:sp>
    </p:spTree>
    <p:extLst>
      <p:ext uri="{BB962C8B-B14F-4D97-AF65-F5344CB8AC3E}">
        <p14:creationId xmlns:p14="http://schemas.microsoft.com/office/powerpoint/2010/main" val="160101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dirty="0"/>
              <a:t>Questions?</a:t>
            </a:r>
          </a:p>
        </p:txBody>
      </p:sp>
    </p:spTree>
    <p:extLst>
      <p:ext uri="{BB962C8B-B14F-4D97-AF65-F5344CB8AC3E}">
        <p14:creationId xmlns:p14="http://schemas.microsoft.com/office/powerpoint/2010/main" val="11207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5E6-C42A-D990-F7F2-E95441251FB1}"/>
              </a:ext>
            </a:extLst>
          </p:cNvPr>
          <p:cNvSpPr>
            <a:spLocks noGrp="1"/>
          </p:cNvSpPr>
          <p:nvPr>
            <p:ph type="title"/>
          </p:nvPr>
        </p:nvSpPr>
        <p:spPr/>
        <p:txBody>
          <a:bodyPr/>
          <a:lstStyle/>
          <a:p>
            <a:r>
              <a:rPr lang="en-AU"/>
              <a:t>Plan of Today</a:t>
            </a:r>
          </a:p>
        </p:txBody>
      </p:sp>
      <p:sp>
        <p:nvSpPr>
          <p:cNvPr id="3" name="TextBox 2">
            <a:extLst>
              <a:ext uri="{FF2B5EF4-FFF2-40B4-BE49-F238E27FC236}">
                <a16:creationId xmlns:a16="http://schemas.microsoft.com/office/drawing/2014/main" id="{52642094-ED1E-DFB7-DF48-D5AFEDD64A1F}"/>
              </a:ext>
            </a:extLst>
          </p:cNvPr>
          <p:cNvSpPr txBox="1"/>
          <p:nvPr/>
        </p:nvSpPr>
        <p:spPr>
          <a:xfrm>
            <a:off x="577850" y="1343668"/>
            <a:ext cx="7145212" cy="871970"/>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AU">
                <a:solidFill>
                  <a:srgbClr val="000000"/>
                </a:solidFill>
              </a:rPr>
              <a:t>Concept Review</a:t>
            </a:r>
          </a:p>
          <a:p>
            <a:pPr marL="342900" indent="-342900">
              <a:lnSpc>
                <a:spcPct val="150000"/>
              </a:lnSpc>
              <a:buAutoNum type="arabicPeriod"/>
            </a:pPr>
            <a:r>
              <a:rPr lang="en-AU">
                <a:solidFill>
                  <a:srgbClr val="000000"/>
                </a:solidFill>
              </a:rPr>
              <a:t>Tutorial Questions </a:t>
            </a:r>
          </a:p>
        </p:txBody>
      </p:sp>
    </p:spTree>
    <p:extLst>
      <p:ext uri="{BB962C8B-B14F-4D97-AF65-F5344CB8AC3E}">
        <p14:creationId xmlns:p14="http://schemas.microsoft.com/office/powerpoint/2010/main" val="3655895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Concept Review</a:t>
            </a:r>
          </a:p>
        </p:txBody>
      </p:sp>
    </p:spTree>
    <p:extLst>
      <p:ext uri="{BB962C8B-B14F-4D97-AF65-F5344CB8AC3E}">
        <p14:creationId xmlns:p14="http://schemas.microsoft.com/office/powerpoint/2010/main" val="35217895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C0F2E-53C1-FF19-5BE7-5EE7BCDF414E}"/>
              </a:ext>
            </a:extLst>
          </p:cNvPr>
          <p:cNvSpPr>
            <a:spLocks noGrp="1"/>
          </p:cNvSpPr>
          <p:nvPr>
            <p:ph type="title"/>
          </p:nvPr>
        </p:nvSpPr>
        <p:spPr>
          <a:xfrm>
            <a:off x="577848" y="655606"/>
            <a:ext cx="7988300" cy="369332"/>
          </a:xfrm>
        </p:spPr>
        <p:txBody>
          <a:bodyPr/>
          <a:lstStyle/>
          <a:p>
            <a:r>
              <a:rPr lang="en-US" dirty="0"/>
              <a:t>Nominal vs. Real Exchange Rate</a:t>
            </a:r>
          </a:p>
        </p:txBody>
      </p:sp>
      <p:sp>
        <p:nvSpPr>
          <p:cNvPr id="3" name="TextBox 2">
            <a:extLst>
              <a:ext uri="{FF2B5EF4-FFF2-40B4-BE49-F238E27FC236}">
                <a16:creationId xmlns:a16="http://schemas.microsoft.com/office/drawing/2014/main" id="{F4CB913A-1B6A-8A75-1693-A0E08FD90A26}"/>
              </a:ext>
            </a:extLst>
          </p:cNvPr>
          <p:cNvSpPr txBox="1"/>
          <p:nvPr/>
        </p:nvSpPr>
        <p:spPr>
          <a:xfrm>
            <a:off x="513568" y="1183710"/>
            <a:ext cx="2855934" cy="338554"/>
          </a:xfrm>
          <a:prstGeom prst="rect">
            <a:avLst/>
          </a:prstGeom>
          <a:noFill/>
        </p:spPr>
        <p:txBody>
          <a:bodyPr wrap="square" rtlCol="0">
            <a:spAutoFit/>
          </a:bodyPr>
          <a:lstStyle/>
          <a:p>
            <a:r>
              <a:rPr lang="en-US" sz="1600" b="1" dirty="0"/>
              <a:t>Nominal Exchange Rate</a:t>
            </a:r>
          </a:p>
        </p:txBody>
      </p:sp>
      <p:sp>
        <p:nvSpPr>
          <p:cNvPr id="4" name="TextBox 3">
            <a:extLst>
              <a:ext uri="{FF2B5EF4-FFF2-40B4-BE49-F238E27FC236}">
                <a16:creationId xmlns:a16="http://schemas.microsoft.com/office/drawing/2014/main" id="{6B903205-1CF5-85DF-3E2D-96E55952FA24}"/>
              </a:ext>
            </a:extLst>
          </p:cNvPr>
          <p:cNvSpPr txBox="1"/>
          <p:nvPr/>
        </p:nvSpPr>
        <p:spPr>
          <a:xfrm>
            <a:off x="4848269" y="1143508"/>
            <a:ext cx="2855934" cy="338554"/>
          </a:xfrm>
          <a:prstGeom prst="rect">
            <a:avLst/>
          </a:prstGeom>
          <a:noFill/>
        </p:spPr>
        <p:txBody>
          <a:bodyPr wrap="square" rtlCol="0">
            <a:spAutoFit/>
          </a:bodyPr>
          <a:lstStyle/>
          <a:p>
            <a:r>
              <a:rPr lang="en-US" sz="1600" b="1" dirty="0"/>
              <a:t>Real Exchange Rate</a:t>
            </a:r>
          </a:p>
        </p:txBody>
      </p:sp>
      <p:sp>
        <p:nvSpPr>
          <p:cNvPr id="5" name="TextBox 4">
            <a:extLst>
              <a:ext uri="{FF2B5EF4-FFF2-40B4-BE49-F238E27FC236}">
                <a16:creationId xmlns:a16="http://schemas.microsoft.com/office/drawing/2014/main" id="{03683748-1A7F-F545-A9F6-20E6AABA540B}"/>
              </a:ext>
            </a:extLst>
          </p:cNvPr>
          <p:cNvSpPr txBox="1"/>
          <p:nvPr/>
        </p:nvSpPr>
        <p:spPr>
          <a:xfrm>
            <a:off x="577848" y="1595952"/>
            <a:ext cx="3499374"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a:t>The relative value between two currencies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24FDC1E-134D-52DC-DAFA-FBAD0908BBE4}"/>
                  </a:ext>
                </a:extLst>
              </p:cNvPr>
              <p:cNvSpPr txBox="1"/>
              <p:nvPr/>
            </p:nvSpPr>
            <p:spPr>
              <a:xfrm>
                <a:off x="577848" y="2090306"/>
                <a:ext cx="3546347" cy="1856470"/>
              </a:xfrm>
              <a:prstGeom prst="rect">
                <a:avLst/>
              </a:prstGeom>
              <a:noFill/>
            </p:spPr>
            <p:txBody>
              <a:bodyPr wrap="square" rtlCol="0">
                <a:spAutoFit/>
              </a:bodyPr>
              <a:lstStyle/>
              <a:p>
                <a:r>
                  <a:rPr lang="en-US" sz="1200" i="1" dirty="0"/>
                  <a:t>Example. </a:t>
                </a:r>
                <a:r>
                  <a:rPr lang="en-US" sz="1200" dirty="0"/>
                  <a:t>Australian Dollar &amp; Japanese Yen exchange rate:</a:t>
                </a:r>
              </a:p>
              <a:p>
                <a:endParaRPr lang="en-US" sz="120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𝐽𝑃𝑌</m:t>
                        </m:r>
                        <m:r>
                          <a:rPr lang="en-US" b="0" i="1" smtClean="0">
                            <a:latin typeface="Cambria Math" panose="02040503050406030204" pitchFamily="18" charset="0"/>
                          </a:rPr>
                          <m:t>,   </m:t>
                        </m:r>
                        <m:r>
                          <a:rPr lang="en-US" b="0" i="1" smtClean="0">
                            <a:latin typeface="Cambria Math" panose="02040503050406030204" pitchFamily="18" charset="0"/>
                          </a:rPr>
                          <m:t>𝐴𝑈𝐷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𝐽𝑃𝑌</m:t>
                        </m:r>
                      </m:num>
                      <m:den>
                        <m:r>
                          <a:rPr lang="en-US" b="0" i="1" smtClean="0">
                            <a:latin typeface="Cambria Math" panose="02040503050406030204" pitchFamily="18" charset="0"/>
                          </a:rPr>
                          <m:t>𝐴𝑈𝐷</m:t>
                        </m:r>
                      </m:den>
                    </m:f>
                  </m:oMath>
                </a14:m>
                <a:r>
                  <a:rPr lang="en-US" dirty="0"/>
                  <a:t> </a:t>
                </a:r>
              </a:p>
              <a:p>
                <a:endParaRPr lang="en-US" sz="1200" i="1" dirty="0"/>
              </a:p>
              <a:p>
                <a:r>
                  <a:rPr lang="en-US" sz="1200" i="1" dirty="0"/>
                  <a:t>Which is the amount of JPY you can buy with 1 AUD. </a:t>
                </a:r>
                <a:r>
                  <a:rPr lang="en-US" sz="1200" b="0" dirty="0"/>
                  <a:t>If </a:t>
                </a:r>
                <a14:m>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𝐽𝑃𝑌</m:t>
                        </m:r>
                      </m:num>
                      <m:den>
                        <m:r>
                          <a:rPr lang="en-US" sz="1200" b="0" i="1" smtClean="0">
                            <a:latin typeface="Cambria Math" panose="02040503050406030204" pitchFamily="18" charset="0"/>
                          </a:rPr>
                          <m:t>𝐴𝑈𝐷</m:t>
                        </m:r>
                      </m:den>
                    </m:f>
                    <m:r>
                      <a:rPr lang="en-US" sz="1200" b="0" i="1" smtClean="0">
                        <a:latin typeface="Cambria Math" panose="02040503050406030204" pitchFamily="18" charset="0"/>
                      </a:rPr>
                      <m:t>=</m:t>
                    </m:r>
                  </m:oMath>
                </a14:m>
                <a:r>
                  <a:rPr lang="en-US" sz="1200" dirty="0"/>
                  <a:t>100, we say </a:t>
                </a:r>
                <a:r>
                  <a:rPr lang="en-US" sz="1200" i="1" dirty="0"/>
                  <a:t>“you can get 100 JPY with 1 AUD”</a:t>
                </a:r>
                <a:endParaRPr lang="en-US" sz="1200" dirty="0"/>
              </a:p>
            </p:txBody>
          </p:sp>
        </mc:Choice>
        <mc:Fallback>
          <p:sp>
            <p:nvSpPr>
              <p:cNvPr id="6" name="TextBox 5">
                <a:extLst>
                  <a:ext uri="{FF2B5EF4-FFF2-40B4-BE49-F238E27FC236}">
                    <a16:creationId xmlns:a16="http://schemas.microsoft.com/office/drawing/2014/main" id="{724FDC1E-134D-52DC-DAFA-FBAD0908BBE4}"/>
                  </a:ext>
                </a:extLst>
              </p:cNvPr>
              <p:cNvSpPr txBox="1">
                <a:spLocks noRot="1" noChangeAspect="1" noMove="1" noResize="1" noEditPoints="1" noAdjustHandles="1" noChangeArrowheads="1" noChangeShapeType="1" noTextEdit="1"/>
              </p:cNvSpPr>
              <p:nvPr/>
            </p:nvSpPr>
            <p:spPr>
              <a:xfrm>
                <a:off x="577848" y="2090306"/>
                <a:ext cx="3546347" cy="1856470"/>
              </a:xfrm>
              <a:prstGeom prst="rect">
                <a:avLst/>
              </a:prstGeom>
              <a:blipFill>
                <a:blip r:embed="rId2"/>
                <a:stretch>
                  <a:fillRect b="-204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BE75142-D76C-9A41-1346-FC49360BA7C5}"/>
              </a:ext>
            </a:extLst>
          </p:cNvPr>
          <p:cNvSpPr txBox="1"/>
          <p:nvPr/>
        </p:nvSpPr>
        <p:spPr>
          <a:xfrm>
            <a:off x="4956390" y="1570137"/>
            <a:ext cx="349937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a:t>The price of average domestic goods in terms of the average foreign goods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8258A64-684D-75D8-A190-E0CACD6B8F1C}"/>
                  </a:ext>
                </a:extLst>
              </p:cNvPr>
              <p:cNvSpPr txBox="1"/>
              <p:nvPr/>
            </p:nvSpPr>
            <p:spPr>
              <a:xfrm>
                <a:off x="6185640" y="2268736"/>
                <a:ext cx="934230"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𝑞</m:t>
                      </m:r>
                      <m:r>
                        <a:rPr lang="en-US" sz="1600" b="0" i="1" smtClean="0">
                          <a:latin typeface="Cambria Math" panose="02040503050406030204" pitchFamily="18" charset="0"/>
                        </a:rPr>
                        <m:t>≡</m:t>
                      </m:r>
                      <m:r>
                        <a:rPr lang="en-US" sz="1600" b="0" i="1" smtClean="0">
                          <a:latin typeface="Cambria Math" panose="02040503050406030204" pitchFamily="18" charset="0"/>
                        </a:rPr>
                        <m:t>𝑒</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𝑃</m:t>
                          </m:r>
                        </m:num>
                        <m:den>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𝑃</m:t>
                              </m:r>
                            </m:e>
                            <m:sup>
                              <m:r>
                                <a:rPr lang="en-US" sz="1600" b="0" i="1" smtClean="0">
                                  <a:latin typeface="Cambria Math" panose="02040503050406030204" pitchFamily="18" charset="0"/>
                                </a:rPr>
                                <m:t>𝑓</m:t>
                              </m:r>
                            </m:sup>
                          </m:sSup>
                        </m:den>
                      </m:f>
                    </m:oMath>
                  </m:oMathPara>
                </a14:m>
                <a:endParaRPr lang="en-US" sz="1600"/>
              </a:p>
            </p:txBody>
          </p:sp>
        </mc:Choice>
        <mc:Fallback>
          <p:sp>
            <p:nvSpPr>
              <p:cNvPr id="8" name="TextBox 7">
                <a:extLst>
                  <a:ext uri="{FF2B5EF4-FFF2-40B4-BE49-F238E27FC236}">
                    <a16:creationId xmlns:a16="http://schemas.microsoft.com/office/drawing/2014/main" id="{78258A64-684D-75D8-A190-E0CACD6B8F1C}"/>
                  </a:ext>
                </a:extLst>
              </p:cNvPr>
              <p:cNvSpPr txBox="1">
                <a:spLocks noRot="1" noChangeAspect="1" noMove="1" noResize="1" noEditPoints="1" noAdjustHandles="1" noChangeArrowheads="1" noChangeShapeType="1" noTextEdit="1"/>
              </p:cNvSpPr>
              <p:nvPr/>
            </p:nvSpPr>
            <p:spPr>
              <a:xfrm>
                <a:off x="6185640" y="2268736"/>
                <a:ext cx="934230" cy="460126"/>
              </a:xfrm>
              <a:prstGeom prst="rect">
                <a:avLst/>
              </a:prstGeom>
              <a:blipFill>
                <a:blip r:embed="rId3"/>
                <a:stretch>
                  <a:fillRect l="-5405" t="-2632" r="-2703" b="-1052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69D87C6-0618-DFA8-4C8A-A64D5A8466CE}"/>
              </a:ext>
            </a:extLst>
          </p:cNvPr>
          <p:cNvSpPr txBox="1"/>
          <p:nvPr/>
        </p:nvSpPr>
        <p:spPr>
          <a:xfrm>
            <a:off x="4903068" y="2821995"/>
            <a:ext cx="3499374" cy="646331"/>
          </a:xfrm>
          <a:prstGeom prst="rect">
            <a:avLst/>
          </a:prstGeom>
          <a:noFill/>
        </p:spPr>
        <p:txBody>
          <a:bodyPr wrap="square" rtlCol="0">
            <a:spAutoFit/>
          </a:bodyPr>
          <a:lstStyle/>
          <a:p>
            <a:r>
              <a:rPr lang="en-US" sz="1200" dirty="0"/>
              <a:t>This equation reads “</a:t>
            </a:r>
            <a:r>
              <a:rPr lang="en-US" sz="1200" i="1" dirty="0"/>
              <a:t>the real exchange rate is equivalent of nominal exchange rate times the relative price level between two countries</a:t>
            </a:r>
            <a:r>
              <a:rPr lang="en-US" sz="1200" dirty="0"/>
              <a:t>”</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F05B3F6-79E0-D478-538F-C9BC0975EA8E}"/>
                  </a:ext>
                </a:extLst>
              </p:cNvPr>
              <p:cNvSpPr txBox="1"/>
              <p:nvPr/>
            </p:nvSpPr>
            <p:spPr>
              <a:xfrm>
                <a:off x="4903068" y="3844501"/>
                <a:ext cx="3152821" cy="3978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𝑞</m:t>
                      </m:r>
                      <m:r>
                        <a:rPr lang="en-US" sz="1200" b="0" i="1" smtClean="0">
                          <a:latin typeface="Cambria Math" panose="02040503050406030204" pitchFamily="18" charset="0"/>
                        </a:rPr>
                        <m:t>≡</m:t>
                      </m:r>
                      <m:r>
                        <a:rPr lang="en-US" sz="1200" b="0" i="1" smtClean="0">
                          <a:latin typeface="Cambria Math" panose="02040503050406030204" pitchFamily="18" charset="0"/>
                        </a:rPr>
                        <m:t>𝑒</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𝑃</m:t>
                          </m:r>
                        </m:num>
                        <m:den>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𝑃</m:t>
                              </m:r>
                            </m:e>
                            <m:sup>
                              <m:r>
                                <a:rPr lang="en-US" sz="1200" b="0" i="1" smtClean="0">
                                  <a:latin typeface="Cambria Math" panose="02040503050406030204" pitchFamily="18" charset="0"/>
                                </a:rPr>
                                <m:t>𝑓</m:t>
                              </m:r>
                            </m:sup>
                          </m:sSup>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𝐽𝑃𝑌</m:t>
                          </m:r>
                        </m:num>
                        <m:den>
                          <m:r>
                            <a:rPr lang="en-US" sz="1200" b="0" i="1" smtClean="0">
                              <a:latin typeface="Cambria Math" panose="02040503050406030204" pitchFamily="18" charset="0"/>
                            </a:rPr>
                            <m:t>𝐴𝑈𝐷</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𝑎𝑢𝑠</m:t>
                              </m:r>
                            </m:sub>
                          </m:sSub>
                        </m:num>
                        <m:den>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𝑗𝑝</m:t>
                              </m:r>
                            </m:sub>
                          </m:sSub>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𝐽𝑃𝑌</m:t>
                          </m:r>
                        </m:num>
                        <m:den>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𝑗𝑝</m:t>
                              </m:r>
                            </m:sub>
                          </m:sSub>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𝐴𝑈𝐷</m:t>
                          </m:r>
                        </m:num>
                        <m:den>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𝑎𝑢𝑠</m:t>
                              </m:r>
                            </m:sub>
                          </m:sSub>
                        </m:den>
                      </m:f>
                    </m:oMath>
                  </m:oMathPara>
                </a14:m>
                <a:endParaRPr lang="en-US" sz="1200"/>
              </a:p>
            </p:txBody>
          </p:sp>
        </mc:Choice>
        <mc:Fallback>
          <p:sp>
            <p:nvSpPr>
              <p:cNvPr id="10" name="TextBox 9">
                <a:extLst>
                  <a:ext uri="{FF2B5EF4-FFF2-40B4-BE49-F238E27FC236}">
                    <a16:creationId xmlns:a16="http://schemas.microsoft.com/office/drawing/2014/main" id="{8F05B3F6-79E0-D478-538F-C9BC0975EA8E}"/>
                  </a:ext>
                </a:extLst>
              </p:cNvPr>
              <p:cNvSpPr txBox="1">
                <a:spLocks noRot="1" noChangeAspect="1" noMove="1" noResize="1" noEditPoints="1" noAdjustHandles="1" noChangeArrowheads="1" noChangeShapeType="1" noTextEdit="1"/>
              </p:cNvSpPr>
              <p:nvPr/>
            </p:nvSpPr>
            <p:spPr>
              <a:xfrm>
                <a:off x="4903068" y="3844501"/>
                <a:ext cx="3152821" cy="397801"/>
              </a:xfrm>
              <a:prstGeom prst="rect">
                <a:avLst/>
              </a:prstGeom>
              <a:blipFill>
                <a:blip r:embed="rId4"/>
                <a:stretch>
                  <a:fillRect t="-3030" b="-909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A709F0-3BD8-AAA7-AFF8-5E82B6A919EA}"/>
              </a:ext>
            </a:extLst>
          </p:cNvPr>
          <p:cNvSpPr txBox="1"/>
          <p:nvPr/>
        </p:nvSpPr>
        <p:spPr>
          <a:xfrm>
            <a:off x="4903068" y="3468326"/>
            <a:ext cx="3794866" cy="276999"/>
          </a:xfrm>
          <a:prstGeom prst="rect">
            <a:avLst/>
          </a:prstGeom>
          <a:noFill/>
        </p:spPr>
        <p:txBody>
          <a:bodyPr wrap="square" rtlCol="0">
            <a:spAutoFit/>
          </a:bodyPr>
          <a:lstStyle/>
          <a:p>
            <a:r>
              <a:rPr lang="en-US" sz="1200"/>
              <a:t>We can re arrange this equation to make more sense</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75E2345-B25A-A1B5-D1DD-C93CE61D9B3D}"/>
                  </a:ext>
                </a:extLst>
              </p:cNvPr>
              <p:cNvSpPr txBox="1"/>
              <p:nvPr/>
            </p:nvSpPr>
            <p:spPr>
              <a:xfrm>
                <a:off x="4903068" y="4361477"/>
                <a:ext cx="4339572" cy="397288"/>
              </a:xfrm>
              <a:prstGeom prst="rect">
                <a:avLst/>
              </a:prstGeom>
              <a:noFill/>
            </p:spPr>
            <p:txBody>
              <a:bodyPr wrap="square">
                <a:spAutoFit/>
              </a:bodyPr>
              <a:lstStyle/>
              <a:p>
                <a14:m>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𝐽𝑃𝑌</m:t>
                        </m:r>
                      </m:num>
                      <m:den>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𝑗𝑝</m:t>
                            </m:r>
                          </m:sub>
                        </m:sSub>
                      </m:den>
                    </m:f>
                  </m:oMath>
                </a14:m>
                <a:r>
                  <a:rPr lang="en-US" sz="1200"/>
                  <a:t> is the real value of JPY, </a:t>
                </a:r>
                <a14:m>
                  <m:oMath xmlns:m="http://schemas.openxmlformats.org/officeDocument/2006/math">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𝐴𝑈𝐷</m:t>
                        </m:r>
                      </m:num>
                      <m:den>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𝑎𝑢𝑠</m:t>
                            </m:r>
                          </m:sub>
                        </m:sSub>
                      </m:den>
                    </m:f>
                  </m:oMath>
                </a14:m>
                <a:r>
                  <a:rPr lang="en-US" sz="1200"/>
                  <a:t> is the real value of AUD </a:t>
                </a:r>
              </a:p>
            </p:txBody>
          </p:sp>
        </mc:Choice>
        <mc:Fallback>
          <p:sp>
            <p:nvSpPr>
              <p:cNvPr id="13" name="TextBox 12">
                <a:extLst>
                  <a:ext uri="{FF2B5EF4-FFF2-40B4-BE49-F238E27FC236}">
                    <a16:creationId xmlns:a16="http://schemas.microsoft.com/office/drawing/2014/main" id="{C75E2345-B25A-A1B5-D1DD-C93CE61D9B3D}"/>
                  </a:ext>
                </a:extLst>
              </p:cNvPr>
              <p:cNvSpPr txBox="1">
                <a:spLocks noRot="1" noChangeAspect="1" noMove="1" noResize="1" noEditPoints="1" noAdjustHandles="1" noChangeArrowheads="1" noChangeShapeType="1" noTextEdit="1"/>
              </p:cNvSpPr>
              <p:nvPr/>
            </p:nvSpPr>
            <p:spPr>
              <a:xfrm>
                <a:off x="4903068" y="4361477"/>
                <a:ext cx="4339572" cy="397288"/>
              </a:xfrm>
              <a:prstGeom prst="rect">
                <a:avLst/>
              </a:prstGeom>
              <a:blipFill>
                <a:blip r:embed="rId5"/>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F4C95978-2409-6FD6-5268-6F228DD9614A}"/>
              </a:ext>
            </a:extLst>
          </p:cNvPr>
          <p:cNvSpPr txBox="1"/>
          <p:nvPr/>
        </p:nvSpPr>
        <p:spPr>
          <a:xfrm>
            <a:off x="577848" y="4256824"/>
            <a:ext cx="3872023"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a:t>The </a:t>
            </a:r>
            <a:r>
              <a:rPr lang="en-US" sz="1400" b="1"/>
              <a:t>real</a:t>
            </a:r>
            <a:r>
              <a:rPr lang="en-US" sz="1400"/>
              <a:t> relative value between two currencies</a:t>
            </a:r>
          </a:p>
        </p:txBody>
      </p:sp>
      <p:cxnSp>
        <p:nvCxnSpPr>
          <p:cNvPr id="16" name="Straight Arrow Connector 15">
            <a:extLst>
              <a:ext uri="{FF2B5EF4-FFF2-40B4-BE49-F238E27FC236}">
                <a16:creationId xmlns:a16="http://schemas.microsoft.com/office/drawing/2014/main" id="{7A54DA96-3099-A665-7E34-EB4AE76A54FB}"/>
              </a:ext>
            </a:extLst>
          </p:cNvPr>
          <p:cNvCxnSpPr>
            <a:cxnSpLocks/>
          </p:cNvCxnSpPr>
          <p:nvPr/>
        </p:nvCxnSpPr>
        <p:spPr>
          <a:xfrm flipH="1">
            <a:off x="4449871" y="4043401"/>
            <a:ext cx="760956" cy="243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69240FC-23D6-7215-FA46-FE5ED187B78C}"/>
              </a:ext>
            </a:extLst>
          </p:cNvPr>
          <p:cNvCxnSpPr>
            <a:cxnSpLocks/>
            <a:stCxn id="13" idx="1"/>
          </p:cNvCxnSpPr>
          <p:nvPr/>
        </p:nvCxnSpPr>
        <p:spPr>
          <a:xfrm flipH="1" flipV="1">
            <a:off x="4449871" y="4529888"/>
            <a:ext cx="453197" cy="3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99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06A5-339A-0210-375A-EDEBDF5605BB}"/>
              </a:ext>
            </a:extLst>
          </p:cNvPr>
          <p:cNvSpPr>
            <a:spLocks noGrp="1"/>
          </p:cNvSpPr>
          <p:nvPr>
            <p:ph type="title"/>
          </p:nvPr>
        </p:nvSpPr>
        <p:spPr/>
        <p:txBody>
          <a:bodyPr/>
          <a:lstStyle/>
          <a:p>
            <a:r>
              <a:rPr lang="en-US" dirty="0"/>
              <a:t>Purchasing Power Parity</a:t>
            </a:r>
          </a:p>
        </p:txBody>
      </p:sp>
      <p:sp>
        <p:nvSpPr>
          <p:cNvPr id="3" name="TextBox 2">
            <a:extLst>
              <a:ext uri="{FF2B5EF4-FFF2-40B4-BE49-F238E27FC236}">
                <a16:creationId xmlns:a16="http://schemas.microsoft.com/office/drawing/2014/main" id="{4490B45A-5967-7DB9-1507-EC8AD0FD6D41}"/>
              </a:ext>
            </a:extLst>
          </p:cNvPr>
          <p:cNvSpPr txBox="1"/>
          <p:nvPr/>
        </p:nvSpPr>
        <p:spPr>
          <a:xfrm>
            <a:off x="513568" y="1273862"/>
            <a:ext cx="2855934" cy="338554"/>
          </a:xfrm>
          <a:prstGeom prst="rect">
            <a:avLst/>
          </a:prstGeom>
          <a:noFill/>
        </p:spPr>
        <p:txBody>
          <a:bodyPr wrap="square" rtlCol="0">
            <a:spAutoFit/>
          </a:bodyPr>
          <a:lstStyle/>
          <a:p>
            <a:r>
              <a:rPr lang="en-US" sz="1600" b="1" dirty="0"/>
              <a:t>Law of One Price</a:t>
            </a:r>
          </a:p>
        </p:txBody>
      </p:sp>
      <p:sp>
        <p:nvSpPr>
          <p:cNvPr id="4" name="TextBox 3">
            <a:extLst>
              <a:ext uri="{FF2B5EF4-FFF2-40B4-BE49-F238E27FC236}">
                <a16:creationId xmlns:a16="http://schemas.microsoft.com/office/drawing/2014/main" id="{633EFCE5-3753-C65D-C335-7C6AFBDEEA8F}"/>
              </a:ext>
            </a:extLst>
          </p:cNvPr>
          <p:cNvSpPr txBox="1"/>
          <p:nvPr/>
        </p:nvSpPr>
        <p:spPr>
          <a:xfrm>
            <a:off x="577848" y="1686104"/>
            <a:ext cx="349937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The real value of the same good should be the same across countries</a:t>
            </a:r>
          </a:p>
        </p:txBody>
      </p:sp>
      <p:sp>
        <p:nvSpPr>
          <p:cNvPr id="5" name="TextBox 4">
            <a:extLst>
              <a:ext uri="{FF2B5EF4-FFF2-40B4-BE49-F238E27FC236}">
                <a16:creationId xmlns:a16="http://schemas.microsoft.com/office/drawing/2014/main" id="{8CC669CE-FDF3-DEF6-A6F2-19ADCCCA8063}"/>
              </a:ext>
            </a:extLst>
          </p:cNvPr>
          <p:cNvSpPr txBox="1"/>
          <p:nvPr/>
        </p:nvSpPr>
        <p:spPr>
          <a:xfrm>
            <a:off x="577848" y="2283012"/>
            <a:ext cx="3499374" cy="461665"/>
          </a:xfrm>
          <a:prstGeom prst="rect">
            <a:avLst/>
          </a:prstGeom>
          <a:noFill/>
        </p:spPr>
        <p:txBody>
          <a:bodyPr wrap="square" rtlCol="0">
            <a:spAutoFit/>
          </a:bodyPr>
          <a:lstStyle/>
          <a:p>
            <a:r>
              <a:rPr lang="en-US" sz="1200" dirty="0"/>
              <a:t>Assuming transportation cost is low, and arbitrage is possible</a:t>
            </a:r>
          </a:p>
        </p:txBody>
      </p:sp>
      <p:sp>
        <p:nvSpPr>
          <p:cNvPr id="6" name="TextBox 5">
            <a:extLst>
              <a:ext uri="{FF2B5EF4-FFF2-40B4-BE49-F238E27FC236}">
                <a16:creationId xmlns:a16="http://schemas.microsoft.com/office/drawing/2014/main" id="{353D0421-D431-A45D-FB35-F7CAA04140F9}"/>
              </a:ext>
            </a:extLst>
          </p:cNvPr>
          <p:cNvSpPr txBox="1"/>
          <p:nvPr/>
        </p:nvSpPr>
        <p:spPr>
          <a:xfrm>
            <a:off x="513568" y="3024328"/>
            <a:ext cx="4058433" cy="338554"/>
          </a:xfrm>
          <a:prstGeom prst="rect">
            <a:avLst/>
          </a:prstGeom>
          <a:noFill/>
        </p:spPr>
        <p:txBody>
          <a:bodyPr wrap="square" rtlCol="0">
            <a:spAutoFit/>
          </a:bodyPr>
          <a:lstStyle/>
          <a:p>
            <a:r>
              <a:rPr lang="en-US" sz="1600" b="1" dirty="0"/>
              <a:t>Purchasing Power Parity (PPP) Theory</a:t>
            </a:r>
          </a:p>
        </p:txBody>
      </p:sp>
      <p:sp>
        <p:nvSpPr>
          <p:cNvPr id="7" name="TextBox 6">
            <a:extLst>
              <a:ext uri="{FF2B5EF4-FFF2-40B4-BE49-F238E27FC236}">
                <a16:creationId xmlns:a16="http://schemas.microsoft.com/office/drawing/2014/main" id="{EC94F33D-B7FE-BA74-ADEC-57F585A52206}"/>
              </a:ext>
            </a:extLst>
          </p:cNvPr>
          <p:cNvSpPr txBox="1"/>
          <p:nvPr/>
        </p:nvSpPr>
        <p:spPr>
          <a:xfrm>
            <a:off x="577849" y="3436570"/>
            <a:ext cx="3499374"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a:t>Nominal exchange rate are determined such that law of one price holds.</a:t>
            </a:r>
          </a:p>
        </p:txBody>
      </p:sp>
      <p:sp>
        <p:nvSpPr>
          <p:cNvPr id="9" name="TextBox 8">
            <a:extLst>
              <a:ext uri="{FF2B5EF4-FFF2-40B4-BE49-F238E27FC236}">
                <a16:creationId xmlns:a16="http://schemas.microsoft.com/office/drawing/2014/main" id="{9FF28664-C28F-63D9-0021-E431408559A6}"/>
              </a:ext>
            </a:extLst>
          </p:cNvPr>
          <p:cNvSpPr txBox="1"/>
          <p:nvPr/>
        </p:nvSpPr>
        <p:spPr>
          <a:xfrm>
            <a:off x="4813838" y="1273862"/>
            <a:ext cx="2855934" cy="338554"/>
          </a:xfrm>
          <a:prstGeom prst="rect">
            <a:avLst/>
          </a:prstGeom>
          <a:noFill/>
        </p:spPr>
        <p:txBody>
          <a:bodyPr wrap="square" rtlCol="0">
            <a:spAutoFit/>
          </a:bodyPr>
          <a:lstStyle/>
          <a:p>
            <a:r>
              <a:rPr lang="en-US" sz="1600" b="1" dirty="0"/>
              <a:t>Impossible Trinity</a:t>
            </a:r>
          </a:p>
        </p:txBody>
      </p:sp>
      <p:pic>
        <p:nvPicPr>
          <p:cNvPr id="10" name="Picture 2" descr="Impossible Trinity (&quot;Trilemma&quot;) | Download Scientific Diagram">
            <a:extLst>
              <a:ext uri="{FF2B5EF4-FFF2-40B4-BE49-F238E27FC236}">
                <a16:creationId xmlns:a16="http://schemas.microsoft.com/office/drawing/2014/main" id="{085B2201-9CF5-014F-B8F7-14EBC6BFB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2446" y="2833614"/>
            <a:ext cx="3623704" cy="1960952"/>
          </a:xfrm>
          <a:prstGeom prst="rect">
            <a:avLst/>
          </a:prstGeom>
          <a:noFill/>
          <a:ln w="28575">
            <a:solidFill>
              <a:schemeClr val="accent1"/>
            </a:solidFill>
          </a:ln>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99A39178-A8CA-71F7-A2F7-52BAFE2F5B1F}"/>
              </a:ext>
            </a:extLst>
          </p:cNvPr>
          <p:cNvSpPr txBox="1"/>
          <p:nvPr/>
        </p:nvSpPr>
        <p:spPr>
          <a:xfrm>
            <a:off x="4767063" y="1608230"/>
            <a:ext cx="2833352" cy="1021883"/>
          </a:xfrm>
          <a:prstGeom prst="rect">
            <a:avLst/>
          </a:prstGeom>
          <a:noFill/>
        </p:spPr>
        <p:txBody>
          <a:bodyPr wrap="square" rtlCol="0">
            <a:spAutoFit/>
          </a:bodyPr>
          <a:lstStyle/>
          <a:p>
            <a:pPr marL="285750" indent="-285750">
              <a:lnSpc>
                <a:spcPct val="150000"/>
              </a:lnSpc>
              <a:buFontTx/>
              <a:buChar char="-"/>
            </a:pPr>
            <a:r>
              <a:rPr lang="en-US" sz="1400" dirty="0">
                <a:latin typeface="+mn-lt"/>
              </a:rPr>
              <a:t>Capital flow</a:t>
            </a:r>
          </a:p>
          <a:p>
            <a:pPr marL="285750" indent="-285750">
              <a:lnSpc>
                <a:spcPct val="150000"/>
              </a:lnSpc>
              <a:buFontTx/>
              <a:buChar char="-"/>
            </a:pPr>
            <a:r>
              <a:rPr lang="en-US" sz="1400" dirty="0">
                <a:latin typeface="+mn-lt"/>
              </a:rPr>
              <a:t>Exchange rate</a:t>
            </a:r>
          </a:p>
          <a:p>
            <a:pPr marL="285750" indent="-285750">
              <a:lnSpc>
                <a:spcPct val="150000"/>
              </a:lnSpc>
              <a:buFontTx/>
              <a:buChar char="-"/>
            </a:pPr>
            <a:r>
              <a:rPr lang="en-US" sz="1400" dirty="0">
                <a:latin typeface="+mn-lt"/>
              </a:rPr>
              <a:t>Monetary policy</a:t>
            </a:r>
          </a:p>
        </p:txBody>
      </p:sp>
    </p:spTree>
    <p:extLst>
      <p:ext uri="{BB962C8B-B14F-4D97-AF65-F5344CB8AC3E}">
        <p14:creationId xmlns:p14="http://schemas.microsoft.com/office/powerpoint/2010/main" val="1111261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Tutorial Questions</a:t>
            </a:r>
          </a:p>
        </p:txBody>
      </p:sp>
    </p:spTree>
    <p:extLst>
      <p:ext uri="{BB962C8B-B14F-4D97-AF65-F5344CB8AC3E}">
        <p14:creationId xmlns:p14="http://schemas.microsoft.com/office/powerpoint/2010/main" val="39010916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7320-3AEE-4709-5691-1B46FABEBFC3}"/>
              </a:ext>
            </a:extLst>
          </p:cNvPr>
          <p:cNvSpPr>
            <a:spLocks noGrp="1"/>
          </p:cNvSpPr>
          <p:nvPr>
            <p:ph type="title"/>
          </p:nvPr>
        </p:nvSpPr>
        <p:spPr/>
        <p:txBody>
          <a:bodyPr/>
          <a:lstStyle/>
          <a:p>
            <a:r>
              <a:rPr lang="en-US" dirty="0"/>
              <a:t>Question 1</a:t>
            </a:r>
          </a:p>
        </p:txBody>
      </p:sp>
      <p:sp>
        <p:nvSpPr>
          <p:cNvPr id="3" name="TextBox 2">
            <a:extLst>
              <a:ext uri="{FF2B5EF4-FFF2-40B4-BE49-F238E27FC236}">
                <a16:creationId xmlns:a16="http://schemas.microsoft.com/office/drawing/2014/main" id="{63047489-CD4F-DB3B-08A6-7DCE8133288E}"/>
              </a:ext>
            </a:extLst>
          </p:cNvPr>
          <p:cNvSpPr txBox="1"/>
          <p:nvPr/>
        </p:nvSpPr>
        <p:spPr>
          <a:xfrm>
            <a:off x="577850" y="1171977"/>
            <a:ext cx="7988300" cy="523220"/>
          </a:xfrm>
          <a:prstGeom prst="rect">
            <a:avLst/>
          </a:prstGeom>
          <a:noFill/>
        </p:spPr>
        <p:txBody>
          <a:bodyPr wrap="square" rtlCol="0">
            <a:spAutoFit/>
          </a:bodyPr>
          <a:lstStyle/>
          <a:p>
            <a:r>
              <a:rPr lang="en-US" sz="1400" dirty="0"/>
              <a:t>How would each of the following be likely to affect the value of the AUD, all else being equal? Explain.</a:t>
            </a:r>
          </a:p>
        </p:txBody>
      </p:sp>
      <p:sp>
        <p:nvSpPr>
          <p:cNvPr id="4" name="TextBox 3">
            <a:extLst>
              <a:ext uri="{FF2B5EF4-FFF2-40B4-BE49-F238E27FC236}">
                <a16:creationId xmlns:a16="http://schemas.microsoft.com/office/drawing/2014/main" id="{A5ADBE55-EA2E-8032-5972-17D239F02D08}"/>
              </a:ext>
            </a:extLst>
          </p:cNvPr>
          <p:cNvSpPr txBox="1"/>
          <p:nvPr/>
        </p:nvSpPr>
        <p:spPr>
          <a:xfrm>
            <a:off x="577850" y="1761244"/>
            <a:ext cx="7675809" cy="2215991"/>
          </a:xfrm>
          <a:prstGeom prst="rect">
            <a:avLst/>
          </a:prstGeom>
          <a:noFill/>
        </p:spPr>
        <p:txBody>
          <a:bodyPr wrap="square" rtlCol="0">
            <a:spAutoFit/>
          </a:bodyPr>
          <a:lstStyle/>
          <a:p>
            <a:pPr>
              <a:spcBef>
                <a:spcPts val="600"/>
              </a:spcBef>
            </a:pPr>
            <a:r>
              <a:rPr lang="en-US" sz="1200" dirty="0"/>
              <a:t>Australian shares are perceived as having become much riskier financial investments.</a:t>
            </a:r>
          </a:p>
          <a:p>
            <a:pPr>
              <a:spcBef>
                <a:spcPts val="600"/>
              </a:spcBef>
            </a:pPr>
            <a:endParaRPr lang="en-US" sz="1200" dirty="0"/>
          </a:p>
          <a:p>
            <a:pPr>
              <a:spcBef>
                <a:spcPts val="600"/>
              </a:spcBef>
            </a:pPr>
            <a:r>
              <a:rPr lang="en-US" sz="1200" dirty="0"/>
              <a:t>European computer firms switch from Australian-produced software to software produced in India, Israel and other nations.</a:t>
            </a:r>
          </a:p>
          <a:p>
            <a:pPr>
              <a:spcBef>
                <a:spcPts val="600"/>
              </a:spcBef>
            </a:pPr>
            <a:endParaRPr lang="en-US" sz="1200" dirty="0"/>
          </a:p>
          <a:p>
            <a:pPr>
              <a:spcBef>
                <a:spcPts val="600"/>
              </a:spcBef>
            </a:pPr>
            <a:r>
              <a:rPr lang="en-US" sz="1200" dirty="0"/>
              <a:t>As East Asian economies recover, international financial investors become aware of many new, high-return investment opportunities in the region.</a:t>
            </a:r>
          </a:p>
          <a:p>
            <a:pPr>
              <a:spcBef>
                <a:spcPts val="600"/>
              </a:spcBef>
            </a:pPr>
            <a:endParaRPr lang="en-US" sz="1200" dirty="0"/>
          </a:p>
          <a:p>
            <a:pPr>
              <a:spcBef>
                <a:spcPts val="600"/>
              </a:spcBef>
            </a:pPr>
            <a:endParaRPr lang="en-US" sz="1200" dirty="0"/>
          </a:p>
        </p:txBody>
      </p:sp>
    </p:spTree>
    <p:extLst>
      <p:ext uri="{BB962C8B-B14F-4D97-AF65-F5344CB8AC3E}">
        <p14:creationId xmlns:p14="http://schemas.microsoft.com/office/powerpoint/2010/main" val="2620366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7320-3AEE-4709-5691-1B46FABEBFC3}"/>
              </a:ext>
            </a:extLst>
          </p:cNvPr>
          <p:cNvSpPr>
            <a:spLocks noGrp="1"/>
          </p:cNvSpPr>
          <p:nvPr>
            <p:ph type="title"/>
          </p:nvPr>
        </p:nvSpPr>
        <p:spPr/>
        <p:txBody>
          <a:bodyPr/>
          <a:lstStyle/>
          <a:p>
            <a:r>
              <a:rPr lang="en-US" dirty="0"/>
              <a:t>Question 1</a:t>
            </a:r>
          </a:p>
        </p:txBody>
      </p:sp>
      <p:sp>
        <p:nvSpPr>
          <p:cNvPr id="3" name="TextBox 2">
            <a:extLst>
              <a:ext uri="{FF2B5EF4-FFF2-40B4-BE49-F238E27FC236}">
                <a16:creationId xmlns:a16="http://schemas.microsoft.com/office/drawing/2014/main" id="{63047489-CD4F-DB3B-08A6-7DCE8133288E}"/>
              </a:ext>
            </a:extLst>
          </p:cNvPr>
          <p:cNvSpPr txBox="1"/>
          <p:nvPr/>
        </p:nvSpPr>
        <p:spPr>
          <a:xfrm>
            <a:off x="577850" y="1171977"/>
            <a:ext cx="7988300" cy="523220"/>
          </a:xfrm>
          <a:prstGeom prst="rect">
            <a:avLst/>
          </a:prstGeom>
          <a:noFill/>
        </p:spPr>
        <p:txBody>
          <a:bodyPr wrap="square" rtlCol="0">
            <a:spAutoFit/>
          </a:bodyPr>
          <a:lstStyle/>
          <a:p>
            <a:r>
              <a:rPr lang="en-US" sz="1400" dirty="0"/>
              <a:t>How would each of the following be likely to affect the value of the AUD, all else being equal? Explain.</a:t>
            </a:r>
          </a:p>
        </p:txBody>
      </p:sp>
      <p:sp>
        <p:nvSpPr>
          <p:cNvPr id="4" name="TextBox 3">
            <a:extLst>
              <a:ext uri="{FF2B5EF4-FFF2-40B4-BE49-F238E27FC236}">
                <a16:creationId xmlns:a16="http://schemas.microsoft.com/office/drawing/2014/main" id="{A5ADBE55-EA2E-8032-5972-17D239F02D08}"/>
              </a:ext>
            </a:extLst>
          </p:cNvPr>
          <p:cNvSpPr txBox="1"/>
          <p:nvPr/>
        </p:nvSpPr>
        <p:spPr>
          <a:xfrm>
            <a:off x="577850" y="1761244"/>
            <a:ext cx="7748342" cy="2323713"/>
          </a:xfrm>
          <a:prstGeom prst="rect">
            <a:avLst/>
          </a:prstGeom>
          <a:noFill/>
        </p:spPr>
        <p:txBody>
          <a:bodyPr wrap="square" rtlCol="0">
            <a:spAutoFit/>
          </a:bodyPr>
          <a:lstStyle/>
          <a:p>
            <a:pPr>
              <a:spcBef>
                <a:spcPts val="600"/>
              </a:spcBef>
            </a:pPr>
            <a:r>
              <a:rPr lang="en-US" sz="1200" dirty="0"/>
              <a:t>Australian shares are perceived as having become much riskier financial investments.</a:t>
            </a:r>
          </a:p>
          <a:p>
            <a:pPr>
              <a:spcBef>
                <a:spcPts val="600"/>
              </a:spcBef>
            </a:pPr>
            <a:r>
              <a:rPr lang="en-US" sz="1200" dirty="0">
                <a:solidFill>
                  <a:schemeClr val="accent1"/>
                </a:solidFill>
              </a:rPr>
              <a:t>AUD depreciates as higher risk decreases investors demand on AUD.</a:t>
            </a:r>
          </a:p>
          <a:p>
            <a:pPr>
              <a:spcBef>
                <a:spcPts val="600"/>
              </a:spcBef>
            </a:pPr>
            <a:r>
              <a:rPr lang="en-US" sz="1200" dirty="0"/>
              <a:t>European computer firms switch from Australian-produced software to software produced in India, Israel and other nations.</a:t>
            </a:r>
          </a:p>
          <a:p>
            <a:pPr>
              <a:spcBef>
                <a:spcPts val="600"/>
              </a:spcBef>
            </a:pPr>
            <a:r>
              <a:rPr lang="en-US" sz="1200" dirty="0">
                <a:solidFill>
                  <a:schemeClr val="accent1"/>
                </a:solidFill>
              </a:rPr>
              <a:t>Demand for Australia goods (software) decreases, so demand for AUD decreases, so the value of AUD depreciates. </a:t>
            </a:r>
          </a:p>
          <a:p>
            <a:pPr>
              <a:spcBef>
                <a:spcPts val="600"/>
              </a:spcBef>
            </a:pPr>
            <a:r>
              <a:rPr lang="en-US" sz="1200" dirty="0"/>
              <a:t>As East Asian economies recover, international financial investors become aware of many new, high-return investment opportunities in the region.</a:t>
            </a:r>
          </a:p>
          <a:p>
            <a:pPr>
              <a:spcBef>
                <a:spcPts val="600"/>
              </a:spcBef>
            </a:pPr>
            <a:r>
              <a:rPr lang="en-US" sz="1200" dirty="0">
                <a:solidFill>
                  <a:schemeClr val="accent1"/>
                </a:solidFill>
              </a:rPr>
              <a:t>Investors switch their attention to the East Asian market, which decreases the demand for AUD, AUD depreciates</a:t>
            </a:r>
          </a:p>
        </p:txBody>
      </p:sp>
    </p:spTree>
    <p:extLst>
      <p:ext uri="{BB962C8B-B14F-4D97-AF65-F5344CB8AC3E}">
        <p14:creationId xmlns:p14="http://schemas.microsoft.com/office/powerpoint/2010/main" val="240837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7320-3AEE-4709-5691-1B46FABEBFC3}"/>
              </a:ext>
            </a:extLst>
          </p:cNvPr>
          <p:cNvSpPr>
            <a:spLocks noGrp="1"/>
          </p:cNvSpPr>
          <p:nvPr>
            <p:ph type="title"/>
          </p:nvPr>
        </p:nvSpPr>
        <p:spPr/>
        <p:txBody>
          <a:bodyPr/>
          <a:lstStyle/>
          <a:p>
            <a:r>
              <a:rPr lang="en-US" dirty="0"/>
              <a:t>Question 1</a:t>
            </a:r>
          </a:p>
        </p:txBody>
      </p:sp>
      <p:sp>
        <p:nvSpPr>
          <p:cNvPr id="3" name="TextBox 2">
            <a:extLst>
              <a:ext uri="{FF2B5EF4-FFF2-40B4-BE49-F238E27FC236}">
                <a16:creationId xmlns:a16="http://schemas.microsoft.com/office/drawing/2014/main" id="{63047489-CD4F-DB3B-08A6-7DCE8133288E}"/>
              </a:ext>
            </a:extLst>
          </p:cNvPr>
          <p:cNvSpPr txBox="1"/>
          <p:nvPr/>
        </p:nvSpPr>
        <p:spPr>
          <a:xfrm>
            <a:off x="577850" y="1171977"/>
            <a:ext cx="7988300" cy="523220"/>
          </a:xfrm>
          <a:prstGeom prst="rect">
            <a:avLst/>
          </a:prstGeom>
          <a:noFill/>
        </p:spPr>
        <p:txBody>
          <a:bodyPr wrap="square" rtlCol="0">
            <a:spAutoFit/>
          </a:bodyPr>
          <a:lstStyle/>
          <a:p>
            <a:r>
              <a:rPr lang="en-US" sz="1400" dirty="0"/>
              <a:t>How would each of the following be likely to affect the value of the AUD, all else being equal? Explain.</a:t>
            </a:r>
          </a:p>
        </p:txBody>
      </p:sp>
      <p:sp>
        <p:nvSpPr>
          <p:cNvPr id="4" name="TextBox 3">
            <a:extLst>
              <a:ext uri="{FF2B5EF4-FFF2-40B4-BE49-F238E27FC236}">
                <a16:creationId xmlns:a16="http://schemas.microsoft.com/office/drawing/2014/main" id="{A5ADBE55-EA2E-8032-5972-17D239F02D08}"/>
              </a:ext>
            </a:extLst>
          </p:cNvPr>
          <p:cNvSpPr txBox="1"/>
          <p:nvPr/>
        </p:nvSpPr>
        <p:spPr>
          <a:xfrm>
            <a:off x="577850" y="1761244"/>
            <a:ext cx="7675809" cy="2031325"/>
          </a:xfrm>
          <a:prstGeom prst="rect">
            <a:avLst/>
          </a:prstGeom>
          <a:noFill/>
        </p:spPr>
        <p:txBody>
          <a:bodyPr wrap="square" rtlCol="0">
            <a:spAutoFit/>
          </a:bodyPr>
          <a:lstStyle/>
          <a:p>
            <a:pPr>
              <a:spcBef>
                <a:spcPts val="600"/>
              </a:spcBef>
            </a:pPr>
            <a:r>
              <a:rPr lang="en-US" sz="1200" dirty="0"/>
              <a:t>The Australian government imposes a large tariff on imported automobiles.</a:t>
            </a:r>
          </a:p>
          <a:p>
            <a:pPr>
              <a:spcBef>
                <a:spcPts val="600"/>
              </a:spcBef>
            </a:pPr>
            <a:endParaRPr lang="en-US" sz="1200" dirty="0"/>
          </a:p>
          <a:p>
            <a:pPr>
              <a:spcBef>
                <a:spcPts val="600"/>
              </a:spcBef>
            </a:pPr>
            <a:r>
              <a:rPr lang="en-US" sz="1200" dirty="0"/>
              <a:t>The Reserve bank reports that it is less concerned about inflation and more concerned about an impending recession in Australia.</a:t>
            </a:r>
          </a:p>
          <a:p>
            <a:pPr>
              <a:spcBef>
                <a:spcPts val="600"/>
              </a:spcBef>
            </a:pPr>
            <a:endParaRPr lang="en-US" sz="1200" dirty="0"/>
          </a:p>
          <a:p>
            <a:pPr>
              <a:spcBef>
                <a:spcPts val="600"/>
              </a:spcBef>
            </a:pPr>
            <a:r>
              <a:rPr lang="en-US" sz="1200" dirty="0"/>
              <a:t>Australian consumers increase their spending on imported goods.</a:t>
            </a:r>
          </a:p>
          <a:p>
            <a:pPr>
              <a:spcBef>
                <a:spcPts val="600"/>
              </a:spcBef>
            </a:pPr>
            <a:endParaRPr lang="en-US" sz="1200" dirty="0"/>
          </a:p>
          <a:p>
            <a:pPr>
              <a:spcBef>
                <a:spcPts val="600"/>
              </a:spcBef>
            </a:pPr>
            <a:endParaRPr lang="en-US" sz="1200" dirty="0"/>
          </a:p>
        </p:txBody>
      </p:sp>
    </p:spTree>
    <p:extLst>
      <p:ext uri="{BB962C8B-B14F-4D97-AF65-F5344CB8AC3E}">
        <p14:creationId xmlns:p14="http://schemas.microsoft.com/office/powerpoint/2010/main" val="1361065729"/>
      </p:ext>
    </p:extLst>
  </p:cSld>
  <p:clrMapOvr>
    <a:masterClrMapping/>
  </p:clrMapOvr>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CF1EFE4-21F3-475D-99CB-67798D615D69}"/>
    </a:ext>
  </a:ext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C5B3A6E7-A278-4B97-9DDD-24391FC55D63}"/>
    </a:ext>
  </a:ext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88444774-F89B-45E7-8B44-5E9D3345161F}"/>
    </a:ext>
  </a:ext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21B406B8-CA10-4FDF-A2C6-5296B4E7B0A8}"/>
    </a:ext>
  </a:ext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B782759-D77C-48BC-AE0D-222D28FB0A0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usyd-ppt-template-29-june-2023</Template>
  <TotalTime>0</TotalTime>
  <Words>1539</Words>
  <Application>Microsoft Macintosh PowerPoint</Application>
  <PresentationFormat>On-screen Show (16:9)</PresentationFormat>
  <Paragraphs>137</Paragraphs>
  <Slides>18</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18</vt:i4>
      </vt:variant>
    </vt:vector>
  </HeadingPairs>
  <TitlesOfParts>
    <vt:vector size="30" baseType="lpstr">
      <vt:lpstr>System Font Regular</vt:lpstr>
      <vt:lpstr>Times</vt:lpstr>
      <vt:lpstr>Arial</vt:lpstr>
      <vt:lpstr>Calibri</vt:lpstr>
      <vt:lpstr>Cambria Math</vt:lpstr>
      <vt:lpstr>Times New Roman</vt:lpstr>
      <vt:lpstr>Wingdings</vt:lpstr>
      <vt:lpstr>Title slides</vt:lpstr>
      <vt:lpstr>Acknowledgement of Country</vt:lpstr>
      <vt:lpstr>Chapter break</vt:lpstr>
      <vt:lpstr>Graphic slides</vt:lpstr>
      <vt:lpstr>Content slides</vt:lpstr>
      <vt:lpstr>ECON1002 Intro. Macro.</vt:lpstr>
      <vt:lpstr>Plan of Today</vt:lpstr>
      <vt:lpstr>PowerPoint Presentation</vt:lpstr>
      <vt:lpstr>Nominal vs. Real Exchange Rate</vt:lpstr>
      <vt:lpstr>Purchasing Power Parity</vt:lpstr>
      <vt:lpstr>PowerPoint Presentation</vt:lpstr>
      <vt:lpstr>Question 1</vt:lpstr>
      <vt:lpstr>Question 1</vt:lpstr>
      <vt:lpstr>Question 1</vt:lpstr>
      <vt:lpstr>Question 1</vt:lpstr>
      <vt:lpstr>Question 2</vt:lpstr>
      <vt:lpstr>Question 3</vt:lpstr>
      <vt:lpstr>Question 3</vt:lpstr>
      <vt:lpstr>Question 3</vt:lpstr>
      <vt:lpstr>Question 4</vt:lpstr>
      <vt:lpstr>Question 4</vt:lpstr>
      <vt:lpstr>Question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ECON1002 Intro. Macro.</dc:title>
  <dc:creator>Herbert Xin</dc:creator>
  <cp:lastModifiedBy>Wei Xin</cp:lastModifiedBy>
  <cp:revision>1</cp:revision>
  <dcterms:created xsi:type="dcterms:W3CDTF">2024-03-19T04:29:14Z</dcterms:created>
  <dcterms:modified xsi:type="dcterms:W3CDTF">2024-05-11T13:40:12Z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