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2" r:id="rId1"/>
    <p:sldMasterId id="2147483713" r:id="rId2"/>
    <p:sldMasterId id="2147483720" r:id="rId3"/>
    <p:sldMasterId id="2147483725" r:id="rId4"/>
    <p:sldMasterId id="2147483648" r:id="rId5"/>
  </p:sldMasterIdLst>
  <p:notesMasterIdLst>
    <p:notesMasterId r:id="rId105"/>
  </p:notesMasterIdLst>
  <p:sldIdLst>
    <p:sldId id="412" r:id="rId6"/>
    <p:sldId id="413" r:id="rId7"/>
    <p:sldId id="495" r:id="rId8"/>
    <p:sldId id="507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8" r:id="rId20"/>
    <p:sldId id="509" r:id="rId21"/>
    <p:sldId id="510" r:id="rId22"/>
    <p:sldId id="511" r:id="rId23"/>
    <p:sldId id="512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32" r:id="rId39"/>
    <p:sldId id="430" r:id="rId40"/>
    <p:sldId id="433" r:id="rId41"/>
    <p:sldId id="434" r:id="rId42"/>
    <p:sldId id="436" r:id="rId43"/>
    <p:sldId id="435" r:id="rId44"/>
    <p:sldId id="438" r:id="rId45"/>
    <p:sldId id="437" r:id="rId46"/>
    <p:sldId id="439" r:id="rId47"/>
    <p:sldId id="431" r:id="rId48"/>
    <p:sldId id="443" r:id="rId49"/>
    <p:sldId id="440" r:id="rId50"/>
    <p:sldId id="442" r:id="rId51"/>
    <p:sldId id="444" r:id="rId52"/>
    <p:sldId id="441" r:id="rId53"/>
    <p:sldId id="445" r:id="rId54"/>
    <p:sldId id="446" r:id="rId55"/>
    <p:sldId id="447" r:id="rId56"/>
    <p:sldId id="449" r:id="rId57"/>
    <p:sldId id="450" r:id="rId58"/>
    <p:sldId id="452" r:id="rId59"/>
    <p:sldId id="451" r:id="rId60"/>
    <p:sldId id="513" r:id="rId61"/>
    <p:sldId id="514" r:id="rId62"/>
    <p:sldId id="516" r:id="rId63"/>
    <p:sldId id="515" r:id="rId64"/>
    <p:sldId id="453" r:id="rId65"/>
    <p:sldId id="454" r:id="rId66"/>
    <p:sldId id="456" r:id="rId67"/>
    <p:sldId id="458" r:id="rId68"/>
    <p:sldId id="457" r:id="rId69"/>
    <p:sldId id="459" r:id="rId70"/>
    <p:sldId id="460" r:id="rId71"/>
    <p:sldId id="461" r:id="rId72"/>
    <p:sldId id="462" r:id="rId73"/>
    <p:sldId id="464" r:id="rId74"/>
    <p:sldId id="463" r:id="rId75"/>
    <p:sldId id="490" r:id="rId76"/>
    <p:sldId id="488" r:id="rId77"/>
    <p:sldId id="491" r:id="rId78"/>
    <p:sldId id="489" r:id="rId79"/>
    <p:sldId id="492" r:id="rId80"/>
    <p:sldId id="493" r:id="rId81"/>
    <p:sldId id="466" r:id="rId82"/>
    <p:sldId id="467" r:id="rId83"/>
    <p:sldId id="465" r:id="rId84"/>
    <p:sldId id="468" r:id="rId85"/>
    <p:sldId id="469" r:id="rId86"/>
    <p:sldId id="470" r:id="rId87"/>
    <p:sldId id="471" r:id="rId88"/>
    <p:sldId id="473" r:id="rId89"/>
    <p:sldId id="472" r:id="rId90"/>
    <p:sldId id="474" r:id="rId91"/>
    <p:sldId id="475" r:id="rId92"/>
    <p:sldId id="476" r:id="rId93"/>
    <p:sldId id="477" r:id="rId94"/>
    <p:sldId id="479" r:id="rId95"/>
    <p:sldId id="480" r:id="rId96"/>
    <p:sldId id="478" r:id="rId97"/>
    <p:sldId id="481" r:id="rId98"/>
    <p:sldId id="482" r:id="rId99"/>
    <p:sldId id="483" r:id="rId100"/>
    <p:sldId id="484" r:id="rId101"/>
    <p:sldId id="485" r:id="rId102"/>
    <p:sldId id="486" r:id="rId103"/>
    <p:sldId id="487" r:id="rId10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45E"/>
    <a:srgbClr val="8F9EC9"/>
    <a:srgbClr val="DAA8A2"/>
    <a:srgbClr val="000000"/>
    <a:srgbClr val="FF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CBC96-D978-48B1-8787-75B9AEEF367D}" v="6" dt="2024-03-25T10:12:46.496"/>
    <p1510:client id="{515CC5DE-27B9-D549-BD10-98BBA7A5ED98}" v="433" dt="2024-03-24T22:24:06.595"/>
    <p1510:client id="{E5EA156B-0CF3-F76B-0CC8-66A13B9C28AD}" v="4" dt="2024-03-26T02:56:37.67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32" d="100"/>
          <a:sy n="132" d="100"/>
        </p:scale>
        <p:origin x="14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viewProps" Target="viewProp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theme" Target="theme/theme1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tableStyles" Target="tableStyles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microsoft.com/office/2016/11/relationships/changesInfo" Target="changesInfos/changesInfo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bert Xin" userId="e9a22dce-685b-4760-b3ee-62caa91fb046" providerId="ADAL" clId="{515CC5DE-27B9-D549-BD10-98BBA7A5ED98}"/>
    <pc:docChg chg="undo custSel addSld delSld modSld sldOrd">
      <pc:chgData name="Herbert Xin" userId="e9a22dce-685b-4760-b3ee-62caa91fb046" providerId="ADAL" clId="{515CC5DE-27B9-D549-BD10-98BBA7A5ED98}" dt="2024-03-25T05:34:02.141" v="1437" actId="20577"/>
      <pc:docMkLst>
        <pc:docMk/>
      </pc:docMkLst>
      <pc:sldChg chg="modSp mod">
        <pc:chgData name="Herbert Xin" userId="e9a22dce-685b-4760-b3ee-62caa91fb046" providerId="ADAL" clId="{515CC5DE-27B9-D549-BD10-98BBA7A5ED98}" dt="2024-03-25T05:34:02.141" v="1437" actId="20577"/>
        <pc:sldMkLst>
          <pc:docMk/>
          <pc:sldMk cId="365589599" sldId="413"/>
        </pc:sldMkLst>
        <pc:spChg chg="mod">
          <ac:chgData name="Herbert Xin" userId="e9a22dce-685b-4760-b3ee-62caa91fb046" providerId="ADAL" clId="{515CC5DE-27B9-D549-BD10-98BBA7A5ED98}" dt="2024-03-25T05:34:02.141" v="1437" actId="20577"/>
          <ac:spMkLst>
            <pc:docMk/>
            <pc:sldMk cId="365589599" sldId="413"/>
            <ac:spMk id="3" creationId="{52642094-ED1E-DFB7-DF48-D5AFEDD64A1F}"/>
          </ac:spMkLst>
        </pc:spChg>
      </pc:sldChg>
      <pc:sldChg chg="addSp delSp modSp del mod modTransition">
        <pc:chgData name="Herbert Xin" userId="e9a22dce-685b-4760-b3ee-62caa91fb046" providerId="ADAL" clId="{515CC5DE-27B9-D549-BD10-98BBA7A5ED98}" dt="2024-03-24T04:10:26.233" v="343" actId="2696"/>
        <pc:sldMkLst>
          <pc:docMk/>
          <pc:sldMk cId="2377187908" sldId="414"/>
        </pc:sldMkLst>
        <pc:spChg chg="mod">
          <ac:chgData name="Herbert Xin" userId="e9a22dce-685b-4760-b3ee-62caa91fb046" providerId="ADAL" clId="{515CC5DE-27B9-D549-BD10-98BBA7A5ED98}" dt="2024-03-24T04:02:38.813" v="123"/>
          <ac:spMkLst>
            <pc:docMk/>
            <pc:sldMk cId="2377187908" sldId="414"/>
            <ac:spMk id="2" creationId="{73E30A6F-30DB-242D-739D-FD75935725A0}"/>
          </ac:spMkLst>
        </pc:spChg>
        <pc:spChg chg="add del mod">
          <ac:chgData name="Herbert Xin" userId="e9a22dce-685b-4760-b3ee-62caa91fb046" providerId="ADAL" clId="{515CC5DE-27B9-D549-BD10-98BBA7A5ED98}" dt="2024-03-24T04:09:29.869" v="336" actId="478"/>
          <ac:spMkLst>
            <pc:docMk/>
            <pc:sldMk cId="2377187908" sldId="414"/>
            <ac:spMk id="3" creationId="{4CF2417E-E7D8-42DD-56A8-27EA6AB26F01}"/>
          </ac:spMkLst>
        </pc:spChg>
      </pc:sldChg>
      <pc:sldChg chg="delSp mod">
        <pc:chgData name="Herbert Xin" userId="e9a22dce-685b-4760-b3ee-62caa91fb046" providerId="ADAL" clId="{515CC5DE-27B9-D549-BD10-98BBA7A5ED98}" dt="2024-03-24T22:23:05.177" v="1384" actId="478"/>
        <pc:sldMkLst>
          <pc:docMk/>
          <pc:sldMk cId="3425449260" sldId="451"/>
        </pc:sldMkLst>
        <pc:spChg chg="del">
          <ac:chgData name="Herbert Xin" userId="e9a22dce-685b-4760-b3ee-62caa91fb046" providerId="ADAL" clId="{515CC5DE-27B9-D549-BD10-98BBA7A5ED98}" dt="2024-03-24T22:23:05.177" v="1384" actId="478"/>
          <ac:spMkLst>
            <pc:docMk/>
            <pc:sldMk cId="3425449260" sldId="451"/>
            <ac:spMk id="12" creationId="{A6994F0A-0482-D2DD-3EB1-A9708CEEB33C}"/>
          </ac:spMkLst>
        </pc:spChg>
        <pc:spChg chg="del">
          <ac:chgData name="Herbert Xin" userId="e9a22dce-685b-4760-b3ee-62caa91fb046" providerId="ADAL" clId="{515CC5DE-27B9-D549-BD10-98BBA7A5ED98}" dt="2024-03-24T22:23:05.177" v="1384" actId="478"/>
          <ac:spMkLst>
            <pc:docMk/>
            <pc:sldMk cId="3425449260" sldId="451"/>
            <ac:spMk id="13" creationId="{0D6AE704-21B9-AF34-9952-3140C7646079}"/>
          </ac:spMkLst>
        </pc:spChg>
        <pc:spChg chg="del">
          <ac:chgData name="Herbert Xin" userId="e9a22dce-685b-4760-b3ee-62caa91fb046" providerId="ADAL" clId="{515CC5DE-27B9-D549-BD10-98BBA7A5ED98}" dt="2024-03-24T22:23:05.177" v="1384" actId="478"/>
          <ac:spMkLst>
            <pc:docMk/>
            <pc:sldMk cId="3425449260" sldId="451"/>
            <ac:spMk id="14" creationId="{2D1FE52F-1CFC-3D1B-DA57-94571E9AA5CE}"/>
          </ac:spMkLst>
        </pc:spChg>
        <pc:spChg chg="del">
          <ac:chgData name="Herbert Xin" userId="e9a22dce-685b-4760-b3ee-62caa91fb046" providerId="ADAL" clId="{515CC5DE-27B9-D549-BD10-98BBA7A5ED98}" dt="2024-03-24T22:23:05.177" v="1384" actId="478"/>
          <ac:spMkLst>
            <pc:docMk/>
            <pc:sldMk cId="3425449260" sldId="451"/>
            <ac:spMk id="15" creationId="{B0580ED8-A643-6BE4-123B-3EBAC809A951}"/>
          </ac:spMkLst>
        </pc:spChg>
      </pc:sldChg>
      <pc:sldChg chg="modSp">
        <pc:chgData name="Herbert Xin" userId="e9a22dce-685b-4760-b3ee-62caa91fb046" providerId="ADAL" clId="{515CC5DE-27B9-D549-BD10-98BBA7A5ED98}" dt="2024-03-24T22:24:06.595" v="1394" actId="207"/>
        <pc:sldMkLst>
          <pc:docMk/>
          <pc:sldMk cId="1152323492" sldId="458"/>
        </pc:sldMkLst>
        <pc:spChg chg="mod">
          <ac:chgData name="Herbert Xin" userId="e9a22dce-685b-4760-b3ee-62caa91fb046" providerId="ADAL" clId="{515CC5DE-27B9-D549-BD10-98BBA7A5ED98}" dt="2024-03-24T22:24:02.100" v="1393" actId="207"/>
          <ac:spMkLst>
            <pc:docMk/>
            <pc:sldMk cId="1152323492" sldId="458"/>
            <ac:spMk id="3" creationId="{85D9E664-B7A3-612E-6C9A-C60D9D668C1A}"/>
          </ac:spMkLst>
        </pc:spChg>
        <pc:spChg chg="mod">
          <ac:chgData name="Herbert Xin" userId="e9a22dce-685b-4760-b3ee-62caa91fb046" providerId="ADAL" clId="{515CC5DE-27B9-D549-BD10-98BBA7A5ED98}" dt="2024-03-24T22:24:06.595" v="1394" actId="207"/>
          <ac:spMkLst>
            <pc:docMk/>
            <pc:sldMk cId="1152323492" sldId="458"/>
            <ac:spMk id="18" creationId="{EC94D5FC-B8F0-EE71-75F8-232E0D954AAF}"/>
          </ac:spMkLst>
        </pc:spChg>
      </pc:sldChg>
      <pc:sldChg chg="delSp add del mod modTransition">
        <pc:chgData name="Herbert Xin" userId="e9a22dce-685b-4760-b3ee-62caa91fb046" providerId="ADAL" clId="{515CC5DE-27B9-D549-BD10-98BBA7A5ED98}" dt="2024-03-24T04:10:26.236" v="344" actId="2696"/>
        <pc:sldMkLst>
          <pc:docMk/>
          <pc:sldMk cId="2416392349" sldId="494"/>
        </pc:sldMkLst>
        <pc:spChg chg="del">
          <ac:chgData name="Herbert Xin" userId="e9a22dce-685b-4760-b3ee-62caa91fb046" providerId="ADAL" clId="{515CC5DE-27B9-D549-BD10-98BBA7A5ED98}" dt="2024-03-24T04:10:21.180" v="341" actId="21"/>
          <ac:spMkLst>
            <pc:docMk/>
            <pc:sldMk cId="2416392349" sldId="494"/>
            <ac:spMk id="3" creationId="{4CF2417E-E7D8-42DD-56A8-27EA6AB26F01}"/>
          </ac:spMkLst>
        </pc:spChg>
      </pc:sldChg>
      <pc:sldChg chg="addSp delSp modSp new mod modTransition">
        <pc:chgData name="Herbert Xin" userId="e9a22dce-685b-4760-b3ee-62caa91fb046" providerId="ADAL" clId="{515CC5DE-27B9-D549-BD10-98BBA7A5ED98}" dt="2024-03-24T04:10:37.438" v="348" actId="478"/>
        <pc:sldMkLst>
          <pc:docMk/>
          <pc:sldMk cId="3409757765" sldId="495"/>
        </pc:sldMkLst>
        <pc:spChg chg="mod">
          <ac:chgData name="Herbert Xin" userId="e9a22dce-685b-4760-b3ee-62caa91fb046" providerId="ADAL" clId="{515CC5DE-27B9-D549-BD10-98BBA7A5ED98}" dt="2024-03-24T04:10:17.989" v="340"/>
          <ac:spMkLst>
            <pc:docMk/>
            <pc:sldMk cId="3409757765" sldId="495"/>
            <ac:spMk id="2" creationId="{DACDEEAE-EE5C-BD9F-F3E4-71A48D3BDFF4}"/>
          </ac:spMkLst>
        </pc:spChg>
        <pc:spChg chg="add del mod">
          <ac:chgData name="Herbert Xin" userId="e9a22dce-685b-4760-b3ee-62caa91fb046" providerId="ADAL" clId="{515CC5DE-27B9-D549-BD10-98BBA7A5ED98}" dt="2024-03-24T04:10:37.438" v="348" actId="478"/>
          <ac:spMkLst>
            <pc:docMk/>
            <pc:sldMk cId="3409757765" sldId="495"/>
            <ac:spMk id="3" creationId="{E15D21CF-35BD-4EBB-76A3-30174FD59534}"/>
          </ac:spMkLst>
        </pc:spChg>
      </pc:sldChg>
      <pc:sldChg chg="modSp add del mod modTransition">
        <pc:chgData name="Herbert Xin" userId="e9a22dce-685b-4760-b3ee-62caa91fb046" providerId="ADAL" clId="{515CC5DE-27B9-D549-BD10-98BBA7A5ED98}" dt="2024-03-24T04:11:58.521" v="378" actId="2696"/>
        <pc:sldMkLst>
          <pc:docMk/>
          <pc:sldMk cId="3220390785" sldId="496"/>
        </pc:sldMkLst>
        <pc:spChg chg="mod">
          <ac:chgData name="Herbert Xin" userId="e9a22dce-685b-4760-b3ee-62caa91fb046" providerId="ADAL" clId="{515CC5DE-27B9-D549-BD10-98BBA7A5ED98}" dt="2024-03-24T04:11:52.756" v="377" actId="1076"/>
          <ac:spMkLst>
            <pc:docMk/>
            <pc:sldMk cId="3220390785" sldId="496"/>
            <ac:spMk id="3" creationId="{E15D21CF-35BD-4EBB-76A3-30174FD59534}"/>
          </ac:spMkLst>
        </pc:spChg>
      </pc:sldChg>
      <pc:sldChg chg="addSp delSp modSp add mod">
        <pc:chgData name="Herbert Xin" userId="e9a22dce-685b-4760-b3ee-62caa91fb046" providerId="ADAL" clId="{515CC5DE-27B9-D549-BD10-98BBA7A5ED98}" dt="2024-03-24T05:00:57.245" v="1042" actId="478"/>
        <pc:sldMkLst>
          <pc:docMk/>
          <pc:sldMk cId="562409102" sldId="497"/>
        </pc:sldMkLst>
        <pc:spChg chg="mod">
          <ac:chgData name="Herbert Xin" userId="e9a22dce-685b-4760-b3ee-62caa91fb046" providerId="ADAL" clId="{515CC5DE-27B9-D549-BD10-98BBA7A5ED98}" dt="2024-03-24T04:11:49.436" v="376" actId="1076"/>
          <ac:spMkLst>
            <pc:docMk/>
            <pc:sldMk cId="562409102" sldId="497"/>
            <ac:spMk id="3" creationId="{E15D21CF-35BD-4EBB-76A3-30174FD59534}"/>
          </ac:spMkLst>
        </pc:spChg>
        <pc:spChg chg="add mod">
          <ac:chgData name="Herbert Xin" userId="e9a22dce-685b-4760-b3ee-62caa91fb046" providerId="ADAL" clId="{515CC5DE-27B9-D549-BD10-98BBA7A5ED98}" dt="2024-03-24T04:12:02.396" v="379" actId="1076"/>
          <ac:spMkLst>
            <pc:docMk/>
            <pc:sldMk cId="562409102" sldId="497"/>
            <ac:spMk id="4" creationId="{39BDFB2A-414B-442C-7264-63CD4C18C054}"/>
          </ac:spMkLst>
        </pc:spChg>
        <pc:spChg chg="add del mod">
          <ac:chgData name="Herbert Xin" userId="e9a22dce-685b-4760-b3ee-62caa91fb046" providerId="ADAL" clId="{515CC5DE-27B9-D549-BD10-98BBA7A5ED98}" dt="2024-03-24T05:00:52.819" v="1041" actId="478"/>
          <ac:spMkLst>
            <pc:docMk/>
            <pc:sldMk cId="562409102" sldId="497"/>
            <ac:spMk id="5" creationId="{74990F95-40B7-1272-BE9D-E7C933A62B95}"/>
          </ac:spMkLst>
        </pc:spChg>
        <pc:spChg chg="add del mod">
          <ac:chgData name="Herbert Xin" userId="e9a22dce-685b-4760-b3ee-62caa91fb046" providerId="ADAL" clId="{515CC5DE-27B9-D549-BD10-98BBA7A5ED98}" dt="2024-03-24T05:00:52.819" v="1041" actId="478"/>
          <ac:spMkLst>
            <pc:docMk/>
            <pc:sldMk cId="562409102" sldId="497"/>
            <ac:spMk id="6" creationId="{27DD4000-37C1-8D2F-2DE9-629E8BC5FE03}"/>
          </ac:spMkLst>
        </pc:spChg>
        <pc:spChg chg="add del mod">
          <ac:chgData name="Herbert Xin" userId="e9a22dce-685b-4760-b3ee-62caa91fb046" providerId="ADAL" clId="{515CC5DE-27B9-D549-BD10-98BBA7A5ED98}" dt="2024-03-24T05:00:52.819" v="1041" actId="478"/>
          <ac:spMkLst>
            <pc:docMk/>
            <pc:sldMk cId="562409102" sldId="497"/>
            <ac:spMk id="7" creationId="{5F9B5CCF-7FB0-2499-004B-008750B4DFBE}"/>
          </ac:spMkLst>
        </pc:spChg>
        <pc:spChg chg="add del mod">
          <ac:chgData name="Herbert Xin" userId="e9a22dce-685b-4760-b3ee-62caa91fb046" providerId="ADAL" clId="{515CC5DE-27B9-D549-BD10-98BBA7A5ED98}" dt="2024-03-24T05:00:52.819" v="1041" actId="478"/>
          <ac:spMkLst>
            <pc:docMk/>
            <pc:sldMk cId="562409102" sldId="497"/>
            <ac:spMk id="8" creationId="{9FA736FB-2F17-3E8E-690F-A1DE4133774A}"/>
          </ac:spMkLst>
        </pc:spChg>
        <pc:spChg chg="add del mod">
          <ac:chgData name="Herbert Xin" userId="e9a22dce-685b-4760-b3ee-62caa91fb046" providerId="ADAL" clId="{515CC5DE-27B9-D549-BD10-98BBA7A5ED98}" dt="2024-03-24T05:00:52.819" v="1041" actId="478"/>
          <ac:spMkLst>
            <pc:docMk/>
            <pc:sldMk cId="562409102" sldId="497"/>
            <ac:spMk id="9" creationId="{BC348342-C571-68F0-E3B6-0E90EE85359F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0" creationId="{D4BC125F-B2A3-83BB-335B-59FBF823033D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1" creationId="{3B80B5D7-9494-3A5E-4EA8-0CD31D026581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2" creationId="{F7C7EE21-C431-D5C9-6385-73D8046330BD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3" creationId="{307AA3BC-13A1-1C45-73F6-7B30D90B801C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4" creationId="{4A2C36BE-2731-330C-A52D-8D7029C44DCB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5" creationId="{2F5F18E5-2B4D-0E58-3000-5B3840987CEA}"/>
          </ac:spMkLst>
        </pc:spChg>
        <pc:spChg chg="add del mod">
          <ac:chgData name="Herbert Xin" userId="e9a22dce-685b-4760-b3ee-62caa91fb046" providerId="ADAL" clId="{515CC5DE-27B9-D549-BD10-98BBA7A5ED98}" dt="2024-03-24T05:00:57.245" v="1042" actId="478"/>
          <ac:spMkLst>
            <pc:docMk/>
            <pc:sldMk cId="562409102" sldId="497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13.913" v="1046" actId="478"/>
        <pc:sldMkLst>
          <pc:docMk/>
          <pc:sldMk cId="3960157392" sldId="498"/>
        </pc:sldMkLst>
        <pc:spChg chg="del">
          <ac:chgData name="Herbert Xin" userId="e9a22dce-685b-4760-b3ee-62caa91fb046" providerId="ADAL" clId="{515CC5DE-27B9-D549-BD10-98BBA7A5ED98}" dt="2024-03-24T05:01:10.368" v="1045" actId="478"/>
          <ac:spMkLst>
            <pc:docMk/>
            <pc:sldMk cId="3960157392" sldId="498"/>
            <ac:spMk id="6" creationId="{27DD4000-37C1-8D2F-2DE9-629E8BC5FE03}"/>
          </ac:spMkLst>
        </pc:spChg>
        <pc:spChg chg="del">
          <ac:chgData name="Herbert Xin" userId="e9a22dce-685b-4760-b3ee-62caa91fb046" providerId="ADAL" clId="{515CC5DE-27B9-D549-BD10-98BBA7A5ED98}" dt="2024-03-24T05:01:10.368" v="1045" actId="478"/>
          <ac:spMkLst>
            <pc:docMk/>
            <pc:sldMk cId="3960157392" sldId="498"/>
            <ac:spMk id="7" creationId="{5F9B5CCF-7FB0-2499-004B-008750B4DFBE}"/>
          </ac:spMkLst>
        </pc:spChg>
        <pc:spChg chg="del">
          <ac:chgData name="Herbert Xin" userId="e9a22dce-685b-4760-b3ee-62caa91fb046" providerId="ADAL" clId="{515CC5DE-27B9-D549-BD10-98BBA7A5ED98}" dt="2024-03-24T05:01:10.368" v="1045" actId="478"/>
          <ac:spMkLst>
            <pc:docMk/>
            <pc:sldMk cId="3960157392" sldId="498"/>
            <ac:spMk id="8" creationId="{9FA736FB-2F17-3E8E-690F-A1DE4133774A}"/>
          </ac:spMkLst>
        </pc:spChg>
        <pc:spChg chg="del">
          <ac:chgData name="Herbert Xin" userId="e9a22dce-685b-4760-b3ee-62caa91fb046" providerId="ADAL" clId="{515CC5DE-27B9-D549-BD10-98BBA7A5ED98}" dt="2024-03-24T05:01:10.368" v="1045" actId="478"/>
          <ac:spMkLst>
            <pc:docMk/>
            <pc:sldMk cId="3960157392" sldId="498"/>
            <ac:spMk id="9" creationId="{BC348342-C571-68F0-E3B6-0E90EE85359F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0" creationId="{D4BC125F-B2A3-83BB-335B-59FBF823033D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13.913" v="1046" actId="478"/>
          <ac:spMkLst>
            <pc:docMk/>
            <pc:sldMk cId="3960157392" sldId="498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19.330" v="1048" actId="478"/>
        <pc:sldMkLst>
          <pc:docMk/>
          <pc:sldMk cId="4180003298" sldId="499"/>
        </pc:sldMkLst>
        <pc:spChg chg="del">
          <ac:chgData name="Herbert Xin" userId="e9a22dce-685b-4760-b3ee-62caa91fb046" providerId="ADAL" clId="{515CC5DE-27B9-D549-BD10-98BBA7A5ED98}" dt="2024-03-24T05:01:17.327" v="1047" actId="478"/>
          <ac:spMkLst>
            <pc:docMk/>
            <pc:sldMk cId="4180003298" sldId="499"/>
            <ac:spMk id="7" creationId="{5F9B5CCF-7FB0-2499-004B-008750B4DFBE}"/>
          </ac:spMkLst>
        </pc:spChg>
        <pc:spChg chg="del">
          <ac:chgData name="Herbert Xin" userId="e9a22dce-685b-4760-b3ee-62caa91fb046" providerId="ADAL" clId="{515CC5DE-27B9-D549-BD10-98BBA7A5ED98}" dt="2024-03-24T05:01:17.327" v="1047" actId="478"/>
          <ac:spMkLst>
            <pc:docMk/>
            <pc:sldMk cId="4180003298" sldId="499"/>
            <ac:spMk id="8" creationId="{9FA736FB-2F17-3E8E-690F-A1DE4133774A}"/>
          </ac:spMkLst>
        </pc:spChg>
        <pc:spChg chg="del">
          <ac:chgData name="Herbert Xin" userId="e9a22dce-685b-4760-b3ee-62caa91fb046" providerId="ADAL" clId="{515CC5DE-27B9-D549-BD10-98BBA7A5ED98}" dt="2024-03-24T05:01:17.327" v="1047" actId="478"/>
          <ac:spMkLst>
            <pc:docMk/>
            <pc:sldMk cId="4180003298" sldId="499"/>
            <ac:spMk id="9" creationId="{BC348342-C571-68F0-E3B6-0E90EE85359F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0" creationId="{D4BC125F-B2A3-83BB-335B-59FBF823033D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19.330" v="1048" actId="478"/>
          <ac:spMkLst>
            <pc:docMk/>
            <pc:sldMk cId="4180003298" sldId="499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29.213" v="1050" actId="478"/>
        <pc:sldMkLst>
          <pc:docMk/>
          <pc:sldMk cId="1315749291" sldId="500"/>
        </pc:sldMkLst>
        <pc:spChg chg="del">
          <ac:chgData name="Herbert Xin" userId="e9a22dce-685b-4760-b3ee-62caa91fb046" providerId="ADAL" clId="{515CC5DE-27B9-D549-BD10-98BBA7A5ED98}" dt="2024-03-24T05:01:25.717" v="1049" actId="478"/>
          <ac:spMkLst>
            <pc:docMk/>
            <pc:sldMk cId="1315749291" sldId="500"/>
            <ac:spMk id="8" creationId="{9FA736FB-2F17-3E8E-690F-A1DE4133774A}"/>
          </ac:spMkLst>
        </pc:spChg>
        <pc:spChg chg="del">
          <ac:chgData name="Herbert Xin" userId="e9a22dce-685b-4760-b3ee-62caa91fb046" providerId="ADAL" clId="{515CC5DE-27B9-D549-BD10-98BBA7A5ED98}" dt="2024-03-24T05:01:25.717" v="1049" actId="478"/>
          <ac:spMkLst>
            <pc:docMk/>
            <pc:sldMk cId="1315749291" sldId="500"/>
            <ac:spMk id="9" creationId="{BC348342-C571-68F0-E3B6-0E90EE85359F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0" creationId="{D4BC125F-B2A3-83BB-335B-59FBF823033D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29.213" v="1050" actId="478"/>
          <ac:spMkLst>
            <pc:docMk/>
            <pc:sldMk cId="1315749291" sldId="500"/>
            <ac:spMk id="16" creationId="{338939AD-84CD-9FF6-2CEE-52B31DB0B466}"/>
          </ac:spMkLst>
        </pc:spChg>
      </pc:sldChg>
      <pc:sldChg chg="delSp modSp add mod">
        <pc:chgData name="Herbert Xin" userId="e9a22dce-685b-4760-b3ee-62caa91fb046" providerId="ADAL" clId="{515CC5DE-27B9-D549-BD10-98BBA7A5ED98}" dt="2024-03-24T05:01:34.945" v="1054" actId="478"/>
        <pc:sldMkLst>
          <pc:docMk/>
          <pc:sldMk cId="1857099727" sldId="501"/>
        </pc:sldMkLst>
        <pc:spChg chg="del">
          <ac:chgData name="Herbert Xin" userId="e9a22dce-685b-4760-b3ee-62caa91fb046" providerId="ADAL" clId="{515CC5DE-27B9-D549-BD10-98BBA7A5ED98}" dt="2024-03-24T05:01:31.478" v="1051" actId="478"/>
          <ac:spMkLst>
            <pc:docMk/>
            <pc:sldMk cId="1857099727" sldId="501"/>
            <ac:spMk id="9" creationId="{BC348342-C571-68F0-E3B6-0E90EE85359F}"/>
          </ac:spMkLst>
        </pc:spChg>
        <pc:spChg chg="del mod">
          <ac:chgData name="Herbert Xin" userId="e9a22dce-685b-4760-b3ee-62caa91fb046" providerId="ADAL" clId="{515CC5DE-27B9-D549-BD10-98BBA7A5ED98}" dt="2024-03-24T05:01:34.945" v="1054" actId="478"/>
          <ac:spMkLst>
            <pc:docMk/>
            <pc:sldMk cId="1857099727" sldId="501"/>
            <ac:spMk id="10" creationId="{D4BC125F-B2A3-83BB-335B-59FBF823033D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33.186" v="1052" actId="478"/>
          <ac:spMkLst>
            <pc:docMk/>
            <pc:sldMk cId="1857099727" sldId="501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40.261" v="1055" actId="478"/>
        <pc:sldMkLst>
          <pc:docMk/>
          <pc:sldMk cId="2842549783" sldId="502"/>
        </pc:sldMkLst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0" creationId="{D4BC125F-B2A3-83BB-335B-59FBF823033D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40.261" v="1055" actId="478"/>
          <ac:spMkLst>
            <pc:docMk/>
            <pc:sldMk cId="2842549783" sldId="502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44.311" v="1056" actId="478"/>
        <pc:sldMkLst>
          <pc:docMk/>
          <pc:sldMk cId="3862985506" sldId="503"/>
        </pc:sldMkLst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1" creationId="{3B80B5D7-9494-3A5E-4EA8-0CD31D026581}"/>
          </ac:spMkLst>
        </pc:spChg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44.311" v="1056" actId="478"/>
          <ac:spMkLst>
            <pc:docMk/>
            <pc:sldMk cId="3862985506" sldId="503"/>
            <ac:spMk id="16" creationId="{338939AD-84CD-9FF6-2CEE-52B31DB0B466}"/>
          </ac:spMkLst>
        </pc:spChg>
      </pc:sldChg>
      <pc:sldChg chg="delSp modSp add mod">
        <pc:chgData name="Herbert Xin" userId="e9a22dce-685b-4760-b3ee-62caa91fb046" providerId="ADAL" clId="{515CC5DE-27B9-D549-BD10-98BBA7A5ED98}" dt="2024-03-24T05:01:51.067" v="1059" actId="478"/>
        <pc:sldMkLst>
          <pc:docMk/>
          <pc:sldMk cId="1881129294" sldId="504"/>
        </pc:sldMkLst>
        <pc:spChg chg="del mod">
          <ac:chgData name="Herbert Xin" userId="e9a22dce-685b-4760-b3ee-62caa91fb046" providerId="ADAL" clId="{515CC5DE-27B9-D549-BD10-98BBA7A5ED98}" dt="2024-03-24T05:01:51.067" v="1059" actId="478"/>
          <ac:spMkLst>
            <pc:docMk/>
            <pc:sldMk cId="1881129294" sldId="504"/>
            <ac:spMk id="12" creationId="{F7C7EE21-C431-D5C9-6385-73D8046330BD}"/>
          </ac:spMkLst>
        </pc:spChg>
        <pc:spChg chg="del">
          <ac:chgData name="Herbert Xin" userId="e9a22dce-685b-4760-b3ee-62caa91fb046" providerId="ADAL" clId="{515CC5DE-27B9-D549-BD10-98BBA7A5ED98}" dt="2024-03-24T05:01:51.067" v="1059" actId="478"/>
          <ac:spMkLst>
            <pc:docMk/>
            <pc:sldMk cId="1881129294" sldId="504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51.067" v="1059" actId="478"/>
          <ac:spMkLst>
            <pc:docMk/>
            <pc:sldMk cId="1881129294" sldId="504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51.067" v="1059" actId="478"/>
          <ac:spMkLst>
            <pc:docMk/>
            <pc:sldMk cId="1881129294" sldId="504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51.067" v="1059" actId="478"/>
          <ac:spMkLst>
            <pc:docMk/>
            <pc:sldMk cId="1881129294" sldId="504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1:57.435" v="1061" actId="478"/>
        <pc:sldMkLst>
          <pc:docMk/>
          <pc:sldMk cId="3441246117" sldId="505"/>
        </pc:sldMkLst>
        <pc:spChg chg="del">
          <ac:chgData name="Herbert Xin" userId="e9a22dce-685b-4760-b3ee-62caa91fb046" providerId="ADAL" clId="{515CC5DE-27B9-D549-BD10-98BBA7A5ED98}" dt="2024-03-24T05:01:54.417" v="1060" actId="478"/>
          <ac:spMkLst>
            <pc:docMk/>
            <pc:sldMk cId="3441246117" sldId="505"/>
            <ac:spMk id="13" creationId="{307AA3BC-13A1-1C45-73F6-7B30D90B801C}"/>
          </ac:spMkLst>
        </pc:spChg>
        <pc:spChg chg="del">
          <ac:chgData name="Herbert Xin" userId="e9a22dce-685b-4760-b3ee-62caa91fb046" providerId="ADAL" clId="{515CC5DE-27B9-D549-BD10-98BBA7A5ED98}" dt="2024-03-24T05:01:57.435" v="1061" actId="478"/>
          <ac:spMkLst>
            <pc:docMk/>
            <pc:sldMk cId="3441246117" sldId="505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1:54.417" v="1060" actId="478"/>
          <ac:spMkLst>
            <pc:docMk/>
            <pc:sldMk cId="3441246117" sldId="505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1:54.417" v="1060" actId="478"/>
          <ac:spMkLst>
            <pc:docMk/>
            <pc:sldMk cId="3441246117" sldId="505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2:07.950" v="1063" actId="478"/>
        <pc:sldMkLst>
          <pc:docMk/>
          <pc:sldMk cId="3907993773" sldId="506"/>
        </pc:sldMkLst>
        <pc:spChg chg="del">
          <ac:chgData name="Herbert Xin" userId="e9a22dce-685b-4760-b3ee-62caa91fb046" providerId="ADAL" clId="{515CC5DE-27B9-D549-BD10-98BBA7A5ED98}" dt="2024-03-24T05:02:07.950" v="1063" actId="478"/>
          <ac:spMkLst>
            <pc:docMk/>
            <pc:sldMk cId="3907993773" sldId="506"/>
            <ac:spMk id="14" creationId="{4A2C36BE-2731-330C-A52D-8D7029C44DCB}"/>
          </ac:spMkLst>
        </pc:spChg>
        <pc:spChg chg="del">
          <ac:chgData name="Herbert Xin" userId="e9a22dce-685b-4760-b3ee-62caa91fb046" providerId="ADAL" clId="{515CC5DE-27B9-D549-BD10-98BBA7A5ED98}" dt="2024-03-24T05:02:07.950" v="1063" actId="478"/>
          <ac:spMkLst>
            <pc:docMk/>
            <pc:sldMk cId="3907993773" sldId="506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2:07.950" v="1063" actId="478"/>
          <ac:spMkLst>
            <pc:docMk/>
            <pc:sldMk cId="3907993773" sldId="506"/>
            <ac:spMk id="16" creationId="{338939AD-84CD-9FF6-2CEE-52B31DB0B466}"/>
          </ac:spMkLst>
        </pc:spChg>
      </pc:sldChg>
      <pc:sldChg chg="delSp add mod ord">
        <pc:chgData name="Herbert Xin" userId="e9a22dce-685b-4760-b3ee-62caa91fb046" providerId="ADAL" clId="{515CC5DE-27B9-D549-BD10-98BBA7A5ED98}" dt="2024-03-24T05:19:10.786" v="1251" actId="20578"/>
        <pc:sldMkLst>
          <pc:docMk/>
          <pc:sldMk cId="2317616519" sldId="507"/>
        </pc:sldMkLst>
        <pc:spChg chg="del">
          <ac:chgData name="Herbert Xin" userId="e9a22dce-685b-4760-b3ee-62caa91fb046" providerId="ADAL" clId="{515CC5DE-27B9-D549-BD10-98BBA7A5ED98}" dt="2024-03-24T05:01:07.091" v="1044" actId="478"/>
          <ac:spMkLst>
            <pc:docMk/>
            <pc:sldMk cId="2317616519" sldId="507"/>
            <ac:spMk id="4" creationId="{39BDFB2A-414B-442C-7264-63CD4C18C054}"/>
          </ac:spMkLst>
        </pc:spChg>
      </pc:sldChg>
      <pc:sldChg chg="delSp add mod">
        <pc:chgData name="Herbert Xin" userId="e9a22dce-685b-4760-b3ee-62caa91fb046" providerId="ADAL" clId="{515CC5DE-27B9-D549-BD10-98BBA7A5ED98}" dt="2024-03-24T05:02:21.441" v="1067" actId="478"/>
        <pc:sldMkLst>
          <pc:docMk/>
          <pc:sldMk cId="3187271640" sldId="508"/>
        </pc:sldMkLst>
        <pc:spChg chg="del">
          <ac:chgData name="Herbert Xin" userId="e9a22dce-685b-4760-b3ee-62caa91fb046" providerId="ADAL" clId="{515CC5DE-27B9-D549-BD10-98BBA7A5ED98}" dt="2024-03-24T05:02:20.261" v="1066" actId="478"/>
          <ac:spMkLst>
            <pc:docMk/>
            <pc:sldMk cId="3187271640" sldId="508"/>
            <ac:spMk id="15" creationId="{2F5F18E5-2B4D-0E58-3000-5B3840987CEA}"/>
          </ac:spMkLst>
        </pc:spChg>
        <pc:spChg chg="del">
          <ac:chgData name="Herbert Xin" userId="e9a22dce-685b-4760-b3ee-62caa91fb046" providerId="ADAL" clId="{515CC5DE-27B9-D549-BD10-98BBA7A5ED98}" dt="2024-03-24T05:02:21.441" v="1067" actId="478"/>
          <ac:spMkLst>
            <pc:docMk/>
            <pc:sldMk cId="3187271640" sldId="508"/>
            <ac:spMk id="16" creationId="{338939AD-84CD-9FF6-2CEE-52B31DB0B466}"/>
          </ac:spMkLst>
        </pc:spChg>
      </pc:sldChg>
      <pc:sldChg chg="delSp add mod">
        <pc:chgData name="Herbert Xin" userId="e9a22dce-685b-4760-b3ee-62caa91fb046" providerId="ADAL" clId="{515CC5DE-27B9-D549-BD10-98BBA7A5ED98}" dt="2024-03-24T05:02:24.436" v="1068" actId="478"/>
        <pc:sldMkLst>
          <pc:docMk/>
          <pc:sldMk cId="1791157993" sldId="509"/>
        </pc:sldMkLst>
        <pc:spChg chg="del">
          <ac:chgData name="Herbert Xin" userId="e9a22dce-685b-4760-b3ee-62caa91fb046" providerId="ADAL" clId="{515CC5DE-27B9-D549-BD10-98BBA7A5ED98}" dt="2024-03-24T05:02:24.436" v="1068" actId="478"/>
          <ac:spMkLst>
            <pc:docMk/>
            <pc:sldMk cId="1791157993" sldId="509"/>
            <ac:spMk id="16" creationId="{338939AD-84CD-9FF6-2CEE-52B31DB0B466}"/>
          </ac:spMkLst>
        </pc:spChg>
      </pc:sldChg>
      <pc:sldChg chg="add">
        <pc:chgData name="Herbert Xin" userId="e9a22dce-685b-4760-b3ee-62caa91fb046" providerId="ADAL" clId="{515CC5DE-27B9-D549-BD10-98BBA7A5ED98}" dt="2024-03-24T05:02:15.210" v="1065" actId="2890"/>
        <pc:sldMkLst>
          <pc:docMk/>
          <pc:sldMk cId="2731498624" sldId="510"/>
        </pc:sldMkLst>
      </pc:sldChg>
      <pc:sldChg chg="addSp modSp new mod modTransition">
        <pc:chgData name="Herbert Xin" userId="e9a22dce-685b-4760-b3ee-62caa91fb046" providerId="ADAL" clId="{515CC5DE-27B9-D549-BD10-98BBA7A5ED98}" dt="2024-03-24T05:16:45.048" v="1250" actId="20577"/>
        <pc:sldMkLst>
          <pc:docMk/>
          <pc:sldMk cId="479568068" sldId="511"/>
        </pc:sldMkLst>
        <pc:spChg chg="mod">
          <ac:chgData name="Herbert Xin" userId="e9a22dce-685b-4760-b3ee-62caa91fb046" providerId="ADAL" clId="{515CC5DE-27B9-D549-BD10-98BBA7A5ED98}" dt="2024-03-24T05:14:45.156" v="1184" actId="313"/>
          <ac:spMkLst>
            <pc:docMk/>
            <pc:sldMk cId="479568068" sldId="511"/>
            <ac:spMk id="2" creationId="{BE56D70C-B6CD-ADF3-BD2F-222C5E86BEC8}"/>
          </ac:spMkLst>
        </pc:spChg>
        <pc:spChg chg="add mod">
          <ac:chgData name="Herbert Xin" userId="e9a22dce-685b-4760-b3ee-62caa91fb046" providerId="ADAL" clId="{515CC5DE-27B9-D549-BD10-98BBA7A5ED98}" dt="2024-03-24T05:16:45.048" v="1250" actId="20577"/>
          <ac:spMkLst>
            <pc:docMk/>
            <pc:sldMk cId="479568068" sldId="511"/>
            <ac:spMk id="3" creationId="{0079B27B-87B1-A961-1AE7-10029D396584}"/>
          </ac:spMkLst>
        </pc:spChg>
      </pc:sldChg>
      <pc:sldChg chg="add modTransition">
        <pc:chgData name="Herbert Xin" userId="e9a22dce-685b-4760-b3ee-62caa91fb046" providerId="ADAL" clId="{515CC5DE-27B9-D549-BD10-98BBA7A5ED98}" dt="2024-03-24T05:16:41.980" v="1248"/>
        <pc:sldMkLst>
          <pc:docMk/>
          <pc:sldMk cId="1239007858" sldId="512"/>
        </pc:sldMkLst>
      </pc:sldChg>
      <pc:sldChg chg="modSp new del mod">
        <pc:chgData name="Herbert Xin" userId="e9a22dce-685b-4760-b3ee-62caa91fb046" providerId="ADAL" clId="{515CC5DE-27B9-D549-BD10-98BBA7A5ED98}" dt="2024-03-24T05:15:30.175" v="1190" actId="2696"/>
        <pc:sldMkLst>
          <pc:docMk/>
          <pc:sldMk cId="2760783431" sldId="512"/>
        </pc:sldMkLst>
        <pc:spChg chg="mod">
          <ac:chgData name="Herbert Xin" userId="e9a22dce-685b-4760-b3ee-62caa91fb046" providerId="ADAL" clId="{515CC5DE-27B9-D549-BD10-98BBA7A5ED98}" dt="2024-03-24T05:15:28.398" v="1189"/>
          <ac:spMkLst>
            <pc:docMk/>
            <pc:sldMk cId="2760783431" sldId="512"/>
            <ac:spMk id="2" creationId="{83EF0BEA-EBC7-D377-A1ED-B69751414E53}"/>
          </ac:spMkLst>
        </pc:spChg>
      </pc:sldChg>
      <pc:sldChg chg="addSp delSp modSp add mod">
        <pc:chgData name="Herbert Xin" userId="e9a22dce-685b-4760-b3ee-62caa91fb046" providerId="ADAL" clId="{515CC5DE-27B9-D549-BD10-98BBA7A5ED98}" dt="2024-03-24T22:23:10.826" v="1388"/>
        <pc:sldMkLst>
          <pc:docMk/>
          <pc:sldMk cId="529226570" sldId="513"/>
        </pc:sldMkLst>
        <pc:spChg chg="del">
          <ac:chgData name="Herbert Xin" userId="e9a22dce-685b-4760-b3ee-62caa91fb046" providerId="ADAL" clId="{515CC5DE-27B9-D549-BD10-98BBA7A5ED98}" dt="2024-03-24T22:23:10.523" v="1386" actId="478"/>
          <ac:spMkLst>
            <pc:docMk/>
            <pc:sldMk cId="529226570" sldId="513"/>
            <ac:spMk id="13" creationId="{0D6AE704-21B9-AF34-9952-3140C7646079}"/>
          </ac:spMkLst>
        </pc:spChg>
        <pc:spChg chg="del">
          <ac:chgData name="Herbert Xin" userId="e9a22dce-685b-4760-b3ee-62caa91fb046" providerId="ADAL" clId="{515CC5DE-27B9-D549-BD10-98BBA7A5ED98}" dt="2024-03-24T22:23:10.523" v="1386" actId="478"/>
          <ac:spMkLst>
            <pc:docMk/>
            <pc:sldMk cId="529226570" sldId="513"/>
            <ac:spMk id="14" creationId="{2D1FE52F-1CFC-3D1B-DA57-94571E9AA5CE}"/>
          </ac:spMkLst>
        </pc:spChg>
        <pc:spChg chg="del">
          <ac:chgData name="Herbert Xin" userId="e9a22dce-685b-4760-b3ee-62caa91fb046" providerId="ADAL" clId="{515CC5DE-27B9-D549-BD10-98BBA7A5ED98}" dt="2024-03-24T22:23:10.523" v="1386" actId="478"/>
          <ac:spMkLst>
            <pc:docMk/>
            <pc:sldMk cId="529226570" sldId="513"/>
            <ac:spMk id="15" creationId="{B0580ED8-A643-6BE4-123B-3EBAC809A951}"/>
          </ac:spMkLst>
        </pc:spChg>
        <pc:spChg chg="add del mod">
          <ac:chgData name="Herbert Xin" userId="e9a22dce-685b-4760-b3ee-62caa91fb046" providerId="ADAL" clId="{515CC5DE-27B9-D549-BD10-98BBA7A5ED98}" dt="2024-03-24T22:23:10.826" v="1388"/>
          <ac:spMkLst>
            <pc:docMk/>
            <pc:sldMk cId="529226570" sldId="513"/>
            <ac:spMk id="16" creationId="{838FE307-D8A5-3452-EF2D-4706AE4E32F4}"/>
          </ac:spMkLst>
        </pc:spChg>
      </pc:sldChg>
      <pc:sldChg chg="delSp add mod">
        <pc:chgData name="Herbert Xin" userId="e9a22dce-685b-4760-b3ee-62caa91fb046" providerId="ADAL" clId="{515CC5DE-27B9-D549-BD10-98BBA7A5ED98}" dt="2024-03-24T22:23:13.675" v="1389" actId="478"/>
        <pc:sldMkLst>
          <pc:docMk/>
          <pc:sldMk cId="1530459011" sldId="514"/>
        </pc:sldMkLst>
        <pc:spChg chg="del">
          <ac:chgData name="Herbert Xin" userId="e9a22dce-685b-4760-b3ee-62caa91fb046" providerId="ADAL" clId="{515CC5DE-27B9-D549-BD10-98BBA7A5ED98}" dt="2024-03-24T22:23:13.675" v="1389" actId="478"/>
          <ac:spMkLst>
            <pc:docMk/>
            <pc:sldMk cId="1530459011" sldId="514"/>
            <ac:spMk id="14" creationId="{2D1FE52F-1CFC-3D1B-DA57-94571E9AA5CE}"/>
          </ac:spMkLst>
        </pc:spChg>
        <pc:spChg chg="del">
          <ac:chgData name="Herbert Xin" userId="e9a22dce-685b-4760-b3ee-62caa91fb046" providerId="ADAL" clId="{515CC5DE-27B9-D549-BD10-98BBA7A5ED98}" dt="2024-03-24T22:23:13.675" v="1389" actId="478"/>
          <ac:spMkLst>
            <pc:docMk/>
            <pc:sldMk cId="1530459011" sldId="514"/>
            <ac:spMk id="15" creationId="{B0580ED8-A643-6BE4-123B-3EBAC809A951}"/>
          </ac:spMkLst>
        </pc:spChg>
      </pc:sldChg>
      <pc:sldChg chg="add">
        <pc:chgData name="Herbert Xin" userId="e9a22dce-685b-4760-b3ee-62caa91fb046" providerId="ADAL" clId="{515CC5DE-27B9-D549-BD10-98BBA7A5ED98}" dt="2024-03-24T22:22:59.115" v="1383" actId="2890"/>
        <pc:sldMkLst>
          <pc:docMk/>
          <pc:sldMk cId="1331282311" sldId="515"/>
        </pc:sldMkLst>
      </pc:sldChg>
      <pc:sldChg chg="delSp add mod ord">
        <pc:chgData name="Herbert Xin" userId="e9a22dce-685b-4760-b3ee-62caa91fb046" providerId="ADAL" clId="{515CC5DE-27B9-D549-BD10-98BBA7A5ED98}" dt="2024-03-24T22:23:26.652" v="1392" actId="20578"/>
        <pc:sldMkLst>
          <pc:docMk/>
          <pc:sldMk cId="1808545709" sldId="516"/>
        </pc:sldMkLst>
        <pc:spChg chg="del">
          <ac:chgData name="Herbert Xin" userId="e9a22dce-685b-4760-b3ee-62caa91fb046" providerId="ADAL" clId="{515CC5DE-27B9-D549-BD10-98BBA7A5ED98}" dt="2024-03-24T22:23:20.025" v="1391" actId="478"/>
          <ac:spMkLst>
            <pc:docMk/>
            <pc:sldMk cId="1808545709" sldId="516"/>
            <ac:spMk id="15" creationId="{B0580ED8-A643-6BE4-123B-3EBAC809A951}"/>
          </ac:spMkLst>
        </pc:spChg>
      </pc:sldChg>
    </pc:docChg>
  </pc:docChgLst>
  <pc:docChgLst>
    <pc:chgData name="Herbert Xin" userId="S::wei.xin@sydney.edu.au::e9a22dce-685b-4760-b3ee-62caa91fb046" providerId="AD" clId="Web-{5EAEB341-0F09-279E-864E-CB814E8AD093}"/>
    <pc:docChg chg="sldOrd">
      <pc:chgData name="Herbert Xin" userId="S::wei.xin@sydney.edu.au::e9a22dce-685b-4760-b3ee-62caa91fb046" providerId="AD" clId="Web-{5EAEB341-0F09-279E-864E-CB814E8AD093}" dt="2024-03-20T11:12:09.096" v="0"/>
      <pc:docMkLst>
        <pc:docMk/>
      </pc:docMkLst>
      <pc:sldChg chg="ord">
        <pc:chgData name="Herbert Xin" userId="S::wei.xin@sydney.edu.au::e9a22dce-685b-4760-b3ee-62caa91fb046" providerId="AD" clId="Web-{5EAEB341-0F09-279E-864E-CB814E8AD093}" dt="2024-03-20T11:12:09.096" v="0"/>
        <pc:sldMkLst>
          <pc:docMk/>
          <pc:sldMk cId="694078557" sldId="432"/>
        </pc:sldMkLst>
      </pc:sldChg>
    </pc:docChg>
  </pc:docChgLst>
  <pc:docChgLst>
    <pc:chgData name="Herbert Xin" userId="S::wei.xin@sydney.edu.au::e9a22dce-685b-4760-b3ee-62caa91fb046" providerId="AD" clId="Web-{E5EA156B-0CF3-F76B-0CC8-66A13B9C28AD}"/>
    <pc:docChg chg="modSld">
      <pc:chgData name="Herbert Xin" userId="S::wei.xin@sydney.edu.au::e9a22dce-685b-4760-b3ee-62caa91fb046" providerId="AD" clId="Web-{E5EA156B-0CF3-F76B-0CC8-66A13B9C28AD}" dt="2024-03-26T02:56:36.891" v="1" actId="1076"/>
      <pc:docMkLst>
        <pc:docMk/>
      </pc:docMkLst>
      <pc:sldChg chg="modSp">
        <pc:chgData name="Herbert Xin" userId="S::wei.xin@sydney.edu.au::e9a22dce-685b-4760-b3ee-62caa91fb046" providerId="AD" clId="Web-{E5EA156B-0CF3-F76B-0CC8-66A13B9C28AD}" dt="2024-03-26T02:56:36.891" v="1" actId="1076"/>
        <pc:sldMkLst>
          <pc:docMk/>
          <pc:sldMk cId="1004289547" sldId="459"/>
        </pc:sldMkLst>
        <pc:spChg chg="mod">
          <ac:chgData name="Herbert Xin" userId="S::wei.xin@sydney.edu.au::e9a22dce-685b-4760-b3ee-62caa91fb046" providerId="AD" clId="Web-{E5EA156B-0CF3-F76B-0CC8-66A13B9C28AD}" dt="2024-03-26T02:56:36.891" v="1" actId="1076"/>
          <ac:spMkLst>
            <pc:docMk/>
            <pc:sldMk cId="1004289547" sldId="459"/>
            <ac:spMk id="3" creationId="{85D9E664-B7A3-612E-6C9A-C60D9D668C1A}"/>
          </ac:spMkLst>
        </pc:spChg>
      </pc:sldChg>
    </pc:docChg>
  </pc:docChgLst>
  <pc:docChgLst>
    <pc:chgData name="Herbert Xin" userId="e9a22dce-685b-4760-b3ee-62caa91fb046" providerId="ADAL" clId="{2513FF00-7A5D-4190-B1D5-26B78FA0C51F}"/>
    <pc:docChg chg="undo custSel addSld delSld modSld sldOrd">
      <pc:chgData name="Herbert Xin" userId="e9a22dce-685b-4760-b3ee-62caa91fb046" providerId="ADAL" clId="{2513FF00-7A5D-4190-B1D5-26B78FA0C51F}" dt="2024-03-19T06:48:28.345" v="1118" actId="1036"/>
      <pc:docMkLst>
        <pc:docMk/>
      </pc:docMkLst>
      <pc:sldChg chg="addSp modSp new mod modTransition">
        <pc:chgData name="Herbert Xin" userId="e9a22dce-685b-4760-b3ee-62caa91fb046" providerId="ADAL" clId="{2513FF00-7A5D-4190-B1D5-26B78FA0C51F}" dt="2024-03-19T05:58:44.063" v="76"/>
        <pc:sldMkLst>
          <pc:docMk/>
          <pc:sldMk cId="365589599" sldId="413"/>
        </pc:sldMkLst>
        <pc:spChg chg="mod">
          <ac:chgData name="Herbert Xin" userId="e9a22dce-685b-4760-b3ee-62caa91fb046" providerId="ADAL" clId="{2513FF00-7A5D-4190-B1D5-26B78FA0C51F}" dt="2024-03-19T05:55:21.901" v="17" actId="20577"/>
          <ac:spMkLst>
            <pc:docMk/>
            <pc:sldMk cId="365589599" sldId="413"/>
            <ac:spMk id="2" creationId="{1AE7D5E6-C42A-D990-F7F2-E95441251FB1}"/>
          </ac:spMkLst>
        </pc:spChg>
        <pc:spChg chg="add mod">
          <ac:chgData name="Herbert Xin" userId="e9a22dce-685b-4760-b3ee-62caa91fb046" providerId="ADAL" clId="{2513FF00-7A5D-4190-B1D5-26B78FA0C51F}" dt="2024-03-19T05:55:43.644" v="34" actId="1076"/>
          <ac:spMkLst>
            <pc:docMk/>
            <pc:sldMk cId="365589599" sldId="413"/>
            <ac:spMk id="3" creationId="{52642094-ED1E-DFB7-DF48-D5AFEDD64A1F}"/>
          </ac:spMkLst>
        </pc:spChg>
      </pc:sldChg>
      <pc:sldChg chg="new">
        <pc:chgData name="Herbert Xin" userId="e9a22dce-685b-4760-b3ee-62caa91fb046" providerId="ADAL" clId="{2513FF00-7A5D-4190-B1D5-26B78FA0C51F}" dt="2024-03-19T05:55:55.491" v="35" actId="680"/>
        <pc:sldMkLst>
          <pc:docMk/>
          <pc:sldMk cId="2377187908" sldId="414"/>
        </pc:sldMkLst>
      </pc:sldChg>
      <pc:sldChg chg="delSp modSp new mod modTransition">
        <pc:chgData name="Herbert Xin" userId="e9a22dce-685b-4760-b3ee-62caa91fb046" providerId="ADAL" clId="{2513FF00-7A5D-4190-B1D5-26B78FA0C51F}" dt="2024-03-19T05:58:46.308" v="77"/>
        <pc:sldMkLst>
          <pc:docMk/>
          <pc:sldMk cId="3521789547" sldId="415"/>
        </pc:sldMkLst>
        <pc:spChg chg="mod">
          <ac:chgData name="Herbert Xin" userId="e9a22dce-685b-4760-b3ee-62caa91fb046" providerId="ADAL" clId="{2513FF00-7A5D-4190-B1D5-26B78FA0C51F}" dt="2024-03-19T05:56:17.604" v="54" actId="20577"/>
          <ac:spMkLst>
            <pc:docMk/>
            <pc:sldMk cId="3521789547" sldId="415"/>
            <ac:spMk id="2" creationId="{8C6FC7ED-1315-963B-B584-8A5D3AA61EF5}"/>
          </ac:spMkLst>
        </pc:spChg>
        <pc:spChg chg="del">
          <ac:chgData name="Herbert Xin" userId="e9a22dce-685b-4760-b3ee-62caa91fb046" providerId="ADAL" clId="{2513FF00-7A5D-4190-B1D5-26B78FA0C51F}" dt="2024-03-19T05:56:28.373" v="55" actId="478"/>
          <ac:spMkLst>
            <pc:docMk/>
            <pc:sldMk cId="3521789547" sldId="415"/>
            <ac:spMk id="3" creationId="{21D52DAE-B37F-7346-73B3-E0BFDAB1412F}"/>
          </ac:spMkLst>
        </pc:spChg>
        <pc:spChg chg="del">
          <ac:chgData name="Herbert Xin" userId="e9a22dce-685b-4760-b3ee-62caa91fb046" providerId="ADAL" clId="{2513FF00-7A5D-4190-B1D5-26B78FA0C51F}" dt="2024-03-19T05:56:29.410" v="56" actId="478"/>
          <ac:spMkLst>
            <pc:docMk/>
            <pc:sldMk cId="3521789547" sldId="415"/>
            <ac:spMk id="4" creationId="{9DBBCE20-6AD9-E8B0-4798-8286D9D059BA}"/>
          </ac:spMkLst>
        </pc:spChg>
      </pc:sldChg>
      <pc:sldChg chg="addSp modSp new mod modTransition">
        <pc:chgData name="Herbert Xin" userId="e9a22dce-685b-4760-b3ee-62caa91fb046" providerId="ADAL" clId="{2513FF00-7A5D-4190-B1D5-26B78FA0C51F}" dt="2024-03-19T05:58:48.107" v="78"/>
        <pc:sldMkLst>
          <pc:docMk/>
          <pc:sldMk cId="2204388016" sldId="416"/>
        </pc:sldMkLst>
        <pc:spChg chg="mod">
          <ac:chgData name="Herbert Xin" userId="e9a22dce-685b-4760-b3ee-62caa91fb046" providerId="ADAL" clId="{2513FF00-7A5D-4190-B1D5-26B78FA0C51F}" dt="2024-03-19T05:57:30.322" v="67" actId="20577"/>
          <ac:spMkLst>
            <pc:docMk/>
            <pc:sldMk cId="2204388016" sldId="416"/>
            <ac:spMk id="2" creationId="{816ED8AF-96EA-A92C-F2F6-E2B3B1CF3DDF}"/>
          </ac:spMkLst>
        </pc:spChg>
        <pc:spChg chg="add mod">
          <ac:chgData name="Herbert Xin" userId="e9a22dce-685b-4760-b3ee-62caa91fb046" providerId="ADAL" clId="{2513FF00-7A5D-4190-B1D5-26B78FA0C51F}" dt="2024-03-19T05:58:10.502" v="74" actId="1076"/>
          <ac:spMkLst>
            <pc:docMk/>
            <pc:sldMk cId="2204388016" sldId="416"/>
            <ac:spMk id="3" creationId="{A9240235-814A-D0FA-2F10-FA8AB74E401D}"/>
          </ac:spMkLst>
        </pc:spChg>
      </pc:sldChg>
      <pc:sldChg chg="modSp add mod modTransition">
        <pc:chgData name="Herbert Xin" userId="e9a22dce-685b-4760-b3ee-62caa91fb046" providerId="ADAL" clId="{2513FF00-7A5D-4190-B1D5-26B78FA0C51F}" dt="2024-03-19T05:59:33.744" v="82" actId="13926"/>
        <pc:sldMkLst>
          <pc:docMk/>
          <pc:sldMk cId="2590377917" sldId="417"/>
        </pc:sldMkLst>
        <pc:spChg chg="mod">
          <ac:chgData name="Herbert Xin" userId="e9a22dce-685b-4760-b3ee-62caa91fb046" providerId="ADAL" clId="{2513FF00-7A5D-4190-B1D5-26B78FA0C51F}" dt="2024-03-19T05:59:33.744" v="82" actId="13926"/>
          <ac:spMkLst>
            <pc:docMk/>
            <pc:sldMk cId="2590377917" sldId="417"/>
            <ac:spMk id="3" creationId="{BED61968-8490-CA4F-5093-15E9D20ED28E}"/>
          </ac:spMkLst>
        </pc:spChg>
      </pc:sldChg>
      <pc:sldChg chg="addSp modSp add mod">
        <pc:chgData name="Herbert Xin" userId="e9a22dce-685b-4760-b3ee-62caa91fb046" providerId="ADAL" clId="{2513FF00-7A5D-4190-B1D5-26B78FA0C51F}" dt="2024-03-19T06:13:19.382" v="432" actId="113"/>
        <pc:sldMkLst>
          <pc:docMk/>
          <pc:sldMk cId="2370069974" sldId="418"/>
        </pc:sldMkLst>
        <pc:spChg chg="add mod">
          <ac:chgData name="Herbert Xin" userId="e9a22dce-685b-4760-b3ee-62caa91fb046" providerId="ADAL" clId="{2513FF00-7A5D-4190-B1D5-26B78FA0C51F}" dt="2024-03-19T06:13:19.382" v="432" actId="113"/>
          <ac:spMkLst>
            <pc:docMk/>
            <pc:sldMk cId="2370069974" sldId="418"/>
            <ac:spMk id="4" creationId="{6A2860C6-4EA4-B9B2-57AE-CBADB7A5FDAB}"/>
          </ac:spMkLst>
        </pc:spChg>
      </pc:sldChg>
      <pc:sldChg chg="modSp add mod">
        <pc:chgData name="Herbert Xin" userId="e9a22dce-685b-4760-b3ee-62caa91fb046" providerId="ADAL" clId="{2513FF00-7A5D-4190-B1D5-26B78FA0C51F}" dt="2024-03-19T06:13:16.465" v="431" actId="113"/>
        <pc:sldMkLst>
          <pc:docMk/>
          <pc:sldMk cId="635945121" sldId="419"/>
        </pc:sldMkLst>
        <pc:spChg chg="mod">
          <ac:chgData name="Herbert Xin" userId="e9a22dce-685b-4760-b3ee-62caa91fb046" providerId="ADAL" clId="{2513FF00-7A5D-4190-B1D5-26B78FA0C51F}" dt="2024-03-19T06:13:16.465" v="431" actId="113"/>
          <ac:spMkLst>
            <pc:docMk/>
            <pc:sldMk cId="635945121" sldId="419"/>
            <ac:spMk id="4" creationId="{872BF3CD-6BF8-53F5-B3D0-9A2A55D95D09}"/>
          </ac:spMkLst>
        </pc:spChg>
      </pc:sldChg>
      <pc:sldChg chg="modSp add mod">
        <pc:chgData name="Herbert Xin" userId="e9a22dce-685b-4760-b3ee-62caa91fb046" providerId="ADAL" clId="{2513FF00-7A5D-4190-B1D5-26B78FA0C51F}" dt="2024-03-19T06:13:13.896" v="430" actId="113"/>
        <pc:sldMkLst>
          <pc:docMk/>
          <pc:sldMk cId="1289660778" sldId="420"/>
        </pc:sldMkLst>
        <pc:spChg chg="mod">
          <ac:chgData name="Herbert Xin" userId="e9a22dce-685b-4760-b3ee-62caa91fb046" providerId="ADAL" clId="{2513FF00-7A5D-4190-B1D5-26B78FA0C51F}" dt="2024-03-19T06:13:13.896" v="430" actId="113"/>
          <ac:spMkLst>
            <pc:docMk/>
            <pc:sldMk cId="1289660778" sldId="420"/>
            <ac:spMk id="4" creationId="{854164E5-147A-F7D4-6761-BFC03CE9EBF7}"/>
          </ac:spMkLst>
        </pc:spChg>
      </pc:sldChg>
      <pc:sldChg chg="modSp add mod">
        <pc:chgData name="Herbert Xin" userId="e9a22dce-685b-4760-b3ee-62caa91fb046" providerId="ADAL" clId="{2513FF00-7A5D-4190-B1D5-26B78FA0C51F}" dt="2024-03-19T06:13:11.543" v="429" actId="113"/>
        <pc:sldMkLst>
          <pc:docMk/>
          <pc:sldMk cId="4250973209" sldId="421"/>
        </pc:sldMkLst>
        <pc:spChg chg="mod">
          <ac:chgData name="Herbert Xin" userId="e9a22dce-685b-4760-b3ee-62caa91fb046" providerId="ADAL" clId="{2513FF00-7A5D-4190-B1D5-26B78FA0C51F}" dt="2024-03-19T06:13:11.543" v="429" actId="113"/>
          <ac:spMkLst>
            <pc:docMk/>
            <pc:sldMk cId="4250973209" sldId="421"/>
            <ac:spMk id="4" creationId="{0267F8F2-D346-DFF3-7FB7-CBBD5D0CD415}"/>
          </ac:spMkLst>
        </pc:spChg>
      </pc:sldChg>
      <pc:sldChg chg="modSp add mod">
        <pc:chgData name="Herbert Xin" userId="e9a22dce-685b-4760-b3ee-62caa91fb046" providerId="ADAL" clId="{2513FF00-7A5D-4190-B1D5-26B78FA0C51F}" dt="2024-03-19T06:13:25.623" v="433" actId="113"/>
        <pc:sldMkLst>
          <pc:docMk/>
          <pc:sldMk cId="3364760469" sldId="422"/>
        </pc:sldMkLst>
        <pc:spChg chg="mod">
          <ac:chgData name="Herbert Xin" userId="e9a22dce-685b-4760-b3ee-62caa91fb046" providerId="ADAL" clId="{2513FF00-7A5D-4190-B1D5-26B78FA0C51F}" dt="2024-03-19T06:13:25.623" v="433" actId="113"/>
          <ac:spMkLst>
            <pc:docMk/>
            <pc:sldMk cId="3364760469" sldId="422"/>
            <ac:spMk id="4" creationId="{1F32A4D0-362C-2E13-D25F-D8EFAE5AB6EB}"/>
          </ac:spMkLst>
        </pc:spChg>
      </pc:sldChg>
      <pc:sldChg chg="modSp add mod">
        <pc:chgData name="Herbert Xin" userId="e9a22dce-685b-4760-b3ee-62caa91fb046" providerId="ADAL" clId="{2513FF00-7A5D-4190-B1D5-26B78FA0C51F}" dt="2024-03-19T06:13:29.876" v="434" actId="113"/>
        <pc:sldMkLst>
          <pc:docMk/>
          <pc:sldMk cId="2663065950" sldId="423"/>
        </pc:sldMkLst>
        <pc:spChg chg="mod">
          <ac:chgData name="Herbert Xin" userId="e9a22dce-685b-4760-b3ee-62caa91fb046" providerId="ADAL" clId="{2513FF00-7A5D-4190-B1D5-26B78FA0C51F}" dt="2024-03-19T06:13:29.876" v="434" actId="113"/>
          <ac:spMkLst>
            <pc:docMk/>
            <pc:sldMk cId="2663065950" sldId="423"/>
            <ac:spMk id="4" creationId="{63F49FCE-8FA1-C0EB-E996-FB4D4BC0DF61}"/>
          </ac:spMkLst>
        </pc:spChg>
      </pc:sldChg>
      <pc:sldChg chg="modSp add mod">
        <pc:chgData name="Herbert Xin" userId="e9a22dce-685b-4760-b3ee-62caa91fb046" providerId="ADAL" clId="{2513FF00-7A5D-4190-B1D5-26B78FA0C51F}" dt="2024-03-19T06:15:33.029" v="605" actId="255"/>
        <pc:sldMkLst>
          <pc:docMk/>
          <pc:sldMk cId="3582816222" sldId="424"/>
        </pc:sldMkLst>
        <pc:spChg chg="mod">
          <ac:chgData name="Herbert Xin" userId="e9a22dce-685b-4760-b3ee-62caa91fb046" providerId="ADAL" clId="{2513FF00-7A5D-4190-B1D5-26B78FA0C51F}" dt="2024-03-19T06:15:33.029" v="605" actId="255"/>
          <ac:spMkLst>
            <pc:docMk/>
            <pc:sldMk cId="3582816222" sldId="424"/>
            <ac:spMk id="4" creationId="{383F7051-11F2-9460-2E24-7F5C9741C54F}"/>
          </ac:spMkLst>
        </pc:spChg>
      </pc:sldChg>
      <pc:sldChg chg="modSp add mod">
        <pc:chgData name="Herbert Xin" userId="e9a22dce-685b-4760-b3ee-62caa91fb046" providerId="ADAL" clId="{2513FF00-7A5D-4190-B1D5-26B78FA0C51F}" dt="2024-03-19T06:15:23.809" v="604" actId="20577"/>
        <pc:sldMkLst>
          <pc:docMk/>
          <pc:sldMk cId="1363185534" sldId="425"/>
        </pc:sldMkLst>
        <pc:spChg chg="mod">
          <ac:chgData name="Herbert Xin" userId="e9a22dce-685b-4760-b3ee-62caa91fb046" providerId="ADAL" clId="{2513FF00-7A5D-4190-B1D5-26B78FA0C51F}" dt="2024-03-19T06:15:23.809" v="604" actId="20577"/>
          <ac:spMkLst>
            <pc:docMk/>
            <pc:sldMk cId="1363185534" sldId="425"/>
            <ac:spMk id="4" creationId="{D198F0AE-D626-8E0D-A4D3-81DEAB745CE5}"/>
          </ac:spMkLst>
        </pc:spChg>
      </pc:sldChg>
      <pc:sldChg chg="modSp add mod">
        <pc:chgData name="Herbert Xin" userId="e9a22dce-685b-4760-b3ee-62caa91fb046" providerId="ADAL" clId="{2513FF00-7A5D-4190-B1D5-26B78FA0C51F}" dt="2024-03-19T06:16:09.711" v="651" actId="20577"/>
        <pc:sldMkLst>
          <pc:docMk/>
          <pc:sldMk cId="2536506" sldId="426"/>
        </pc:sldMkLst>
        <pc:spChg chg="mod">
          <ac:chgData name="Herbert Xin" userId="e9a22dce-685b-4760-b3ee-62caa91fb046" providerId="ADAL" clId="{2513FF00-7A5D-4190-B1D5-26B78FA0C51F}" dt="2024-03-19T06:16:09.711" v="651" actId="20577"/>
          <ac:spMkLst>
            <pc:docMk/>
            <pc:sldMk cId="2536506" sldId="426"/>
            <ac:spMk id="4" creationId="{513CEDE5-B546-C977-B486-54FCA3778A00}"/>
          </ac:spMkLst>
        </pc:spChg>
      </pc:sldChg>
      <pc:sldChg chg="addSp modSp new mod modTransition">
        <pc:chgData name="Herbert Xin" userId="e9a22dce-685b-4760-b3ee-62caa91fb046" providerId="ADAL" clId="{2513FF00-7A5D-4190-B1D5-26B78FA0C51F}" dt="2024-03-19T06:23:11.755" v="678" actId="1076"/>
        <pc:sldMkLst>
          <pc:docMk/>
          <pc:sldMk cId="3336835111" sldId="427"/>
        </pc:sldMkLst>
        <pc:spChg chg="mod">
          <ac:chgData name="Herbert Xin" userId="e9a22dce-685b-4760-b3ee-62caa91fb046" providerId="ADAL" clId="{2513FF00-7A5D-4190-B1D5-26B78FA0C51F}" dt="2024-03-19T06:20:43.775" v="663" actId="20577"/>
          <ac:spMkLst>
            <pc:docMk/>
            <pc:sldMk cId="3336835111" sldId="427"/>
            <ac:spMk id="2" creationId="{3A29D937-09CA-0A51-75C3-4C5229EE4136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3" creationId="{91C9A0C9-F83D-1B60-C260-4AE1D0CFEC23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4" creationId="{2472D9B6-9CC8-17A0-EE3D-26C89A32F8D0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5" creationId="{D540DF53-CE1A-C855-BCB3-2D016140AE35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6" creationId="{4FAAF238-EF01-3A07-DDF9-FE2D7B39FE61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7" creationId="{DA6B494F-B844-E428-3016-FC691543A1C9}"/>
          </ac:spMkLst>
        </pc:spChg>
        <pc:spChg chg="add mod">
          <ac:chgData name="Herbert Xin" userId="e9a22dce-685b-4760-b3ee-62caa91fb046" providerId="ADAL" clId="{2513FF00-7A5D-4190-B1D5-26B78FA0C51F}" dt="2024-03-19T06:23:11.755" v="678" actId="1076"/>
          <ac:spMkLst>
            <pc:docMk/>
            <pc:sldMk cId="3336835111" sldId="427"/>
            <ac:spMk id="8" creationId="{E64F86C0-5741-7760-10D5-A54C678B440A}"/>
          </ac:spMkLst>
        </pc:spChg>
        <pc:spChg chg="add mod">
          <ac:chgData name="Herbert Xin" userId="e9a22dce-685b-4760-b3ee-62caa91fb046" providerId="ADAL" clId="{2513FF00-7A5D-4190-B1D5-26B78FA0C51F}" dt="2024-03-19T06:23:06.541" v="677" actId="1076"/>
          <ac:spMkLst>
            <pc:docMk/>
            <pc:sldMk cId="3336835111" sldId="427"/>
            <ac:spMk id="10" creationId="{95F1808B-23B7-103C-38C3-6043145275AB}"/>
          </ac:spMkLst>
        </pc:spChg>
      </pc:sldChg>
      <pc:sldChg chg="addSp modSp add mod modTransition">
        <pc:chgData name="Herbert Xin" userId="e9a22dce-685b-4760-b3ee-62caa91fb046" providerId="ADAL" clId="{2513FF00-7A5D-4190-B1D5-26B78FA0C51F}" dt="2024-03-19T06:25:33.549" v="725" actId="1076"/>
        <pc:sldMkLst>
          <pc:docMk/>
          <pc:sldMk cId="1648127420" sldId="428"/>
        </pc:sldMkLst>
        <pc:spChg chg="add mod">
          <ac:chgData name="Herbert Xin" userId="e9a22dce-685b-4760-b3ee-62caa91fb046" providerId="ADAL" clId="{2513FF00-7A5D-4190-B1D5-26B78FA0C51F}" dt="2024-03-19T06:25:33.549" v="725" actId="1076"/>
          <ac:spMkLst>
            <pc:docMk/>
            <pc:sldMk cId="1648127420" sldId="428"/>
            <ac:spMk id="9" creationId="{62663675-B355-3945-1DCD-4A12DCF8F701}"/>
          </ac:spMkLst>
        </pc:spChg>
      </pc:sldChg>
      <pc:sldChg chg="addSp delSp modSp add del mod">
        <pc:chgData name="Herbert Xin" userId="e9a22dce-685b-4760-b3ee-62caa91fb046" providerId="ADAL" clId="{2513FF00-7A5D-4190-B1D5-26B78FA0C51F}" dt="2024-03-19T06:25:41.938" v="728" actId="2696"/>
        <pc:sldMkLst>
          <pc:docMk/>
          <pc:sldMk cId="3903033041" sldId="429"/>
        </pc:sldMkLst>
        <pc:spChg chg="add del mod">
          <ac:chgData name="Herbert Xin" userId="e9a22dce-685b-4760-b3ee-62caa91fb046" providerId="ADAL" clId="{2513FF00-7A5D-4190-B1D5-26B78FA0C51F}" dt="2024-03-19T06:25:39.666" v="727" actId="21"/>
          <ac:spMkLst>
            <pc:docMk/>
            <pc:sldMk cId="3903033041" sldId="429"/>
            <ac:spMk id="11" creationId="{AE2FF147-FF64-4471-A67C-347E7B46FF3C}"/>
          </ac:spMkLst>
        </pc:spChg>
      </pc:sldChg>
      <pc:sldChg chg="addSp delSp modSp add mod">
        <pc:chgData name="Herbert Xin" userId="e9a22dce-685b-4760-b3ee-62caa91fb046" providerId="ADAL" clId="{2513FF00-7A5D-4190-B1D5-26B78FA0C51F}" dt="2024-03-19T06:30:34.221" v="811" actId="1076"/>
        <pc:sldMkLst>
          <pc:docMk/>
          <pc:sldMk cId="3313441139" sldId="430"/>
        </pc:sldMkLst>
        <pc:spChg chg="mod">
          <ac:chgData name="Herbert Xin" userId="e9a22dce-685b-4760-b3ee-62caa91fb046" providerId="ADAL" clId="{2513FF00-7A5D-4190-B1D5-26B78FA0C51F}" dt="2024-03-19T06:27:23.699" v="768" actId="1076"/>
          <ac:spMkLst>
            <pc:docMk/>
            <pc:sldMk cId="3313441139" sldId="430"/>
            <ac:spMk id="10" creationId="{644E42FA-0BC5-CEDB-52B9-3DDE3F6C2693}"/>
          </ac:spMkLst>
        </pc:spChg>
        <pc:spChg chg="add del mod">
          <ac:chgData name="Herbert Xin" userId="e9a22dce-685b-4760-b3ee-62caa91fb046" providerId="ADAL" clId="{2513FF00-7A5D-4190-B1D5-26B78FA0C51F}" dt="2024-03-19T06:27:33.269" v="771" actId="21"/>
          <ac:spMkLst>
            <pc:docMk/>
            <pc:sldMk cId="3313441139" sldId="430"/>
            <ac:spMk id="11" creationId="{AE2FF147-FF64-4471-A67C-347E7B46FF3C}"/>
          </ac:spMkLst>
        </pc:spChg>
        <pc:spChg chg="add del mod">
          <ac:chgData name="Herbert Xin" userId="e9a22dce-685b-4760-b3ee-62caa91fb046" providerId="ADAL" clId="{2513FF00-7A5D-4190-B1D5-26B78FA0C51F}" dt="2024-03-19T06:27:33.269" v="771" actId="21"/>
          <ac:spMkLst>
            <pc:docMk/>
            <pc:sldMk cId="3313441139" sldId="430"/>
            <ac:spMk id="12" creationId="{76454434-2067-DB0D-B93B-D5D369B33296}"/>
          </ac:spMkLst>
        </pc:spChg>
        <pc:spChg chg="add mod">
          <ac:chgData name="Herbert Xin" userId="e9a22dce-685b-4760-b3ee-62caa91fb046" providerId="ADAL" clId="{2513FF00-7A5D-4190-B1D5-26B78FA0C51F}" dt="2024-03-19T06:29:16.843" v="799" actId="1076"/>
          <ac:spMkLst>
            <pc:docMk/>
            <pc:sldMk cId="3313441139" sldId="430"/>
            <ac:spMk id="13" creationId="{49B6088F-8DFA-6FD2-D890-782B999CB828}"/>
          </ac:spMkLst>
        </pc:spChg>
        <pc:spChg chg="add mod">
          <ac:chgData name="Herbert Xin" userId="e9a22dce-685b-4760-b3ee-62caa91fb046" providerId="ADAL" clId="{2513FF00-7A5D-4190-B1D5-26B78FA0C51F}" dt="2024-03-19T06:30:21.265" v="808" actId="1076"/>
          <ac:spMkLst>
            <pc:docMk/>
            <pc:sldMk cId="3313441139" sldId="430"/>
            <ac:spMk id="14" creationId="{069D358A-D070-4113-5A29-94C7AA5424BA}"/>
          </ac:spMkLst>
        </pc:spChg>
        <pc:spChg chg="add mod">
          <ac:chgData name="Herbert Xin" userId="e9a22dce-685b-4760-b3ee-62caa91fb046" providerId="ADAL" clId="{2513FF00-7A5D-4190-B1D5-26B78FA0C51F}" dt="2024-03-19T06:30:34.221" v="811" actId="1076"/>
          <ac:spMkLst>
            <pc:docMk/>
            <pc:sldMk cId="3313441139" sldId="430"/>
            <ac:spMk id="15" creationId="{8536ADC1-311D-5AB7-7C31-6600A38000AF}"/>
          </ac:spMkLst>
        </pc:spChg>
      </pc:sldChg>
      <pc:sldChg chg="addSp delSp modSp add mod">
        <pc:chgData name="Herbert Xin" userId="e9a22dce-685b-4760-b3ee-62caa91fb046" providerId="ADAL" clId="{2513FF00-7A5D-4190-B1D5-26B78FA0C51F}" dt="2024-03-19T06:48:28.345" v="1118" actId="1036"/>
        <pc:sldMkLst>
          <pc:docMk/>
          <pc:sldMk cId="3176914197" sldId="431"/>
        </pc:sldMkLst>
        <pc:spChg chg="mod">
          <ac:chgData name="Herbert Xin" userId="e9a22dce-685b-4760-b3ee-62caa91fb046" providerId="ADAL" clId="{2513FF00-7A5D-4190-B1D5-26B78FA0C51F}" dt="2024-03-19T06:31:23.373" v="821" actId="20577"/>
          <ac:spMkLst>
            <pc:docMk/>
            <pc:sldMk cId="3176914197" sldId="431"/>
            <ac:spMk id="9" creationId="{F1682775-CCBF-E9B6-A708-DBADB107960D}"/>
          </ac:spMkLst>
        </pc:spChg>
        <pc:spChg chg="add del mod">
          <ac:chgData name="Herbert Xin" userId="e9a22dce-685b-4760-b3ee-62caa91fb046" providerId="ADAL" clId="{2513FF00-7A5D-4190-B1D5-26B78FA0C51F}" dt="2024-03-19T06:42:31.515" v="1007" actId="21"/>
          <ac:spMkLst>
            <pc:docMk/>
            <pc:sldMk cId="3176914197" sldId="431"/>
            <ac:spMk id="11" creationId="{AE2FF147-FF64-4471-A67C-347E7B46FF3C}"/>
          </ac:spMkLst>
        </pc:spChg>
        <pc:spChg chg="add del mod">
          <ac:chgData name="Herbert Xin" userId="e9a22dce-685b-4760-b3ee-62caa91fb046" providerId="ADAL" clId="{2513FF00-7A5D-4190-B1D5-26B78FA0C51F}" dt="2024-03-19T06:42:31.515" v="1007" actId="21"/>
          <ac:spMkLst>
            <pc:docMk/>
            <pc:sldMk cId="3176914197" sldId="431"/>
            <ac:spMk id="12" creationId="{76454434-2067-DB0D-B93B-D5D369B33296}"/>
          </ac:spMkLst>
        </pc:spChg>
        <pc:spChg chg="del">
          <ac:chgData name="Herbert Xin" userId="e9a22dce-685b-4760-b3ee-62caa91fb046" providerId="ADAL" clId="{2513FF00-7A5D-4190-B1D5-26B78FA0C51F}" dt="2024-03-19T06:31:00.673" v="815" actId="478"/>
          <ac:spMkLst>
            <pc:docMk/>
            <pc:sldMk cId="3176914197" sldId="431"/>
            <ac:spMk id="13" creationId="{04397532-6B8C-3865-22CB-9BEBD5C98C6C}"/>
          </ac:spMkLst>
        </pc:spChg>
        <pc:spChg chg="add del mod">
          <ac:chgData name="Herbert Xin" userId="e9a22dce-685b-4760-b3ee-62caa91fb046" providerId="ADAL" clId="{2513FF00-7A5D-4190-B1D5-26B78FA0C51F}" dt="2024-03-19T06:32:16.686" v="824" actId="478"/>
          <ac:spMkLst>
            <pc:docMk/>
            <pc:sldMk cId="3176914197" sldId="431"/>
            <ac:spMk id="14" creationId="{2FFD695B-DF88-77D0-1A4E-DDA4E6E3D600}"/>
          </ac:spMkLst>
        </pc:spChg>
        <pc:spChg chg="add del mod">
          <ac:chgData name="Herbert Xin" userId="e9a22dce-685b-4760-b3ee-62caa91fb046" providerId="ADAL" clId="{2513FF00-7A5D-4190-B1D5-26B78FA0C51F}" dt="2024-03-19T06:42:31.515" v="1007" actId="21"/>
          <ac:spMkLst>
            <pc:docMk/>
            <pc:sldMk cId="3176914197" sldId="431"/>
            <ac:spMk id="15" creationId="{505A5C84-83B2-E46A-5F0F-54EFFA726B4A}"/>
          </ac:spMkLst>
        </pc:spChg>
        <pc:spChg chg="add del mod">
          <ac:chgData name="Herbert Xin" userId="e9a22dce-685b-4760-b3ee-62caa91fb046" providerId="ADAL" clId="{2513FF00-7A5D-4190-B1D5-26B78FA0C51F}" dt="2024-03-19T06:42:31.515" v="1007" actId="21"/>
          <ac:spMkLst>
            <pc:docMk/>
            <pc:sldMk cId="3176914197" sldId="431"/>
            <ac:spMk id="16" creationId="{BC0C42DE-25C4-8289-185D-74518E55DFD2}"/>
          </ac:spMkLst>
        </pc:spChg>
        <pc:spChg chg="add del mod">
          <ac:chgData name="Herbert Xin" userId="e9a22dce-685b-4760-b3ee-62caa91fb046" providerId="ADAL" clId="{2513FF00-7A5D-4190-B1D5-26B78FA0C51F}" dt="2024-03-19T06:42:31.515" v="1007" actId="21"/>
          <ac:spMkLst>
            <pc:docMk/>
            <pc:sldMk cId="3176914197" sldId="431"/>
            <ac:spMk id="17" creationId="{33C09E9D-7874-C23F-F61A-64A4F83C8827}"/>
          </ac:spMkLst>
        </pc:spChg>
        <pc:spChg chg="add del mod">
          <ac:chgData name="Herbert Xin" userId="e9a22dce-685b-4760-b3ee-62caa91fb046" providerId="ADAL" clId="{2513FF00-7A5D-4190-B1D5-26B78FA0C51F}" dt="2024-03-19T06:39:33.701" v="938" actId="478"/>
          <ac:spMkLst>
            <pc:docMk/>
            <pc:sldMk cId="3176914197" sldId="431"/>
            <ac:spMk id="22" creationId="{CE05BB6D-C255-165E-27F0-A79ED60CA3F6}"/>
          </ac:spMkLst>
        </pc:spChg>
        <pc:spChg chg="add mod">
          <ac:chgData name="Herbert Xin" userId="e9a22dce-685b-4760-b3ee-62caa91fb046" providerId="ADAL" clId="{2513FF00-7A5D-4190-B1D5-26B78FA0C51F}" dt="2024-03-19T06:45:04.908" v="1049" actId="1076"/>
          <ac:spMkLst>
            <pc:docMk/>
            <pc:sldMk cId="3176914197" sldId="431"/>
            <ac:spMk id="23" creationId="{96D2C625-7C74-104F-353B-997C35DA4E3B}"/>
          </ac:spMkLst>
        </pc:spChg>
        <pc:spChg chg="add mod">
          <ac:chgData name="Herbert Xin" userId="e9a22dce-685b-4760-b3ee-62caa91fb046" providerId="ADAL" clId="{2513FF00-7A5D-4190-B1D5-26B78FA0C51F}" dt="2024-03-19T06:38:26.626" v="921" actId="767"/>
          <ac:spMkLst>
            <pc:docMk/>
            <pc:sldMk cId="3176914197" sldId="431"/>
            <ac:spMk id="24" creationId="{5C91D690-0A50-9941-DE6A-482C8AFA1CB2}"/>
          </ac:spMkLst>
        </pc:spChg>
        <pc:spChg chg="add mod">
          <ac:chgData name="Herbert Xin" userId="e9a22dce-685b-4760-b3ee-62caa91fb046" providerId="ADAL" clId="{2513FF00-7A5D-4190-B1D5-26B78FA0C51F}" dt="2024-03-19T06:46:29.849" v="1085" actId="1076"/>
          <ac:spMkLst>
            <pc:docMk/>
            <pc:sldMk cId="3176914197" sldId="431"/>
            <ac:spMk id="25" creationId="{86D4B7A5-9951-C3B3-B812-AB54B3E3B87C}"/>
          </ac:spMkLst>
        </pc:spChg>
        <pc:spChg chg="add mod">
          <ac:chgData name="Herbert Xin" userId="e9a22dce-685b-4760-b3ee-62caa91fb046" providerId="ADAL" clId="{2513FF00-7A5D-4190-B1D5-26B78FA0C51F}" dt="2024-03-19T06:45:04.908" v="1049" actId="1076"/>
          <ac:spMkLst>
            <pc:docMk/>
            <pc:sldMk cId="3176914197" sldId="431"/>
            <ac:spMk id="26" creationId="{5368B252-8734-2EB8-AA8E-58DF7451B5C0}"/>
          </ac:spMkLst>
        </pc:spChg>
        <pc:spChg chg="add mod">
          <ac:chgData name="Herbert Xin" userId="e9a22dce-685b-4760-b3ee-62caa91fb046" providerId="ADAL" clId="{2513FF00-7A5D-4190-B1D5-26B78FA0C51F}" dt="2024-03-19T06:45:33.671" v="1065" actId="1035"/>
          <ac:spMkLst>
            <pc:docMk/>
            <pc:sldMk cId="3176914197" sldId="431"/>
            <ac:spMk id="27" creationId="{FBE79792-A811-943F-7F24-EF38CAF30091}"/>
          </ac:spMkLst>
        </pc:spChg>
        <pc:spChg chg="add mod">
          <ac:chgData name="Herbert Xin" userId="e9a22dce-685b-4760-b3ee-62caa91fb046" providerId="ADAL" clId="{2513FF00-7A5D-4190-B1D5-26B78FA0C51F}" dt="2024-03-19T06:48:24.725" v="1117" actId="1036"/>
          <ac:spMkLst>
            <pc:docMk/>
            <pc:sldMk cId="3176914197" sldId="431"/>
            <ac:spMk id="30" creationId="{CBFEC4E1-2A00-F216-245B-4D2FCC96B35D}"/>
          </ac:spMkLst>
        </pc:spChg>
        <pc:spChg chg="add mod">
          <ac:chgData name="Herbert Xin" userId="e9a22dce-685b-4760-b3ee-62caa91fb046" providerId="ADAL" clId="{2513FF00-7A5D-4190-B1D5-26B78FA0C51F}" dt="2024-03-19T06:48:23.446" v="1116" actId="1036"/>
          <ac:spMkLst>
            <pc:docMk/>
            <pc:sldMk cId="3176914197" sldId="431"/>
            <ac:spMk id="31" creationId="{D1C2A8BD-FE47-70AD-D3C4-ABA5F08F776E}"/>
          </ac:spMkLst>
        </pc:spChg>
        <pc:spChg chg="add mod">
          <ac:chgData name="Herbert Xin" userId="e9a22dce-685b-4760-b3ee-62caa91fb046" providerId="ADAL" clId="{2513FF00-7A5D-4190-B1D5-26B78FA0C51F}" dt="2024-03-19T06:48:28.345" v="1118" actId="1036"/>
          <ac:spMkLst>
            <pc:docMk/>
            <pc:sldMk cId="3176914197" sldId="431"/>
            <ac:spMk id="32" creationId="{936E27C6-C1C3-027C-86E9-946CD0600866}"/>
          </ac:spMkLst>
        </pc:spChg>
        <pc:cxnChg chg="add del mod">
          <ac:chgData name="Herbert Xin" userId="e9a22dce-685b-4760-b3ee-62caa91fb046" providerId="ADAL" clId="{2513FF00-7A5D-4190-B1D5-26B78FA0C51F}" dt="2024-03-19T06:42:31.515" v="1007" actId="21"/>
          <ac:cxnSpMkLst>
            <pc:docMk/>
            <pc:sldMk cId="3176914197" sldId="431"/>
            <ac:cxnSpMk id="19" creationId="{C6E99778-8027-39AE-8A84-2B91646ABF70}"/>
          </ac:cxnSpMkLst>
        </pc:cxnChg>
        <pc:cxnChg chg="add">
          <ac:chgData name="Herbert Xin" userId="e9a22dce-685b-4760-b3ee-62caa91fb046" providerId="ADAL" clId="{2513FF00-7A5D-4190-B1D5-26B78FA0C51F}" dt="2024-03-19T06:45:30.012" v="1064" actId="11529"/>
          <ac:cxnSpMkLst>
            <pc:docMk/>
            <pc:sldMk cId="3176914197" sldId="431"/>
            <ac:cxnSpMk id="29" creationId="{A83285BD-733F-C856-E02D-6A64D0B98F83}"/>
          </ac:cxnSpMkLst>
        </pc:cxnChg>
      </pc:sldChg>
      <pc:sldChg chg="delSp add mod">
        <pc:chgData name="Herbert Xin" userId="e9a22dce-685b-4760-b3ee-62caa91fb046" providerId="ADAL" clId="{2513FF00-7A5D-4190-B1D5-26B78FA0C51F}" dt="2024-03-19T06:30:49.151" v="814" actId="478"/>
        <pc:sldMkLst>
          <pc:docMk/>
          <pc:sldMk cId="694078557" sldId="432"/>
        </pc:sldMkLst>
        <pc:spChg chg="del">
          <ac:chgData name="Herbert Xin" userId="e9a22dce-685b-4760-b3ee-62caa91fb046" providerId="ADAL" clId="{2513FF00-7A5D-4190-B1D5-26B78FA0C51F}" dt="2024-03-19T06:30:49.151" v="814" actId="478"/>
          <ac:spMkLst>
            <pc:docMk/>
            <pc:sldMk cId="694078557" sldId="432"/>
            <ac:spMk id="15" creationId="{F26C4490-809A-2C05-FF8A-69205B528DFF}"/>
          </ac:spMkLst>
        </pc:spChg>
      </pc:sldChg>
      <pc:sldChg chg="addSp delSp modSp add mod">
        <pc:chgData name="Herbert Xin" userId="e9a22dce-685b-4760-b3ee-62caa91fb046" providerId="ADAL" clId="{2513FF00-7A5D-4190-B1D5-26B78FA0C51F}" dt="2024-03-19T06:43:05.974" v="1015" actId="478"/>
        <pc:sldMkLst>
          <pc:docMk/>
          <pc:sldMk cId="2572302718" sldId="433"/>
        </pc:sldMkLst>
        <pc:spChg chg="add del mod">
          <ac:chgData name="Herbert Xin" userId="e9a22dce-685b-4760-b3ee-62caa91fb046" providerId="ADAL" clId="{2513FF00-7A5D-4190-B1D5-26B78FA0C51F}" dt="2024-03-19T06:43:05.974" v="1015" actId="478"/>
          <ac:spMkLst>
            <pc:docMk/>
            <pc:sldMk cId="2572302718" sldId="433"/>
            <ac:spMk id="11" creationId="{AE2FF147-FF64-4471-A67C-347E7B46FF3C}"/>
          </ac:spMkLst>
        </pc:spChg>
        <pc:spChg chg="add del mod">
          <ac:chgData name="Herbert Xin" userId="e9a22dce-685b-4760-b3ee-62caa91fb046" providerId="ADAL" clId="{2513FF00-7A5D-4190-B1D5-26B78FA0C51F}" dt="2024-03-19T06:43:05.974" v="1015" actId="478"/>
          <ac:spMkLst>
            <pc:docMk/>
            <pc:sldMk cId="2572302718" sldId="433"/>
            <ac:spMk id="12" creationId="{76454434-2067-DB0D-B93B-D5D369B33296}"/>
          </ac:spMkLst>
        </pc:spChg>
        <pc:spChg chg="mod">
          <ac:chgData name="Herbert Xin" userId="e9a22dce-685b-4760-b3ee-62caa91fb046" providerId="ADAL" clId="{2513FF00-7A5D-4190-B1D5-26B78FA0C51F}" dt="2024-03-19T06:33:42.224" v="849" actId="1038"/>
          <ac:spMkLst>
            <pc:docMk/>
            <pc:sldMk cId="2572302718" sldId="433"/>
            <ac:spMk id="14" creationId="{4D93689F-182E-011C-6B34-E50158B66CA1}"/>
          </ac:spMkLst>
        </pc:spChg>
        <pc:spChg chg="mod">
          <ac:chgData name="Herbert Xin" userId="e9a22dce-685b-4760-b3ee-62caa91fb046" providerId="ADAL" clId="{2513FF00-7A5D-4190-B1D5-26B78FA0C51F}" dt="2024-03-19T06:42:53.975" v="1013" actId="208"/>
          <ac:spMkLst>
            <pc:docMk/>
            <pc:sldMk cId="2572302718" sldId="433"/>
            <ac:spMk id="15" creationId="{B917C37B-3700-B53C-7006-B383028EC996}"/>
          </ac:spMkLst>
        </pc:spChg>
        <pc:spChg chg="add del mod">
          <ac:chgData name="Herbert Xin" userId="e9a22dce-685b-4760-b3ee-62caa91fb046" providerId="ADAL" clId="{2513FF00-7A5D-4190-B1D5-26B78FA0C51F}" dt="2024-03-19T06:43:05.974" v="1015" actId="478"/>
          <ac:spMkLst>
            <pc:docMk/>
            <pc:sldMk cId="2572302718" sldId="433"/>
            <ac:spMk id="16" creationId="{505A5C84-83B2-E46A-5F0F-54EFFA726B4A}"/>
          </ac:spMkLst>
        </pc:spChg>
        <pc:spChg chg="add del mod">
          <ac:chgData name="Herbert Xin" userId="e9a22dce-685b-4760-b3ee-62caa91fb046" providerId="ADAL" clId="{2513FF00-7A5D-4190-B1D5-26B78FA0C51F}" dt="2024-03-19T06:43:05.974" v="1015" actId="478"/>
          <ac:spMkLst>
            <pc:docMk/>
            <pc:sldMk cId="2572302718" sldId="433"/>
            <ac:spMk id="17" creationId="{BC0C42DE-25C4-8289-185D-74518E55DFD2}"/>
          </ac:spMkLst>
        </pc:spChg>
        <pc:spChg chg="add del mod">
          <ac:chgData name="Herbert Xin" userId="e9a22dce-685b-4760-b3ee-62caa91fb046" providerId="ADAL" clId="{2513FF00-7A5D-4190-B1D5-26B78FA0C51F}" dt="2024-03-19T06:43:05.974" v="1015" actId="478"/>
          <ac:spMkLst>
            <pc:docMk/>
            <pc:sldMk cId="2572302718" sldId="433"/>
            <ac:spMk id="18" creationId="{33C09E9D-7874-C23F-F61A-64A4F83C8827}"/>
          </ac:spMkLst>
        </pc:spChg>
        <pc:cxnChg chg="add del mod">
          <ac:chgData name="Herbert Xin" userId="e9a22dce-685b-4760-b3ee-62caa91fb046" providerId="ADAL" clId="{2513FF00-7A5D-4190-B1D5-26B78FA0C51F}" dt="2024-03-19T06:43:05.974" v="1015" actId="478"/>
          <ac:cxnSpMkLst>
            <pc:docMk/>
            <pc:sldMk cId="2572302718" sldId="433"/>
            <ac:cxnSpMk id="19" creationId="{C6E99778-8027-39AE-8A84-2B91646ABF70}"/>
          </ac:cxnSpMkLst>
        </pc:cxnChg>
      </pc:sldChg>
      <pc:sldChg chg="addSp delSp modSp add mod">
        <pc:chgData name="Herbert Xin" userId="e9a22dce-685b-4760-b3ee-62caa91fb046" providerId="ADAL" clId="{2513FF00-7A5D-4190-B1D5-26B78FA0C51F}" dt="2024-03-19T06:43:33.148" v="1022" actId="20577"/>
        <pc:sldMkLst>
          <pc:docMk/>
          <pc:sldMk cId="3364221591" sldId="434"/>
        </pc:sldMkLst>
        <pc:spChg chg="mod">
          <ac:chgData name="Herbert Xin" userId="e9a22dce-685b-4760-b3ee-62caa91fb046" providerId="ADAL" clId="{2513FF00-7A5D-4190-B1D5-26B78FA0C51F}" dt="2024-03-19T06:43:33.148" v="1022" actId="20577"/>
          <ac:spMkLst>
            <pc:docMk/>
            <pc:sldMk cId="3364221591" sldId="434"/>
            <ac:spMk id="12" creationId="{73FCEE6E-4B9D-1B88-5A9A-E1AA94570E03}"/>
          </ac:spMkLst>
        </pc:spChg>
        <pc:spChg chg="del">
          <ac:chgData name="Herbert Xin" userId="e9a22dce-685b-4760-b3ee-62caa91fb046" providerId="ADAL" clId="{2513FF00-7A5D-4190-B1D5-26B78FA0C51F}" dt="2024-03-19T06:43:29.553" v="1020" actId="478"/>
          <ac:spMkLst>
            <pc:docMk/>
            <pc:sldMk cId="3364221591" sldId="434"/>
            <ac:spMk id="16" creationId="{FE617DBB-CCC4-E77D-4938-28772768C4B9}"/>
          </ac:spMkLst>
        </pc:spChg>
        <pc:spChg chg="add del">
          <ac:chgData name="Herbert Xin" userId="e9a22dce-685b-4760-b3ee-62caa91fb046" providerId="ADAL" clId="{2513FF00-7A5D-4190-B1D5-26B78FA0C51F}" dt="2024-03-19T06:43:29.553" v="1020" actId="478"/>
          <ac:spMkLst>
            <pc:docMk/>
            <pc:sldMk cId="3364221591" sldId="434"/>
            <ac:spMk id="17" creationId="{B0B72E47-C2EF-31C0-26BA-717F1C233F9D}"/>
          </ac:spMkLst>
        </pc:spChg>
        <pc:spChg chg="add del">
          <ac:chgData name="Herbert Xin" userId="e9a22dce-685b-4760-b3ee-62caa91fb046" providerId="ADAL" clId="{2513FF00-7A5D-4190-B1D5-26B78FA0C51F}" dt="2024-03-19T06:43:30.820" v="1021" actId="478"/>
          <ac:spMkLst>
            <pc:docMk/>
            <pc:sldMk cId="3364221591" sldId="434"/>
            <ac:spMk id="18" creationId="{0E1AECEB-F4FE-23D2-0F85-28996B6EF63D}"/>
          </ac:spMkLst>
        </pc:spChg>
        <pc:cxnChg chg="add del">
          <ac:chgData name="Herbert Xin" userId="e9a22dce-685b-4760-b3ee-62caa91fb046" providerId="ADAL" clId="{2513FF00-7A5D-4190-B1D5-26B78FA0C51F}" dt="2024-03-19T06:43:29.553" v="1020" actId="478"/>
          <ac:cxnSpMkLst>
            <pc:docMk/>
            <pc:sldMk cId="3364221591" sldId="434"/>
            <ac:cxnSpMk id="19" creationId="{FF6D0EFA-3861-A54D-08B9-EE93D828FB4D}"/>
          </ac:cxnSpMkLst>
        </pc:cxnChg>
      </pc:sldChg>
      <pc:sldChg chg="delSp add mod">
        <pc:chgData name="Herbert Xin" userId="e9a22dce-685b-4760-b3ee-62caa91fb046" providerId="ADAL" clId="{2513FF00-7A5D-4190-B1D5-26B78FA0C51F}" dt="2024-03-19T06:43:50.704" v="1027" actId="478"/>
        <pc:sldMkLst>
          <pc:docMk/>
          <pc:sldMk cId="3249378104" sldId="435"/>
        </pc:sldMkLst>
        <pc:spChg chg="del">
          <ac:chgData name="Herbert Xin" userId="e9a22dce-685b-4760-b3ee-62caa91fb046" providerId="ADAL" clId="{2513FF00-7A5D-4190-B1D5-26B78FA0C51F}" dt="2024-03-19T06:43:50.704" v="1027" actId="478"/>
          <ac:spMkLst>
            <pc:docMk/>
            <pc:sldMk cId="3249378104" sldId="435"/>
            <ac:spMk id="17" creationId="{CA9CED7E-278B-530D-AC35-A08A2D8DA564}"/>
          </ac:spMkLst>
        </pc:spChg>
        <pc:spChg chg="del">
          <ac:chgData name="Herbert Xin" userId="e9a22dce-685b-4760-b3ee-62caa91fb046" providerId="ADAL" clId="{2513FF00-7A5D-4190-B1D5-26B78FA0C51F}" dt="2024-03-19T06:43:49.062" v="1026" actId="478"/>
          <ac:spMkLst>
            <pc:docMk/>
            <pc:sldMk cId="3249378104" sldId="435"/>
            <ac:spMk id="18" creationId="{8D66B06C-541A-6DA0-B90C-8F6911FBD64B}"/>
          </ac:spMkLst>
        </pc:spChg>
        <pc:cxnChg chg="del">
          <ac:chgData name="Herbert Xin" userId="e9a22dce-685b-4760-b3ee-62caa91fb046" providerId="ADAL" clId="{2513FF00-7A5D-4190-B1D5-26B78FA0C51F}" dt="2024-03-19T06:43:50.704" v="1027" actId="478"/>
          <ac:cxnSpMkLst>
            <pc:docMk/>
            <pc:sldMk cId="3249378104" sldId="435"/>
            <ac:cxnSpMk id="19" creationId="{05366594-0010-C4F9-967E-9AC3194A61B3}"/>
          </ac:cxnSpMkLst>
        </pc:cxnChg>
      </pc:sldChg>
      <pc:sldChg chg="delSp add mod">
        <pc:chgData name="Herbert Xin" userId="e9a22dce-685b-4760-b3ee-62caa91fb046" providerId="ADAL" clId="{2513FF00-7A5D-4190-B1D5-26B78FA0C51F}" dt="2024-03-19T06:43:39.300" v="1024" actId="478"/>
        <pc:sldMkLst>
          <pc:docMk/>
          <pc:sldMk cId="143209862" sldId="436"/>
        </pc:sldMkLst>
        <pc:spChg chg="del">
          <ac:chgData name="Herbert Xin" userId="e9a22dce-685b-4760-b3ee-62caa91fb046" providerId="ADAL" clId="{2513FF00-7A5D-4190-B1D5-26B78FA0C51F}" dt="2024-03-19T06:43:39.300" v="1024" actId="478"/>
          <ac:spMkLst>
            <pc:docMk/>
            <pc:sldMk cId="143209862" sldId="436"/>
            <ac:spMk id="16" creationId="{45341EB1-F53B-402F-C9D5-C67B289A9CC6}"/>
          </ac:spMkLst>
        </pc:spChg>
        <pc:spChg chg="del">
          <ac:chgData name="Herbert Xin" userId="e9a22dce-685b-4760-b3ee-62caa91fb046" providerId="ADAL" clId="{2513FF00-7A5D-4190-B1D5-26B78FA0C51F}" dt="2024-03-19T06:43:38.055" v="1023" actId="478"/>
          <ac:spMkLst>
            <pc:docMk/>
            <pc:sldMk cId="143209862" sldId="436"/>
            <ac:spMk id="17" creationId="{92896181-454A-8196-A3D6-FADFC5E4D509}"/>
          </ac:spMkLst>
        </pc:spChg>
        <pc:spChg chg="del">
          <ac:chgData name="Herbert Xin" userId="e9a22dce-685b-4760-b3ee-62caa91fb046" providerId="ADAL" clId="{2513FF00-7A5D-4190-B1D5-26B78FA0C51F}" dt="2024-03-19T06:43:38.055" v="1023" actId="478"/>
          <ac:spMkLst>
            <pc:docMk/>
            <pc:sldMk cId="143209862" sldId="436"/>
            <ac:spMk id="18" creationId="{F29B8C50-B513-3271-40CD-6C9F83ABE53E}"/>
          </ac:spMkLst>
        </pc:spChg>
        <pc:cxnChg chg="del">
          <ac:chgData name="Herbert Xin" userId="e9a22dce-685b-4760-b3ee-62caa91fb046" providerId="ADAL" clId="{2513FF00-7A5D-4190-B1D5-26B78FA0C51F}" dt="2024-03-19T06:43:38.055" v="1023" actId="478"/>
          <ac:cxnSpMkLst>
            <pc:docMk/>
            <pc:sldMk cId="143209862" sldId="436"/>
            <ac:cxnSpMk id="19" creationId="{822F34CD-3352-2C24-D632-BC5334239B0D}"/>
          </ac:cxnSpMkLst>
        </pc:cxnChg>
      </pc:sldChg>
      <pc:sldChg chg="delSp add mod">
        <pc:chgData name="Herbert Xin" userId="e9a22dce-685b-4760-b3ee-62caa91fb046" providerId="ADAL" clId="{2513FF00-7A5D-4190-B1D5-26B78FA0C51F}" dt="2024-03-19T06:44:28.711" v="1038" actId="478"/>
        <pc:sldMkLst>
          <pc:docMk/>
          <pc:sldMk cId="2660418080" sldId="437"/>
        </pc:sldMkLst>
        <pc:spChg chg="del">
          <ac:chgData name="Herbert Xin" userId="e9a22dce-685b-4760-b3ee-62caa91fb046" providerId="ADAL" clId="{2513FF00-7A5D-4190-B1D5-26B78FA0C51F}" dt="2024-03-19T06:44:27.783" v="1037" actId="478"/>
          <ac:spMkLst>
            <pc:docMk/>
            <pc:sldMk cId="2660418080" sldId="437"/>
            <ac:spMk id="18" creationId="{18663F53-5EA3-0840-FA21-12EB3BE76583}"/>
          </ac:spMkLst>
        </pc:spChg>
        <pc:cxnChg chg="del">
          <ac:chgData name="Herbert Xin" userId="e9a22dce-685b-4760-b3ee-62caa91fb046" providerId="ADAL" clId="{2513FF00-7A5D-4190-B1D5-26B78FA0C51F}" dt="2024-03-19T06:44:28.711" v="1038" actId="478"/>
          <ac:cxnSpMkLst>
            <pc:docMk/>
            <pc:sldMk cId="2660418080" sldId="437"/>
            <ac:cxnSpMk id="19" creationId="{99C989F5-D8B2-B6DD-8025-0A712D044058}"/>
          </ac:cxnSpMkLst>
        </pc:cxnChg>
      </pc:sldChg>
      <pc:sldChg chg="delSp modSp add mod ord">
        <pc:chgData name="Herbert Xin" userId="e9a22dce-685b-4760-b3ee-62caa91fb046" providerId="ADAL" clId="{2513FF00-7A5D-4190-B1D5-26B78FA0C51F}" dt="2024-03-19T06:44:13.280" v="1035"/>
        <pc:sldMkLst>
          <pc:docMk/>
          <pc:sldMk cId="3089788028" sldId="438"/>
        </pc:sldMkLst>
        <pc:spChg chg="mod">
          <ac:chgData name="Herbert Xin" userId="e9a22dce-685b-4760-b3ee-62caa91fb046" providerId="ADAL" clId="{2513FF00-7A5D-4190-B1D5-26B78FA0C51F}" dt="2024-03-19T06:44:04.826" v="1033" actId="20577"/>
          <ac:spMkLst>
            <pc:docMk/>
            <pc:sldMk cId="3089788028" sldId="438"/>
            <ac:spMk id="17" creationId="{154A69CB-4C3E-FE8B-5082-5021ACE2E7AC}"/>
          </ac:spMkLst>
        </pc:spChg>
        <pc:spChg chg="del">
          <ac:chgData name="Herbert Xin" userId="e9a22dce-685b-4760-b3ee-62caa91fb046" providerId="ADAL" clId="{2513FF00-7A5D-4190-B1D5-26B78FA0C51F}" dt="2024-03-19T06:43:58.805" v="1029" actId="478"/>
          <ac:spMkLst>
            <pc:docMk/>
            <pc:sldMk cId="3089788028" sldId="438"/>
            <ac:spMk id="18" creationId="{393D6D0C-4CED-BF54-E9F4-6958D2B4C318}"/>
          </ac:spMkLst>
        </pc:spChg>
        <pc:cxnChg chg="del">
          <ac:chgData name="Herbert Xin" userId="e9a22dce-685b-4760-b3ee-62caa91fb046" providerId="ADAL" clId="{2513FF00-7A5D-4190-B1D5-26B78FA0C51F}" dt="2024-03-19T06:43:59.476" v="1030" actId="478"/>
          <ac:cxnSpMkLst>
            <pc:docMk/>
            <pc:sldMk cId="3089788028" sldId="438"/>
            <ac:cxnSpMk id="19" creationId="{61A5D79F-5092-74DD-707F-AF3D1E967EB5}"/>
          </ac:cxnSpMkLst>
        </pc:cxnChg>
      </pc:sldChg>
      <pc:sldChg chg="add">
        <pc:chgData name="Herbert Xin" userId="e9a22dce-685b-4760-b3ee-62caa91fb046" providerId="ADAL" clId="{2513FF00-7A5D-4190-B1D5-26B78FA0C51F}" dt="2024-03-19T06:44:24.961" v="1036" actId="2890"/>
        <pc:sldMkLst>
          <pc:docMk/>
          <pc:sldMk cId="1588193862" sldId="439"/>
        </pc:sldMkLst>
      </pc:sldChg>
    </pc:docChg>
  </pc:docChgLst>
  <pc:docChgLst>
    <pc:chgData name="Herbert Xin" userId="S::wei.xin@sydney.edu.au::e9a22dce-685b-4760-b3ee-62caa91fb046" providerId="AD" clId="Web-{2E3A9209-59D5-3B84-E079-289318DADBFA}"/>
    <pc:docChg chg="modSld">
      <pc:chgData name="Herbert Xin" userId="S::wei.xin@sydney.edu.au::e9a22dce-685b-4760-b3ee-62caa91fb046" providerId="AD" clId="Web-{2E3A9209-59D5-3B84-E079-289318DADBFA}" dt="2024-03-22T01:07:24.861" v="1" actId="1076"/>
      <pc:docMkLst>
        <pc:docMk/>
      </pc:docMkLst>
      <pc:sldChg chg="modSp">
        <pc:chgData name="Herbert Xin" userId="S::wei.xin@sydney.edu.au::e9a22dce-685b-4760-b3ee-62caa91fb046" providerId="AD" clId="Web-{2E3A9209-59D5-3B84-E079-289318DADBFA}" dt="2024-03-22T01:07:24.861" v="1" actId="1076"/>
        <pc:sldMkLst>
          <pc:docMk/>
          <pc:sldMk cId="90792396" sldId="410"/>
        </pc:sldMkLst>
        <pc:picChg chg="mod">
          <ac:chgData name="Herbert Xin" userId="S::wei.xin@sydney.edu.au::e9a22dce-685b-4760-b3ee-62caa91fb046" providerId="AD" clId="Web-{2E3A9209-59D5-3B84-E079-289318DADBFA}" dt="2024-03-22T01:07:24.861" v="1" actId="1076"/>
          <ac:picMkLst>
            <pc:docMk/>
            <pc:sldMk cId="90792396" sldId="410"/>
            <ac:picMk id="5" creationId="{4A4942BF-1A6C-110D-8963-AD64402A9FCA}"/>
          </ac:picMkLst>
        </pc:picChg>
      </pc:sldChg>
    </pc:docChg>
  </pc:docChgLst>
  <pc:docChgLst>
    <pc:chgData name="Herbert Xin" userId="S::wei.xin@sydney.edu.au::e9a22dce-685b-4760-b3ee-62caa91fb046" providerId="AD" clId="Web-{14926921-D68E-3B9A-C842-1568A96C361C}"/>
    <pc:docChg chg="modSld">
      <pc:chgData name="Herbert Xin" userId="S::wei.xin@sydney.edu.au::e9a22dce-685b-4760-b3ee-62caa91fb046" providerId="AD" clId="Web-{14926921-D68E-3B9A-C842-1568A96C361C}" dt="2024-03-24T03:32:07.297" v="30" actId="20577"/>
      <pc:docMkLst>
        <pc:docMk/>
      </pc:docMkLst>
      <pc:sldChg chg="modSp">
        <pc:chgData name="Herbert Xin" userId="S::wei.xin@sydney.edu.au::e9a22dce-685b-4760-b3ee-62caa91fb046" providerId="AD" clId="Web-{14926921-D68E-3B9A-C842-1568A96C361C}" dt="2024-03-24T03:32:07.297" v="30" actId="20577"/>
        <pc:sldMkLst>
          <pc:docMk/>
          <pc:sldMk cId="365589599" sldId="413"/>
        </pc:sldMkLst>
        <pc:spChg chg="mod">
          <ac:chgData name="Herbert Xin" userId="S::wei.xin@sydney.edu.au::e9a22dce-685b-4760-b3ee-62caa91fb046" providerId="AD" clId="Web-{14926921-D68E-3B9A-C842-1568A96C361C}" dt="2024-03-24T03:32:07.297" v="30" actId="20577"/>
          <ac:spMkLst>
            <pc:docMk/>
            <pc:sldMk cId="365589599" sldId="413"/>
            <ac:spMk id="3" creationId="{52642094-ED1E-DFB7-DF48-D5AFEDD64A1F}"/>
          </ac:spMkLst>
        </pc:spChg>
      </pc:sldChg>
    </pc:docChg>
  </pc:docChgLst>
  <pc:docChgLst>
    <pc:chgData name="Herbert Xin" userId="e9a22dce-685b-4760-b3ee-62caa91fb046" providerId="ADAL" clId="{0155AF36-DEBC-4CCB-A865-A59CEEB4C674}"/>
    <pc:docChg chg="undo custSel addSld delSld modSld sldOrd">
      <pc:chgData name="Herbert Xin" userId="e9a22dce-685b-4760-b3ee-62caa91fb046" providerId="ADAL" clId="{0155AF36-DEBC-4CCB-A865-A59CEEB4C674}" dt="2024-03-22T06:15:19.681" v="1909" actId="404"/>
      <pc:docMkLst>
        <pc:docMk/>
      </pc:docMkLst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0" sldId="25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0" sldId="302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0" sldId="305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0" sldId="30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483764800" sldId="31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797751624" sldId="324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980965509" sldId="329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369770106" sldId="332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311336624" sldId="33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667350827" sldId="337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919707273" sldId="338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302580632" sldId="339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4172305266" sldId="340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649618997" sldId="341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4293388945" sldId="347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708298917" sldId="353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748972507" sldId="354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974517483" sldId="372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939287243" sldId="373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223149401" sldId="37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345576822" sldId="378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306417916" sldId="381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920518491" sldId="382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873063956" sldId="383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026525508" sldId="385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60772999" sldId="38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412183325" sldId="387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667776588" sldId="389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355855802" sldId="391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13779063" sldId="393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183498210" sldId="394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571753791" sldId="39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740574275" sldId="402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2245774291" sldId="403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256904501" sldId="404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612837761" sldId="405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67252724" sldId="406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878671436" sldId="407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3014904169" sldId="408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1531951384" sldId="409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90792396" sldId="410"/>
        </pc:sldMkLst>
      </pc:sldChg>
      <pc:sldChg chg="del">
        <pc:chgData name="Herbert Xin" userId="e9a22dce-685b-4760-b3ee-62caa91fb046" providerId="ADAL" clId="{0155AF36-DEBC-4CCB-A865-A59CEEB4C674}" dt="2024-03-22T06:10:51.634" v="1831" actId="47"/>
        <pc:sldMkLst>
          <pc:docMk/>
          <pc:sldMk cId="491540149" sldId="411"/>
        </pc:sldMkLst>
      </pc:sldChg>
      <pc:sldChg chg="delSp modSp mod">
        <pc:chgData name="Herbert Xin" userId="e9a22dce-685b-4760-b3ee-62caa91fb046" providerId="ADAL" clId="{0155AF36-DEBC-4CCB-A865-A59CEEB4C674}" dt="2024-03-22T03:05:14.814" v="12" actId="13926"/>
        <pc:sldMkLst>
          <pc:docMk/>
          <pc:sldMk cId="3176914197" sldId="431"/>
        </pc:sldMkLst>
        <pc:spChg chg="mod">
          <ac:chgData name="Herbert Xin" userId="e9a22dce-685b-4760-b3ee-62caa91fb046" providerId="ADAL" clId="{0155AF36-DEBC-4CCB-A865-A59CEEB4C674}" dt="2024-03-22T03:05:14.814" v="12" actId="13926"/>
          <ac:spMkLst>
            <pc:docMk/>
            <pc:sldMk cId="3176914197" sldId="431"/>
            <ac:spMk id="9" creationId="{F1682775-CCBF-E9B6-A708-DBADB107960D}"/>
          </ac:spMkLst>
        </pc:spChg>
        <pc:spChg chg="del">
          <ac:chgData name="Herbert Xin" userId="e9a22dce-685b-4760-b3ee-62caa91fb046" providerId="ADAL" clId="{0155AF36-DEBC-4CCB-A865-A59CEEB4C674}" dt="2024-03-22T03:03:02.386" v="2" actId="478"/>
          <ac:spMkLst>
            <pc:docMk/>
            <pc:sldMk cId="3176914197" sldId="431"/>
            <ac:spMk id="23" creationId="{96D2C625-7C74-104F-353B-997C35DA4E3B}"/>
          </ac:spMkLst>
        </pc:spChg>
        <pc:spChg chg="del">
          <ac:chgData name="Herbert Xin" userId="e9a22dce-685b-4760-b3ee-62caa91fb046" providerId="ADAL" clId="{0155AF36-DEBC-4CCB-A865-A59CEEB4C674}" dt="2024-03-22T03:03:06.109" v="4" actId="478"/>
          <ac:spMkLst>
            <pc:docMk/>
            <pc:sldMk cId="3176914197" sldId="431"/>
            <ac:spMk id="25" creationId="{86D4B7A5-9951-C3B3-B812-AB54B3E3B87C}"/>
          </ac:spMkLst>
        </pc:spChg>
        <pc:spChg chg="del">
          <ac:chgData name="Herbert Xin" userId="e9a22dce-685b-4760-b3ee-62caa91fb046" providerId="ADAL" clId="{0155AF36-DEBC-4CCB-A865-A59CEEB4C674}" dt="2024-03-22T03:03:02.386" v="2" actId="478"/>
          <ac:spMkLst>
            <pc:docMk/>
            <pc:sldMk cId="3176914197" sldId="431"/>
            <ac:spMk id="26" creationId="{5368B252-8734-2EB8-AA8E-58DF7451B5C0}"/>
          </ac:spMkLst>
        </pc:spChg>
        <pc:spChg chg="del">
          <ac:chgData name="Herbert Xin" userId="e9a22dce-685b-4760-b3ee-62caa91fb046" providerId="ADAL" clId="{0155AF36-DEBC-4CCB-A865-A59CEEB4C674}" dt="2024-03-22T03:03:04.718" v="3" actId="478"/>
          <ac:spMkLst>
            <pc:docMk/>
            <pc:sldMk cId="3176914197" sldId="431"/>
            <ac:spMk id="27" creationId="{FBE79792-A811-943F-7F24-EF38CAF30091}"/>
          </ac:spMkLst>
        </pc:spChg>
        <pc:spChg chg="del">
          <ac:chgData name="Herbert Xin" userId="e9a22dce-685b-4760-b3ee-62caa91fb046" providerId="ADAL" clId="{0155AF36-DEBC-4CCB-A865-A59CEEB4C674}" dt="2024-03-22T03:03:06.109" v="4" actId="478"/>
          <ac:spMkLst>
            <pc:docMk/>
            <pc:sldMk cId="3176914197" sldId="431"/>
            <ac:spMk id="30" creationId="{CBFEC4E1-2A00-F216-245B-4D2FCC96B35D}"/>
          </ac:spMkLst>
        </pc:spChg>
        <pc:spChg chg="del">
          <ac:chgData name="Herbert Xin" userId="e9a22dce-685b-4760-b3ee-62caa91fb046" providerId="ADAL" clId="{0155AF36-DEBC-4CCB-A865-A59CEEB4C674}" dt="2024-03-22T03:03:06.109" v="4" actId="478"/>
          <ac:spMkLst>
            <pc:docMk/>
            <pc:sldMk cId="3176914197" sldId="431"/>
            <ac:spMk id="31" creationId="{D1C2A8BD-FE47-70AD-D3C4-ABA5F08F776E}"/>
          </ac:spMkLst>
        </pc:spChg>
        <pc:spChg chg="del">
          <ac:chgData name="Herbert Xin" userId="e9a22dce-685b-4760-b3ee-62caa91fb046" providerId="ADAL" clId="{0155AF36-DEBC-4CCB-A865-A59CEEB4C674}" dt="2024-03-22T03:03:02.386" v="2" actId="478"/>
          <ac:spMkLst>
            <pc:docMk/>
            <pc:sldMk cId="3176914197" sldId="431"/>
            <ac:spMk id="32" creationId="{936E27C6-C1C3-027C-86E9-946CD0600866}"/>
          </ac:spMkLst>
        </pc:spChg>
        <pc:cxnChg chg="del mod">
          <ac:chgData name="Herbert Xin" userId="e9a22dce-685b-4760-b3ee-62caa91fb046" providerId="ADAL" clId="{0155AF36-DEBC-4CCB-A865-A59CEEB4C674}" dt="2024-03-22T03:03:02.386" v="2" actId="478"/>
          <ac:cxnSpMkLst>
            <pc:docMk/>
            <pc:sldMk cId="3176914197" sldId="431"/>
            <ac:cxnSpMk id="29" creationId="{A83285BD-733F-C856-E02D-6A64D0B98F83}"/>
          </ac:cxnSpMkLst>
        </pc:cxnChg>
      </pc:sldChg>
      <pc:sldChg chg="delSp add mod">
        <pc:chgData name="Herbert Xin" userId="e9a22dce-685b-4760-b3ee-62caa91fb046" providerId="ADAL" clId="{0155AF36-DEBC-4CCB-A865-A59CEEB4C674}" dt="2024-03-22T03:05:28.172" v="14" actId="478"/>
        <pc:sldMkLst>
          <pc:docMk/>
          <pc:sldMk cId="2178059408" sldId="440"/>
        </pc:sldMkLst>
        <pc:spChg chg="del">
          <ac:chgData name="Herbert Xin" userId="e9a22dce-685b-4760-b3ee-62caa91fb046" providerId="ADAL" clId="{0155AF36-DEBC-4CCB-A865-A59CEEB4C674}" dt="2024-03-22T03:05:28.172" v="14" actId="478"/>
          <ac:spMkLst>
            <pc:docMk/>
            <pc:sldMk cId="2178059408" sldId="440"/>
            <ac:spMk id="23" creationId="{96D2C625-7C74-104F-353B-997C35DA4E3B}"/>
          </ac:spMkLst>
        </pc:spChg>
        <pc:spChg chg="del">
          <ac:chgData name="Herbert Xin" userId="e9a22dce-685b-4760-b3ee-62caa91fb046" providerId="ADAL" clId="{0155AF36-DEBC-4CCB-A865-A59CEEB4C674}" dt="2024-03-22T03:05:26.756" v="13" actId="478"/>
          <ac:spMkLst>
            <pc:docMk/>
            <pc:sldMk cId="2178059408" sldId="440"/>
            <ac:spMk id="25" creationId="{86D4B7A5-9951-C3B3-B812-AB54B3E3B87C}"/>
          </ac:spMkLst>
        </pc:spChg>
        <pc:spChg chg="del">
          <ac:chgData name="Herbert Xin" userId="e9a22dce-685b-4760-b3ee-62caa91fb046" providerId="ADAL" clId="{0155AF36-DEBC-4CCB-A865-A59CEEB4C674}" dt="2024-03-22T03:05:26.756" v="13" actId="478"/>
          <ac:spMkLst>
            <pc:docMk/>
            <pc:sldMk cId="2178059408" sldId="440"/>
            <ac:spMk id="30" creationId="{CBFEC4E1-2A00-F216-245B-4D2FCC96B35D}"/>
          </ac:spMkLst>
        </pc:spChg>
        <pc:spChg chg="del">
          <ac:chgData name="Herbert Xin" userId="e9a22dce-685b-4760-b3ee-62caa91fb046" providerId="ADAL" clId="{0155AF36-DEBC-4CCB-A865-A59CEEB4C674}" dt="2024-03-22T03:05:26.756" v="13" actId="478"/>
          <ac:spMkLst>
            <pc:docMk/>
            <pc:sldMk cId="2178059408" sldId="440"/>
            <ac:spMk id="31" creationId="{D1C2A8BD-FE47-70AD-D3C4-ABA5F08F776E}"/>
          </ac:spMkLst>
        </pc:spChg>
        <pc:spChg chg="del">
          <ac:chgData name="Herbert Xin" userId="e9a22dce-685b-4760-b3ee-62caa91fb046" providerId="ADAL" clId="{0155AF36-DEBC-4CCB-A865-A59CEEB4C674}" dt="2024-03-22T03:05:26.756" v="13" actId="478"/>
          <ac:spMkLst>
            <pc:docMk/>
            <pc:sldMk cId="2178059408" sldId="440"/>
            <ac:spMk id="32" creationId="{936E27C6-C1C3-027C-86E9-946CD0600866}"/>
          </ac:spMkLst>
        </pc:spChg>
      </pc:sldChg>
      <pc:sldChg chg="delSp modSp add mod">
        <pc:chgData name="Herbert Xin" userId="e9a22dce-685b-4760-b3ee-62caa91fb046" providerId="ADAL" clId="{0155AF36-DEBC-4CCB-A865-A59CEEB4C674}" dt="2024-03-22T03:06:46.261" v="36" actId="478"/>
        <pc:sldMkLst>
          <pc:docMk/>
          <pc:sldMk cId="4022895089" sldId="441"/>
        </pc:sldMkLst>
        <pc:spChg chg="mod">
          <ac:chgData name="Herbert Xin" userId="e9a22dce-685b-4760-b3ee-62caa91fb046" providerId="ADAL" clId="{0155AF36-DEBC-4CCB-A865-A59CEEB4C674}" dt="2024-03-22T03:06:14.294" v="32" actId="20577"/>
          <ac:spMkLst>
            <pc:docMk/>
            <pc:sldMk cId="4022895089" sldId="441"/>
            <ac:spMk id="23" creationId="{96D2C625-7C74-104F-353B-997C35DA4E3B}"/>
          </ac:spMkLst>
        </pc:spChg>
        <pc:spChg chg="del">
          <ac:chgData name="Herbert Xin" userId="e9a22dce-685b-4760-b3ee-62caa91fb046" providerId="ADAL" clId="{0155AF36-DEBC-4CCB-A865-A59CEEB4C674}" dt="2024-03-22T03:06:45.525" v="35" actId="478"/>
          <ac:spMkLst>
            <pc:docMk/>
            <pc:sldMk cId="4022895089" sldId="441"/>
            <ac:spMk id="31" creationId="{D1C2A8BD-FE47-70AD-D3C4-ABA5F08F776E}"/>
          </ac:spMkLst>
        </pc:spChg>
        <pc:spChg chg="del">
          <ac:chgData name="Herbert Xin" userId="e9a22dce-685b-4760-b3ee-62caa91fb046" providerId="ADAL" clId="{0155AF36-DEBC-4CCB-A865-A59CEEB4C674}" dt="2024-03-22T03:06:46.261" v="36" actId="478"/>
          <ac:spMkLst>
            <pc:docMk/>
            <pc:sldMk cId="4022895089" sldId="441"/>
            <ac:spMk id="32" creationId="{936E27C6-C1C3-027C-86E9-946CD0600866}"/>
          </ac:spMkLst>
        </pc:spChg>
      </pc:sldChg>
      <pc:sldChg chg="delSp modSp add mod">
        <pc:chgData name="Herbert Xin" userId="e9a22dce-685b-4760-b3ee-62caa91fb046" providerId="ADAL" clId="{0155AF36-DEBC-4CCB-A865-A59CEEB4C674}" dt="2024-03-22T03:05:59.010" v="24" actId="20577"/>
        <pc:sldMkLst>
          <pc:docMk/>
          <pc:sldMk cId="619840768" sldId="442"/>
        </pc:sldMkLst>
        <pc:spChg chg="mod">
          <ac:chgData name="Herbert Xin" userId="e9a22dce-685b-4760-b3ee-62caa91fb046" providerId="ADAL" clId="{0155AF36-DEBC-4CCB-A865-A59CEEB4C674}" dt="2024-03-22T03:05:59.010" v="24" actId="20577"/>
          <ac:spMkLst>
            <pc:docMk/>
            <pc:sldMk cId="619840768" sldId="442"/>
            <ac:spMk id="23" creationId="{96D2C625-7C74-104F-353B-997C35DA4E3B}"/>
          </ac:spMkLst>
        </pc:spChg>
        <pc:spChg chg="del">
          <ac:chgData name="Herbert Xin" userId="e9a22dce-685b-4760-b3ee-62caa91fb046" providerId="ADAL" clId="{0155AF36-DEBC-4CCB-A865-A59CEEB4C674}" dt="2024-03-22T03:05:39.411" v="16" actId="478"/>
          <ac:spMkLst>
            <pc:docMk/>
            <pc:sldMk cId="619840768" sldId="442"/>
            <ac:spMk id="25" creationId="{86D4B7A5-9951-C3B3-B812-AB54B3E3B87C}"/>
          </ac:spMkLst>
        </pc:spChg>
        <pc:spChg chg="del">
          <ac:chgData name="Herbert Xin" userId="e9a22dce-685b-4760-b3ee-62caa91fb046" providerId="ADAL" clId="{0155AF36-DEBC-4CCB-A865-A59CEEB4C674}" dt="2024-03-22T03:05:41.160" v="17" actId="478"/>
          <ac:spMkLst>
            <pc:docMk/>
            <pc:sldMk cId="619840768" sldId="442"/>
            <ac:spMk id="30" creationId="{CBFEC4E1-2A00-F216-245B-4D2FCC96B35D}"/>
          </ac:spMkLst>
        </pc:spChg>
        <pc:spChg chg="del">
          <ac:chgData name="Herbert Xin" userId="e9a22dce-685b-4760-b3ee-62caa91fb046" providerId="ADAL" clId="{0155AF36-DEBC-4CCB-A865-A59CEEB4C674}" dt="2024-03-22T03:05:42.106" v="18" actId="478"/>
          <ac:spMkLst>
            <pc:docMk/>
            <pc:sldMk cId="619840768" sldId="442"/>
            <ac:spMk id="31" creationId="{D1C2A8BD-FE47-70AD-D3C4-ABA5F08F776E}"/>
          </ac:spMkLst>
        </pc:spChg>
        <pc:spChg chg="del">
          <ac:chgData name="Herbert Xin" userId="e9a22dce-685b-4760-b3ee-62caa91fb046" providerId="ADAL" clId="{0155AF36-DEBC-4CCB-A865-A59CEEB4C674}" dt="2024-03-22T03:05:39.411" v="16" actId="478"/>
          <ac:spMkLst>
            <pc:docMk/>
            <pc:sldMk cId="619840768" sldId="442"/>
            <ac:spMk id="32" creationId="{936E27C6-C1C3-027C-86E9-946CD0600866}"/>
          </ac:spMkLst>
        </pc:spChg>
      </pc:sldChg>
      <pc:sldChg chg="add">
        <pc:chgData name="Herbert Xin" userId="e9a22dce-685b-4760-b3ee-62caa91fb046" providerId="ADAL" clId="{0155AF36-DEBC-4CCB-A865-A59CEEB4C674}" dt="2024-03-22T03:05:06.043" v="9" actId="2890"/>
        <pc:sldMkLst>
          <pc:docMk/>
          <pc:sldMk cId="829901263" sldId="443"/>
        </pc:sldMkLst>
      </pc:sldChg>
      <pc:sldChg chg="delSp modSp add mod">
        <pc:chgData name="Herbert Xin" userId="e9a22dce-685b-4760-b3ee-62caa91fb046" providerId="ADAL" clId="{0155AF36-DEBC-4CCB-A865-A59CEEB4C674}" dt="2024-03-22T03:06:26.140" v="33" actId="478"/>
        <pc:sldMkLst>
          <pc:docMk/>
          <pc:sldMk cId="2490852244" sldId="444"/>
        </pc:sldMkLst>
        <pc:spChg chg="mod">
          <ac:chgData name="Herbert Xin" userId="e9a22dce-685b-4760-b3ee-62caa91fb046" providerId="ADAL" clId="{0155AF36-DEBC-4CCB-A865-A59CEEB4C674}" dt="2024-03-22T03:06:05.639" v="28" actId="20577"/>
          <ac:spMkLst>
            <pc:docMk/>
            <pc:sldMk cId="2490852244" sldId="444"/>
            <ac:spMk id="23" creationId="{96D2C625-7C74-104F-353B-997C35DA4E3B}"/>
          </ac:spMkLst>
        </pc:spChg>
        <pc:spChg chg="del">
          <ac:chgData name="Herbert Xin" userId="e9a22dce-685b-4760-b3ee-62caa91fb046" providerId="ADAL" clId="{0155AF36-DEBC-4CCB-A865-A59CEEB4C674}" dt="2024-03-22T03:06:26.140" v="33" actId="478"/>
          <ac:spMkLst>
            <pc:docMk/>
            <pc:sldMk cId="2490852244" sldId="444"/>
            <ac:spMk id="30" creationId="{CBFEC4E1-2A00-F216-245B-4D2FCC96B35D}"/>
          </ac:spMkLst>
        </pc:spChg>
        <pc:spChg chg="del">
          <ac:chgData name="Herbert Xin" userId="e9a22dce-685b-4760-b3ee-62caa91fb046" providerId="ADAL" clId="{0155AF36-DEBC-4CCB-A865-A59CEEB4C674}" dt="2024-03-22T03:06:26.140" v="33" actId="478"/>
          <ac:spMkLst>
            <pc:docMk/>
            <pc:sldMk cId="2490852244" sldId="444"/>
            <ac:spMk id="31" creationId="{D1C2A8BD-FE47-70AD-D3C4-ABA5F08F776E}"/>
          </ac:spMkLst>
        </pc:spChg>
        <pc:spChg chg="del">
          <ac:chgData name="Herbert Xin" userId="e9a22dce-685b-4760-b3ee-62caa91fb046" providerId="ADAL" clId="{0155AF36-DEBC-4CCB-A865-A59CEEB4C674}" dt="2024-03-22T03:06:26.140" v="33" actId="478"/>
          <ac:spMkLst>
            <pc:docMk/>
            <pc:sldMk cId="2490852244" sldId="444"/>
            <ac:spMk id="32" creationId="{936E27C6-C1C3-027C-86E9-946CD0600866}"/>
          </ac:spMkLst>
        </pc:spChg>
      </pc:sldChg>
      <pc:sldChg chg="delSp add mod">
        <pc:chgData name="Herbert Xin" userId="e9a22dce-685b-4760-b3ee-62caa91fb046" providerId="ADAL" clId="{0155AF36-DEBC-4CCB-A865-A59CEEB4C674}" dt="2024-03-22T03:06:54.028" v="38" actId="478"/>
        <pc:sldMkLst>
          <pc:docMk/>
          <pc:sldMk cId="2567519761" sldId="445"/>
        </pc:sldMkLst>
        <pc:spChg chg="del">
          <ac:chgData name="Herbert Xin" userId="e9a22dce-685b-4760-b3ee-62caa91fb046" providerId="ADAL" clId="{0155AF36-DEBC-4CCB-A865-A59CEEB4C674}" dt="2024-03-22T03:06:54.028" v="38" actId="478"/>
          <ac:spMkLst>
            <pc:docMk/>
            <pc:sldMk cId="2567519761" sldId="445"/>
            <ac:spMk id="32" creationId="{936E27C6-C1C3-027C-86E9-946CD0600866}"/>
          </ac:spMkLst>
        </pc:spChg>
      </pc:sldChg>
      <pc:sldChg chg="add">
        <pc:chgData name="Herbert Xin" userId="e9a22dce-685b-4760-b3ee-62caa91fb046" providerId="ADAL" clId="{0155AF36-DEBC-4CCB-A865-A59CEEB4C674}" dt="2024-03-22T03:06:49.804" v="37" actId="2890"/>
        <pc:sldMkLst>
          <pc:docMk/>
          <pc:sldMk cId="3473726691" sldId="446"/>
        </pc:sldMkLst>
      </pc:sldChg>
      <pc:sldChg chg="addSp delSp modSp add mod">
        <pc:chgData name="Herbert Xin" userId="e9a22dce-685b-4760-b3ee-62caa91fb046" providerId="ADAL" clId="{0155AF36-DEBC-4CCB-A865-A59CEEB4C674}" dt="2024-03-22T03:14:18.992" v="63" actId="478"/>
        <pc:sldMkLst>
          <pc:docMk/>
          <pc:sldMk cId="1060010206" sldId="447"/>
        </pc:sldMkLst>
        <pc:spChg chg="mod">
          <ac:chgData name="Herbert Xin" userId="e9a22dce-685b-4760-b3ee-62caa91fb046" providerId="ADAL" clId="{0155AF36-DEBC-4CCB-A865-A59CEEB4C674}" dt="2024-03-22T03:13:20.915" v="41" actId="13926"/>
          <ac:spMkLst>
            <pc:docMk/>
            <pc:sldMk cId="1060010206" sldId="447"/>
            <ac:spMk id="5" creationId="{B32F19E4-BA01-79D5-4488-D2DB1ADB544E}"/>
          </ac:spMkLst>
        </pc:spChg>
        <pc:spChg chg="add del mod">
          <ac:chgData name="Herbert Xin" userId="e9a22dce-685b-4760-b3ee-62caa91fb046" providerId="ADAL" clId="{0155AF36-DEBC-4CCB-A865-A59CEEB4C674}" dt="2024-03-22T03:14:18.992" v="63" actId="478"/>
          <ac:spMkLst>
            <pc:docMk/>
            <pc:sldMk cId="1060010206" sldId="447"/>
            <ac:spMk id="11" creationId="{9EAE0F9D-D67D-8E0C-0D41-BD426AC66641}"/>
          </ac:spMkLst>
        </pc:spChg>
        <pc:spChg chg="mod">
          <ac:chgData name="Herbert Xin" userId="e9a22dce-685b-4760-b3ee-62caa91fb046" providerId="ADAL" clId="{0155AF36-DEBC-4CCB-A865-A59CEEB4C674}" dt="2024-03-22T03:13:50.048" v="58" actId="2085"/>
          <ac:spMkLst>
            <pc:docMk/>
            <pc:sldMk cId="1060010206" sldId="447"/>
            <ac:spMk id="32" creationId="{936E27C6-C1C3-027C-86E9-946CD0600866}"/>
          </ac:spMkLst>
        </pc:spChg>
      </pc:sldChg>
      <pc:sldChg chg="add del">
        <pc:chgData name="Herbert Xin" userId="e9a22dce-685b-4760-b3ee-62caa91fb046" providerId="ADAL" clId="{0155AF36-DEBC-4CCB-A865-A59CEEB4C674}" dt="2024-03-22T03:14:12.878" v="62" actId="47"/>
        <pc:sldMkLst>
          <pc:docMk/>
          <pc:sldMk cId="237307372" sldId="448"/>
        </pc:sldMkLst>
      </pc:sldChg>
      <pc:sldChg chg="add">
        <pc:chgData name="Herbert Xin" userId="e9a22dce-685b-4760-b3ee-62caa91fb046" providerId="ADAL" clId="{0155AF36-DEBC-4CCB-A865-A59CEEB4C674}" dt="2024-03-22T03:14:10.829" v="61" actId="2890"/>
        <pc:sldMkLst>
          <pc:docMk/>
          <pc:sldMk cId="964125985" sldId="449"/>
        </pc:sldMkLst>
      </pc:sldChg>
      <pc:sldChg chg="modSp add mod">
        <pc:chgData name="Herbert Xin" userId="e9a22dce-685b-4760-b3ee-62caa91fb046" providerId="ADAL" clId="{0155AF36-DEBC-4CCB-A865-A59CEEB4C674}" dt="2024-03-22T03:16:57.634" v="78" actId="2711"/>
        <pc:sldMkLst>
          <pc:docMk/>
          <pc:sldMk cId="2156056248" sldId="450"/>
        </pc:sldMkLst>
        <pc:spChg chg="mod">
          <ac:chgData name="Herbert Xin" userId="e9a22dce-685b-4760-b3ee-62caa91fb046" providerId="ADAL" clId="{0155AF36-DEBC-4CCB-A865-A59CEEB4C674}" dt="2024-03-22T03:16:57.634" v="78" actId="2711"/>
          <ac:spMkLst>
            <pc:docMk/>
            <pc:sldMk cId="2156056248" sldId="450"/>
            <ac:spMk id="9" creationId="{F1682775-CCBF-E9B6-A708-DBADB107960D}"/>
          </ac:spMkLst>
        </pc:spChg>
      </pc:sldChg>
      <pc:sldChg chg="addSp modSp add mod">
        <pc:chgData name="Herbert Xin" userId="e9a22dce-685b-4760-b3ee-62caa91fb046" providerId="ADAL" clId="{0155AF36-DEBC-4CCB-A865-A59CEEB4C674}" dt="2024-03-22T03:36:27.922" v="181" actId="1038"/>
        <pc:sldMkLst>
          <pc:docMk/>
          <pc:sldMk cId="3425449260" sldId="451"/>
        </pc:sldMkLst>
        <pc:spChg chg="mod">
          <ac:chgData name="Herbert Xin" userId="e9a22dce-685b-4760-b3ee-62caa91fb046" providerId="ADAL" clId="{0155AF36-DEBC-4CCB-A865-A59CEEB4C674}" dt="2024-03-22T03:17:59.417" v="81" actId="1076"/>
          <ac:spMkLst>
            <pc:docMk/>
            <pc:sldMk cId="3425449260" sldId="451"/>
            <ac:spMk id="9" creationId="{F1682775-CCBF-E9B6-A708-DBADB107960D}"/>
          </ac:spMkLst>
        </pc:spChg>
        <pc:spChg chg="add mod">
          <ac:chgData name="Herbert Xin" userId="e9a22dce-685b-4760-b3ee-62caa91fb046" providerId="ADAL" clId="{0155AF36-DEBC-4CCB-A865-A59CEEB4C674}" dt="2024-03-22T03:30:30.099" v="117" actId="1076"/>
          <ac:spMkLst>
            <pc:docMk/>
            <pc:sldMk cId="3425449260" sldId="451"/>
            <ac:spMk id="11" creationId="{BF3CAF06-9126-D5EC-46DA-BA1C282E3623}"/>
          </ac:spMkLst>
        </pc:spChg>
        <pc:spChg chg="add mod">
          <ac:chgData name="Herbert Xin" userId="e9a22dce-685b-4760-b3ee-62caa91fb046" providerId="ADAL" clId="{0155AF36-DEBC-4CCB-A865-A59CEEB4C674}" dt="2024-03-22T03:30:24.514" v="116" actId="20577"/>
          <ac:spMkLst>
            <pc:docMk/>
            <pc:sldMk cId="3425449260" sldId="451"/>
            <ac:spMk id="12" creationId="{A6994F0A-0482-D2DD-3EB1-A9708CEEB33C}"/>
          </ac:spMkLst>
        </pc:spChg>
        <pc:spChg chg="add mod">
          <ac:chgData name="Herbert Xin" userId="e9a22dce-685b-4760-b3ee-62caa91fb046" providerId="ADAL" clId="{0155AF36-DEBC-4CCB-A865-A59CEEB4C674}" dt="2024-03-22T03:31:00.680" v="137" actId="1076"/>
          <ac:spMkLst>
            <pc:docMk/>
            <pc:sldMk cId="3425449260" sldId="451"/>
            <ac:spMk id="13" creationId="{0D6AE704-21B9-AF34-9952-3140C7646079}"/>
          </ac:spMkLst>
        </pc:spChg>
        <pc:spChg chg="add mod">
          <ac:chgData name="Herbert Xin" userId="e9a22dce-685b-4760-b3ee-62caa91fb046" providerId="ADAL" clId="{0155AF36-DEBC-4CCB-A865-A59CEEB4C674}" dt="2024-03-22T03:33:53.146" v="151" actId="1037"/>
          <ac:spMkLst>
            <pc:docMk/>
            <pc:sldMk cId="3425449260" sldId="451"/>
            <ac:spMk id="14" creationId="{2D1FE52F-1CFC-3D1B-DA57-94571E9AA5CE}"/>
          </ac:spMkLst>
        </pc:spChg>
        <pc:spChg chg="add mod">
          <ac:chgData name="Herbert Xin" userId="e9a22dce-685b-4760-b3ee-62caa91fb046" providerId="ADAL" clId="{0155AF36-DEBC-4CCB-A865-A59CEEB4C674}" dt="2024-03-22T03:36:27.922" v="181" actId="1038"/>
          <ac:spMkLst>
            <pc:docMk/>
            <pc:sldMk cId="3425449260" sldId="451"/>
            <ac:spMk id="15" creationId="{B0580ED8-A643-6BE4-123B-3EBAC809A951}"/>
          </ac:spMkLst>
        </pc:spChg>
      </pc:sldChg>
      <pc:sldChg chg="modSp add mod">
        <pc:chgData name="Herbert Xin" userId="e9a22dce-685b-4760-b3ee-62caa91fb046" providerId="ADAL" clId="{0155AF36-DEBC-4CCB-A865-A59CEEB4C674}" dt="2024-03-22T03:26:00.190" v="96" actId="13926"/>
        <pc:sldMkLst>
          <pc:docMk/>
          <pc:sldMk cId="2040583831" sldId="452"/>
        </pc:sldMkLst>
        <pc:spChg chg="mod">
          <ac:chgData name="Herbert Xin" userId="e9a22dce-685b-4760-b3ee-62caa91fb046" providerId="ADAL" clId="{0155AF36-DEBC-4CCB-A865-A59CEEB4C674}" dt="2024-03-22T03:26:00.190" v="96" actId="13926"/>
          <ac:spMkLst>
            <pc:docMk/>
            <pc:sldMk cId="2040583831" sldId="452"/>
            <ac:spMk id="9" creationId="{F1682775-CCBF-E9B6-A708-DBADB107960D}"/>
          </ac:spMkLst>
        </pc:spChg>
      </pc:sldChg>
      <pc:sldChg chg="modSp new mod modTransition">
        <pc:chgData name="Herbert Xin" userId="e9a22dce-685b-4760-b3ee-62caa91fb046" providerId="ADAL" clId="{0155AF36-DEBC-4CCB-A865-A59CEEB4C674}" dt="2024-03-22T03:41:01.752" v="251"/>
        <pc:sldMkLst>
          <pc:docMk/>
          <pc:sldMk cId="3352779227" sldId="453"/>
        </pc:sldMkLst>
        <pc:spChg chg="mod">
          <ac:chgData name="Herbert Xin" userId="e9a22dce-685b-4760-b3ee-62caa91fb046" providerId="ADAL" clId="{0155AF36-DEBC-4CCB-A865-A59CEEB4C674}" dt="2024-03-22T03:38:26.656" v="208" actId="20577"/>
          <ac:spMkLst>
            <pc:docMk/>
            <pc:sldMk cId="3352779227" sldId="453"/>
            <ac:spMk id="2" creationId="{1DF38D09-40DD-8C7D-0CDA-0C7A11F51F3A}"/>
          </ac:spMkLst>
        </pc:spChg>
      </pc:sldChg>
      <pc:sldChg chg="add del modTransition">
        <pc:chgData name="Herbert Xin" userId="e9a22dce-685b-4760-b3ee-62caa91fb046" providerId="ADAL" clId="{0155AF36-DEBC-4CCB-A865-A59CEEB4C674}" dt="2024-03-22T03:40:21.674" v="241" actId="47"/>
        <pc:sldMkLst>
          <pc:docMk/>
          <pc:sldMk cId="2114269098" sldId="454"/>
        </pc:sldMkLst>
      </pc:sldChg>
      <pc:sldChg chg="add del">
        <pc:chgData name="Herbert Xin" userId="e9a22dce-685b-4760-b3ee-62caa91fb046" providerId="ADAL" clId="{0155AF36-DEBC-4CCB-A865-A59CEEB4C674}" dt="2024-03-22T03:40:26.832" v="243"/>
        <pc:sldMkLst>
          <pc:docMk/>
          <pc:sldMk cId="2435069404" sldId="454"/>
        </pc:sldMkLst>
      </pc:sldChg>
      <pc:sldChg chg="addSp delSp modSp add mod ord modTransition">
        <pc:chgData name="Herbert Xin" userId="e9a22dce-685b-4760-b3ee-62caa91fb046" providerId="ADAL" clId="{0155AF36-DEBC-4CCB-A865-A59CEEB4C674}" dt="2024-03-22T03:46:35.475" v="427" actId="478"/>
        <pc:sldMkLst>
          <pc:docMk/>
          <pc:sldMk cId="2962371866" sldId="454"/>
        </pc:sldMkLst>
        <pc:spChg chg="del">
          <ac:chgData name="Herbert Xin" userId="e9a22dce-685b-4760-b3ee-62caa91fb046" providerId="ADAL" clId="{0155AF36-DEBC-4CCB-A865-A59CEEB4C674}" dt="2024-03-22T03:41:34.584" v="252" actId="478"/>
          <ac:spMkLst>
            <pc:docMk/>
            <pc:sldMk cId="2962371866" sldId="454"/>
            <ac:spMk id="11" creationId="{BF3CAF06-9126-D5EC-46DA-BA1C282E3623}"/>
          </ac:spMkLst>
        </pc:spChg>
        <pc:spChg chg="del">
          <ac:chgData name="Herbert Xin" userId="e9a22dce-685b-4760-b3ee-62caa91fb046" providerId="ADAL" clId="{0155AF36-DEBC-4CCB-A865-A59CEEB4C674}" dt="2024-03-22T03:41:34.584" v="252" actId="478"/>
          <ac:spMkLst>
            <pc:docMk/>
            <pc:sldMk cId="2962371866" sldId="454"/>
            <ac:spMk id="12" creationId="{A6994F0A-0482-D2DD-3EB1-A9708CEEB33C}"/>
          </ac:spMkLst>
        </pc:spChg>
        <pc:spChg chg="del">
          <ac:chgData name="Herbert Xin" userId="e9a22dce-685b-4760-b3ee-62caa91fb046" providerId="ADAL" clId="{0155AF36-DEBC-4CCB-A865-A59CEEB4C674}" dt="2024-03-22T03:41:34.584" v="252" actId="478"/>
          <ac:spMkLst>
            <pc:docMk/>
            <pc:sldMk cId="2962371866" sldId="454"/>
            <ac:spMk id="13" creationId="{0D6AE704-21B9-AF34-9952-3140C7646079}"/>
          </ac:spMkLst>
        </pc:spChg>
        <pc:spChg chg="del">
          <ac:chgData name="Herbert Xin" userId="e9a22dce-685b-4760-b3ee-62caa91fb046" providerId="ADAL" clId="{0155AF36-DEBC-4CCB-A865-A59CEEB4C674}" dt="2024-03-22T03:41:34.584" v="252" actId="478"/>
          <ac:spMkLst>
            <pc:docMk/>
            <pc:sldMk cId="2962371866" sldId="454"/>
            <ac:spMk id="14" creationId="{2D1FE52F-1CFC-3D1B-DA57-94571E9AA5CE}"/>
          </ac:spMkLst>
        </pc:spChg>
        <pc:spChg chg="del">
          <ac:chgData name="Herbert Xin" userId="e9a22dce-685b-4760-b3ee-62caa91fb046" providerId="ADAL" clId="{0155AF36-DEBC-4CCB-A865-A59CEEB4C674}" dt="2024-03-22T03:41:34.584" v="252" actId="478"/>
          <ac:spMkLst>
            <pc:docMk/>
            <pc:sldMk cId="2962371866" sldId="454"/>
            <ac:spMk id="15" creationId="{B0580ED8-A643-6BE4-123B-3EBAC809A951}"/>
          </ac:spMkLst>
        </pc:spChg>
        <pc:spChg chg="add mod">
          <ac:chgData name="Herbert Xin" userId="e9a22dce-685b-4760-b3ee-62caa91fb046" providerId="ADAL" clId="{0155AF36-DEBC-4CCB-A865-A59CEEB4C674}" dt="2024-03-22T03:45:23.515" v="405" actId="1037"/>
          <ac:spMkLst>
            <pc:docMk/>
            <pc:sldMk cId="2962371866" sldId="454"/>
            <ac:spMk id="16" creationId="{7DBEC137-E546-9F23-1096-D06F289A855E}"/>
          </ac:spMkLst>
        </pc:spChg>
        <pc:spChg chg="add del mod">
          <ac:chgData name="Herbert Xin" userId="e9a22dce-685b-4760-b3ee-62caa91fb046" providerId="ADAL" clId="{0155AF36-DEBC-4CCB-A865-A59CEEB4C674}" dt="2024-03-22T03:46:35.475" v="427" actId="478"/>
          <ac:spMkLst>
            <pc:docMk/>
            <pc:sldMk cId="2962371866" sldId="454"/>
            <ac:spMk id="17" creationId="{81942BCC-35E2-C717-6A52-A5863B055EA7}"/>
          </ac:spMkLst>
        </pc:spChg>
        <pc:spChg chg="add del mod">
          <ac:chgData name="Herbert Xin" userId="e9a22dce-685b-4760-b3ee-62caa91fb046" providerId="ADAL" clId="{0155AF36-DEBC-4CCB-A865-A59CEEB4C674}" dt="2024-03-22T03:46:35.475" v="427" actId="478"/>
          <ac:spMkLst>
            <pc:docMk/>
            <pc:sldMk cId="2962371866" sldId="454"/>
            <ac:spMk id="18" creationId="{EC94D5FC-B8F0-EE71-75F8-232E0D954AAF}"/>
          </ac:spMkLst>
        </pc:spChg>
        <pc:spChg chg="add del mod">
          <ac:chgData name="Herbert Xin" userId="e9a22dce-685b-4760-b3ee-62caa91fb046" providerId="ADAL" clId="{0155AF36-DEBC-4CCB-A865-A59CEEB4C674}" dt="2024-03-22T03:46:35.475" v="427" actId="478"/>
          <ac:spMkLst>
            <pc:docMk/>
            <pc:sldMk cId="2962371866" sldId="454"/>
            <ac:spMk id="19" creationId="{C9C2585D-0746-BA78-546A-F03D3C4E9654}"/>
          </ac:spMkLst>
        </pc:spChg>
        <pc:spChg chg="add del mod">
          <ac:chgData name="Herbert Xin" userId="e9a22dce-685b-4760-b3ee-62caa91fb046" providerId="ADAL" clId="{0155AF36-DEBC-4CCB-A865-A59CEEB4C674}" dt="2024-03-22T03:46:35.475" v="427" actId="478"/>
          <ac:spMkLst>
            <pc:docMk/>
            <pc:sldMk cId="2962371866" sldId="454"/>
            <ac:spMk id="20" creationId="{4AFC0853-E749-4C11-438E-012B5F25A7A7}"/>
          </ac:spMkLst>
        </pc:spChg>
      </pc:sldChg>
      <pc:sldChg chg="modSp add del mod modTransition">
        <pc:chgData name="Herbert Xin" userId="e9a22dce-685b-4760-b3ee-62caa91fb046" providerId="ADAL" clId="{0155AF36-DEBC-4CCB-A865-A59CEEB4C674}" dt="2024-03-22T03:46:26.921" v="425" actId="47"/>
        <pc:sldMkLst>
          <pc:docMk/>
          <pc:sldMk cId="1685079928" sldId="455"/>
        </pc:sldMkLst>
        <pc:spChg chg="mod">
          <ac:chgData name="Herbert Xin" userId="e9a22dce-685b-4760-b3ee-62caa91fb046" providerId="ADAL" clId="{0155AF36-DEBC-4CCB-A865-A59CEEB4C674}" dt="2024-03-22T03:46:17.703" v="423" actId="1038"/>
          <ac:spMkLst>
            <pc:docMk/>
            <pc:sldMk cId="1685079928" sldId="455"/>
            <ac:spMk id="20" creationId="{4AFC0853-E749-4C11-438E-012B5F25A7A7}"/>
          </ac:spMkLst>
        </pc:spChg>
      </pc:sldChg>
      <pc:sldChg chg="delSp add mod modTransition">
        <pc:chgData name="Herbert Xin" userId="e9a22dce-685b-4760-b3ee-62caa91fb046" providerId="ADAL" clId="{0155AF36-DEBC-4CCB-A865-A59CEEB4C674}" dt="2024-03-22T03:46:41.950" v="429" actId="478"/>
        <pc:sldMkLst>
          <pc:docMk/>
          <pc:sldMk cId="1460945993" sldId="456"/>
        </pc:sldMkLst>
        <pc:spChg chg="del">
          <ac:chgData name="Herbert Xin" userId="e9a22dce-685b-4760-b3ee-62caa91fb046" providerId="ADAL" clId="{0155AF36-DEBC-4CCB-A865-A59CEEB4C674}" dt="2024-03-22T03:46:41.950" v="429" actId="478"/>
          <ac:spMkLst>
            <pc:docMk/>
            <pc:sldMk cId="1460945993" sldId="456"/>
            <ac:spMk id="18" creationId="{EC94D5FC-B8F0-EE71-75F8-232E0D954AAF}"/>
          </ac:spMkLst>
        </pc:spChg>
        <pc:spChg chg="del">
          <ac:chgData name="Herbert Xin" userId="e9a22dce-685b-4760-b3ee-62caa91fb046" providerId="ADAL" clId="{0155AF36-DEBC-4CCB-A865-A59CEEB4C674}" dt="2024-03-22T03:46:41.950" v="429" actId="478"/>
          <ac:spMkLst>
            <pc:docMk/>
            <pc:sldMk cId="1460945993" sldId="456"/>
            <ac:spMk id="19" creationId="{C9C2585D-0746-BA78-546A-F03D3C4E9654}"/>
          </ac:spMkLst>
        </pc:spChg>
        <pc:spChg chg="del">
          <ac:chgData name="Herbert Xin" userId="e9a22dce-685b-4760-b3ee-62caa91fb046" providerId="ADAL" clId="{0155AF36-DEBC-4CCB-A865-A59CEEB4C674}" dt="2024-03-22T03:46:41.950" v="429" actId="478"/>
          <ac:spMkLst>
            <pc:docMk/>
            <pc:sldMk cId="1460945993" sldId="456"/>
            <ac:spMk id="20" creationId="{4AFC0853-E749-4C11-438E-012B5F25A7A7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3:49:00.601" v="469" actId="478"/>
        <pc:sldMkLst>
          <pc:docMk/>
          <pc:sldMk cId="46570928" sldId="457"/>
        </pc:sldMkLst>
        <pc:spChg chg="add mod">
          <ac:chgData name="Herbert Xin" userId="e9a22dce-685b-4760-b3ee-62caa91fb046" providerId="ADAL" clId="{0155AF36-DEBC-4CCB-A865-A59CEEB4C674}" dt="2024-03-22T03:47:53.334" v="457" actId="14100"/>
          <ac:spMkLst>
            <pc:docMk/>
            <pc:sldMk cId="46570928" sldId="457"/>
            <ac:spMk id="11" creationId="{BEC4AC62-B976-6A46-5E5E-12489BD01957}"/>
          </ac:spMkLst>
        </pc:spChg>
        <pc:spChg chg="mod">
          <ac:chgData name="Herbert Xin" userId="e9a22dce-685b-4760-b3ee-62caa91fb046" providerId="ADAL" clId="{0155AF36-DEBC-4CCB-A865-A59CEEB4C674}" dt="2024-03-22T03:46:55.261" v="432" actId="208"/>
          <ac:spMkLst>
            <pc:docMk/>
            <pc:sldMk cId="46570928" sldId="457"/>
            <ac:spMk id="18" creationId="{EC94D5FC-B8F0-EE71-75F8-232E0D954AAF}"/>
          </ac:spMkLst>
        </pc:spChg>
        <pc:spChg chg="add del">
          <ac:chgData name="Herbert Xin" userId="e9a22dce-685b-4760-b3ee-62caa91fb046" providerId="ADAL" clId="{0155AF36-DEBC-4CCB-A865-A59CEEB4C674}" dt="2024-03-22T03:46:55.689" v="433" actId="478"/>
          <ac:spMkLst>
            <pc:docMk/>
            <pc:sldMk cId="46570928" sldId="457"/>
            <ac:spMk id="19" creationId="{C9C2585D-0746-BA78-546A-F03D3C4E9654}"/>
          </ac:spMkLst>
        </pc:spChg>
        <pc:spChg chg="add del">
          <ac:chgData name="Herbert Xin" userId="e9a22dce-685b-4760-b3ee-62caa91fb046" providerId="ADAL" clId="{0155AF36-DEBC-4CCB-A865-A59CEEB4C674}" dt="2024-03-22T03:49:00.601" v="469" actId="478"/>
          <ac:spMkLst>
            <pc:docMk/>
            <pc:sldMk cId="46570928" sldId="457"/>
            <ac:spMk id="20" creationId="{4AFC0853-E749-4C11-438E-012B5F25A7A7}"/>
          </ac:spMkLst>
        </pc:spChg>
        <pc:cxnChg chg="add mod">
          <ac:chgData name="Herbert Xin" userId="e9a22dce-685b-4760-b3ee-62caa91fb046" providerId="ADAL" clId="{0155AF36-DEBC-4CCB-A865-A59CEEB4C674}" dt="2024-03-22T03:47:53.334" v="457" actId="14100"/>
          <ac:cxnSpMkLst>
            <pc:docMk/>
            <pc:sldMk cId="46570928" sldId="457"/>
            <ac:cxnSpMk id="13" creationId="{6F5B1C1B-7A64-8620-648F-4B77737D3037}"/>
          </ac:cxnSpMkLst>
        </pc:cxnChg>
      </pc:sldChg>
      <pc:sldChg chg="delSp modSp add mod ord">
        <pc:chgData name="Herbert Xin" userId="e9a22dce-685b-4760-b3ee-62caa91fb046" providerId="ADAL" clId="{0155AF36-DEBC-4CCB-A865-A59CEEB4C674}" dt="2024-03-22T03:48:36.601" v="465" actId="478"/>
        <pc:sldMkLst>
          <pc:docMk/>
          <pc:sldMk cId="1152323492" sldId="458"/>
        </pc:sldMkLst>
        <pc:spChg chg="mod">
          <ac:chgData name="Herbert Xin" userId="e9a22dce-685b-4760-b3ee-62caa91fb046" providerId="ADAL" clId="{0155AF36-DEBC-4CCB-A865-A59CEEB4C674}" dt="2024-03-22T03:48:17.020" v="462" actId="207"/>
          <ac:spMkLst>
            <pc:docMk/>
            <pc:sldMk cId="1152323492" sldId="458"/>
            <ac:spMk id="3" creationId="{85D9E664-B7A3-612E-6C9A-C60D9D668C1A}"/>
          </ac:spMkLst>
        </pc:spChg>
        <pc:spChg chg="mod">
          <ac:chgData name="Herbert Xin" userId="e9a22dce-685b-4760-b3ee-62caa91fb046" providerId="ADAL" clId="{0155AF36-DEBC-4CCB-A865-A59CEEB4C674}" dt="2024-03-22T03:48:14.724" v="461" actId="207"/>
          <ac:spMkLst>
            <pc:docMk/>
            <pc:sldMk cId="1152323492" sldId="458"/>
            <ac:spMk id="18" creationId="{EC94D5FC-B8F0-EE71-75F8-232E0D954AAF}"/>
          </ac:spMkLst>
        </pc:spChg>
        <pc:spChg chg="del">
          <ac:chgData name="Herbert Xin" userId="e9a22dce-685b-4760-b3ee-62caa91fb046" providerId="ADAL" clId="{0155AF36-DEBC-4CCB-A865-A59CEEB4C674}" dt="2024-03-22T03:48:36.601" v="465" actId="478"/>
          <ac:spMkLst>
            <pc:docMk/>
            <pc:sldMk cId="1152323492" sldId="458"/>
            <ac:spMk id="19" creationId="{C9C2585D-0746-BA78-546A-F03D3C4E9654}"/>
          </ac:spMkLst>
        </pc:spChg>
        <pc:spChg chg="del">
          <ac:chgData name="Herbert Xin" userId="e9a22dce-685b-4760-b3ee-62caa91fb046" providerId="ADAL" clId="{0155AF36-DEBC-4CCB-A865-A59CEEB4C674}" dt="2024-03-22T03:48:36.601" v="465" actId="478"/>
          <ac:spMkLst>
            <pc:docMk/>
            <pc:sldMk cId="1152323492" sldId="458"/>
            <ac:spMk id="20" creationId="{4AFC0853-E749-4C11-438E-012B5F25A7A7}"/>
          </ac:spMkLst>
        </pc:spChg>
      </pc:sldChg>
      <pc:sldChg chg="add del">
        <pc:chgData name="Herbert Xin" userId="e9a22dce-685b-4760-b3ee-62caa91fb046" providerId="ADAL" clId="{0155AF36-DEBC-4CCB-A865-A59CEEB4C674}" dt="2024-03-22T03:47:02.705" v="435" actId="2890"/>
        <pc:sldMkLst>
          <pc:docMk/>
          <pc:sldMk cId="2273960549" sldId="458"/>
        </pc:sldMkLst>
      </pc:sldChg>
      <pc:sldChg chg="modSp add mod">
        <pc:chgData name="Herbert Xin" userId="e9a22dce-685b-4760-b3ee-62caa91fb046" providerId="ADAL" clId="{0155AF36-DEBC-4CCB-A865-A59CEEB4C674}" dt="2024-03-22T03:49:09.797" v="471" actId="208"/>
        <pc:sldMkLst>
          <pc:docMk/>
          <pc:sldMk cId="1004289547" sldId="459"/>
        </pc:sldMkLst>
        <pc:spChg chg="mod">
          <ac:chgData name="Herbert Xin" userId="e9a22dce-685b-4760-b3ee-62caa91fb046" providerId="ADAL" clId="{0155AF36-DEBC-4CCB-A865-A59CEEB4C674}" dt="2024-03-22T03:49:09.797" v="471" actId="208"/>
          <ac:spMkLst>
            <pc:docMk/>
            <pc:sldMk cId="1004289547" sldId="459"/>
            <ac:spMk id="20" creationId="{4AFC0853-E749-4C11-438E-012B5F25A7A7}"/>
          </ac:spMkLst>
        </pc:spChg>
      </pc:sldChg>
      <pc:sldChg chg="delSp modSp add mod">
        <pc:chgData name="Herbert Xin" userId="e9a22dce-685b-4760-b3ee-62caa91fb046" providerId="ADAL" clId="{0155AF36-DEBC-4CCB-A865-A59CEEB4C674}" dt="2024-03-22T04:14:07.025" v="656" actId="20577"/>
        <pc:sldMkLst>
          <pc:docMk/>
          <pc:sldMk cId="3975160520" sldId="460"/>
        </pc:sldMkLst>
        <pc:spChg chg="mod">
          <ac:chgData name="Herbert Xin" userId="e9a22dce-685b-4760-b3ee-62caa91fb046" providerId="ADAL" clId="{0155AF36-DEBC-4CCB-A865-A59CEEB4C674}" dt="2024-03-22T03:51:44.070" v="474" actId="20577"/>
          <ac:spMkLst>
            <pc:docMk/>
            <pc:sldMk cId="3975160520" sldId="460"/>
            <ac:spMk id="2" creationId="{3A29D937-09CA-0A51-75C3-4C5229EE4136}"/>
          </ac:spMkLst>
        </pc:spChg>
        <pc:spChg chg="del mod">
          <ac:chgData name="Herbert Xin" userId="e9a22dce-685b-4760-b3ee-62caa91fb046" providerId="ADAL" clId="{0155AF36-DEBC-4CCB-A865-A59CEEB4C674}" dt="2024-03-22T03:53:45.742" v="586" actId="478"/>
          <ac:spMkLst>
            <pc:docMk/>
            <pc:sldMk cId="3975160520" sldId="460"/>
            <ac:spMk id="3" creationId="{91C9A0C9-F83D-1B60-C260-4AE1D0CFEC23}"/>
          </ac:spMkLst>
        </pc:spChg>
        <pc:spChg chg="del">
          <ac:chgData name="Herbert Xin" userId="e9a22dce-685b-4760-b3ee-62caa91fb046" providerId="ADAL" clId="{0155AF36-DEBC-4CCB-A865-A59CEEB4C674}" dt="2024-03-22T03:52:09.680" v="483" actId="478"/>
          <ac:spMkLst>
            <pc:docMk/>
            <pc:sldMk cId="3975160520" sldId="460"/>
            <ac:spMk id="4" creationId="{2472D9B6-9CC8-17A0-EE3D-26C89A32F8D0}"/>
          </ac:spMkLst>
        </pc:spChg>
        <pc:spChg chg="del">
          <ac:chgData name="Herbert Xin" userId="e9a22dce-685b-4760-b3ee-62caa91fb046" providerId="ADAL" clId="{0155AF36-DEBC-4CCB-A865-A59CEEB4C674}" dt="2024-03-22T03:52:09.680" v="483" actId="478"/>
          <ac:spMkLst>
            <pc:docMk/>
            <pc:sldMk cId="3975160520" sldId="460"/>
            <ac:spMk id="5" creationId="{D540DF53-CE1A-C855-BCB3-2D016140AE35}"/>
          </ac:spMkLst>
        </pc:spChg>
        <pc:spChg chg="del">
          <ac:chgData name="Herbert Xin" userId="e9a22dce-685b-4760-b3ee-62caa91fb046" providerId="ADAL" clId="{0155AF36-DEBC-4CCB-A865-A59CEEB4C674}" dt="2024-03-22T03:52:09.680" v="483" actId="478"/>
          <ac:spMkLst>
            <pc:docMk/>
            <pc:sldMk cId="3975160520" sldId="460"/>
            <ac:spMk id="6" creationId="{4FAAF238-EF01-3A07-DDF9-FE2D7B39FE61}"/>
          </ac:spMkLst>
        </pc:spChg>
        <pc:spChg chg="del">
          <ac:chgData name="Herbert Xin" userId="e9a22dce-685b-4760-b3ee-62caa91fb046" providerId="ADAL" clId="{0155AF36-DEBC-4CCB-A865-A59CEEB4C674}" dt="2024-03-22T03:52:09.680" v="483" actId="478"/>
          <ac:spMkLst>
            <pc:docMk/>
            <pc:sldMk cId="3975160520" sldId="460"/>
            <ac:spMk id="7" creationId="{DA6B494F-B844-E428-3016-FC691543A1C9}"/>
          </ac:spMkLst>
        </pc:spChg>
        <pc:spChg chg="del">
          <ac:chgData name="Herbert Xin" userId="e9a22dce-685b-4760-b3ee-62caa91fb046" providerId="ADAL" clId="{0155AF36-DEBC-4CCB-A865-A59CEEB4C674}" dt="2024-03-22T03:52:09.680" v="483" actId="478"/>
          <ac:spMkLst>
            <pc:docMk/>
            <pc:sldMk cId="3975160520" sldId="460"/>
            <ac:spMk id="8" creationId="{E64F86C0-5741-7760-10D5-A54C678B440A}"/>
          </ac:spMkLst>
        </pc:spChg>
        <pc:spChg chg="mod">
          <ac:chgData name="Herbert Xin" userId="e9a22dce-685b-4760-b3ee-62caa91fb046" providerId="ADAL" clId="{0155AF36-DEBC-4CCB-A865-A59CEEB4C674}" dt="2024-03-22T04:14:07.025" v="656" actId="20577"/>
          <ac:spMkLst>
            <pc:docMk/>
            <pc:sldMk cId="3975160520" sldId="460"/>
            <ac:spMk id="10" creationId="{95F1808B-23B7-103C-38C3-6043145275AB}"/>
          </ac:spMkLst>
        </pc:spChg>
      </pc:sldChg>
      <pc:sldChg chg="addSp modSp add mod modTransition">
        <pc:chgData name="Herbert Xin" userId="e9a22dce-685b-4760-b3ee-62caa91fb046" providerId="ADAL" clId="{0155AF36-DEBC-4CCB-A865-A59CEEB4C674}" dt="2024-03-22T04:14:03.329" v="652" actId="20577"/>
        <pc:sldMkLst>
          <pc:docMk/>
          <pc:sldMk cId="395526268" sldId="461"/>
        </pc:sldMkLst>
        <pc:spChg chg="add mod">
          <ac:chgData name="Herbert Xin" userId="e9a22dce-685b-4760-b3ee-62caa91fb046" providerId="ADAL" clId="{0155AF36-DEBC-4CCB-A865-A59CEEB4C674}" dt="2024-03-22T04:02:38.860" v="624" actId="1076"/>
          <ac:spMkLst>
            <pc:docMk/>
            <pc:sldMk cId="395526268" sldId="461"/>
            <ac:spMk id="3" creationId="{67D48B0D-5AAE-4AE3-2780-5A59250B3476}"/>
          </ac:spMkLst>
        </pc:spChg>
        <pc:spChg chg="mod">
          <ac:chgData name="Herbert Xin" userId="e9a22dce-685b-4760-b3ee-62caa91fb046" providerId="ADAL" clId="{0155AF36-DEBC-4CCB-A865-A59CEEB4C674}" dt="2024-03-22T04:14:03.329" v="652" actId="20577"/>
          <ac:spMkLst>
            <pc:docMk/>
            <pc:sldMk cId="395526268" sldId="461"/>
            <ac:spMk id="10" creationId="{95F1808B-23B7-103C-38C3-6043145275AB}"/>
          </ac:spMkLst>
        </pc:spChg>
        <pc:cxnChg chg="add">
          <ac:chgData name="Herbert Xin" userId="e9a22dce-685b-4760-b3ee-62caa91fb046" providerId="ADAL" clId="{0155AF36-DEBC-4CCB-A865-A59CEEB4C674}" dt="2024-03-22T04:02:49.147" v="625" actId="11529"/>
          <ac:cxnSpMkLst>
            <pc:docMk/>
            <pc:sldMk cId="395526268" sldId="461"/>
            <ac:cxnSpMk id="5" creationId="{8F86DD36-917C-60C1-FB77-0EF5937578A0}"/>
          </ac:cxnSpMkLst>
        </pc:cxnChg>
      </pc:sldChg>
      <pc:sldChg chg="addSp modSp add mod modTransition">
        <pc:chgData name="Herbert Xin" userId="e9a22dce-685b-4760-b3ee-62caa91fb046" providerId="ADAL" clId="{0155AF36-DEBC-4CCB-A865-A59CEEB4C674}" dt="2024-03-22T04:14:14.157" v="657" actId="14100"/>
        <pc:sldMkLst>
          <pc:docMk/>
          <pc:sldMk cId="2461783870" sldId="462"/>
        </pc:sldMkLst>
        <pc:spChg chg="add mod">
          <ac:chgData name="Herbert Xin" userId="e9a22dce-685b-4760-b3ee-62caa91fb046" providerId="ADAL" clId="{0155AF36-DEBC-4CCB-A865-A59CEEB4C674}" dt="2024-03-22T04:14:14.157" v="657" actId="14100"/>
          <ac:spMkLst>
            <pc:docMk/>
            <pc:sldMk cId="2461783870" sldId="462"/>
            <ac:spMk id="3" creationId="{0E38B7C3-9602-ECBC-560B-8A9A8685B30B}"/>
          </ac:spMkLst>
        </pc:spChg>
        <pc:spChg chg="mod">
          <ac:chgData name="Herbert Xin" userId="e9a22dce-685b-4760-b3ee-62caa91fb046" providerId="ADAL" clId="{0155AF36-DEBC-4CCB-A865-A59CEEB4C674}" dt="2024-03-22T04:13:05.628" v="641" actId="20577"/>
          <ac:spMkLst>
            <pc:docMk/>
            <pc:sldMk cId="2461783870" sldId="462"/>
            <ac:spMk id="10" creationId="{95F1808B-23B7-103C-38C3-6043145275AB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6:13:42.813" v="1864" actId="478"/>
        <pc:sldMkLst>
          <pc:docMk/>
          <pc:sldMk cId="3206114016" sldId="463"/>
        </pc:sldMkLst>
        <pc:spChg chg="mod">
          <ac:chgData name="Herbert Xin" userId="e9a22dce-685b-4760-b3ee-62caa91fb046" providerId="ADAL" clId="{0155AF36-DEBC-4CCB-A865-A59CEEB4C674}" dt="2024-03-22T04:19:41.205" v="763" actId="1076"/>
          <ac:spMkLst>
            <pc:docMk/>
            <pc:sldMk cId="3206114016" sldId="463"/>
            <ac:spMk id="3" creationId="{0E38B7C3-9602-ECBC-560B-8A9A8685B30B}"/>
          </ac:spMkLst>
        </pc:spChg>
        <pc:spChg chg="add mod">
          <ac:chgData name="Herbert Xin" userId="e9a22dce-685b-4760-b3ee-62caa91fb046" providerId="ADAL" clId="{0155AF36-DEBC-4CCB-A865-A59CEEB4C674}" dt="2024-03-22T04:15:11.994" v="675" actId="1076"/>
          <ac:spMkLst>
            <pc:docMk/>
            <pc:sldMk cId="3206114016" sldId="463"/>
            <ac:spMk id="4" creationId="{17A3515B-88FA-32BA-CEDB-CA66272C4929}"/>
          </ac:spMkLst>
        </pc:spChg>
        <pc:spChg chg="add del mod">
          <ac:chgData name="Herbert Xin" userId="e9a22dce-685b-4760-b3ee-62caa91fb046" providerId="ADAL" clId="{0155AF36-DEBC-4CCB-A865-A59CEEB4C674}" dt="2024-03-22T06:13:42.813" v="1864" actId="478"/>
          <ac:spMkLst>
            <pc:docMk/>
            <pc:sldMk cId="3206114016" sldId="463"/>
            <ac:spMk id="5" creationId="{929EE957-96D8-C94B-CB7D-8076DE55F2E8}"/>
          </ac:spMkLst>
        </pc:spChg>
        <pc:spChg chg="add del mod">
          <ac:chgData name="Herbert Xin" userId="e9a22dce-685b-4760-b3ee-62caa91fb046" providerId="ADAL" clId="{0155AF36-DEBC-4CCB-A865-A59CEEB4C674}" dt="2024-03-22T06:13:28.465" v="1858" actId="478"/>
          <ac:spMkLst>
            <pc:docMk/>
            <pc:sldMk cId="3206114016" sldId="463"/>
            <ac:spMk id="6" creationId="{57B9BE79-2C58-9B98-F0E2-09EAFEF31F87}"/>
          </ac:spMkLst>
        </pc:spChg>
        <pc:spChg chg="add del mod">
          <ac:chgData name="Herbert Xin" userId="e9a22dce-685b-4760-b3ee-62caa91fb046" providerId="ADAL" clId="{0155AF36-DEBC-4CCB-A865-A59CEEB4C674}" dt="2024-03-22T06:13:29.630" v="1859" actId="478"/>
          <ac:spMkLst>
            <pc:docMk/>
            <pc:sldMk cId="3206114016" sldId="463"/>
            <ac:spMk id="7" creationId="{DDF5E87F-1540-CEE3-24D6-B9AC9416BF46}"/>
          </ac:spMkLst>
        </pc:spChg>
        <pc:spChg chg="add del mod">
          <ac:chgData name="Herbert Xin" userId="e9a22dce-685b-4760-b3ee-62caa91fb046" providerId="ADAL" clId="{0155AF36-DEBC-4CCB-A865-A59CEEB4C674}" dt="2024-03-22T06:13:30.578" v="1860" actId="478"/>
          <ac:spMkLst>
            <pc:docMk/>
            <pc:sldMk cId="3206114016" sldId="463"/>
            <ac:spMk id="8" creationId="{A984B5CC-9DDD-5833-20F6-166465EF21B3}"/>
          </ac:spMkLst>
        </pc:spChg>
        <pc:spChg chg="add del mod">
          <ac:chgData name="Herbert Xin" userId="e9a22dce-685b-4760-b3ee-62caa91fb046" providerId="ADAL" clId="{0155AF36-DEBC-4CCB-A865-A59CEEB4C674}" dt="2024-03-22T06:13:32.102" v="1862" actId="478"/>
          <ac:spMkLst>
            <pc:docMk/>
            <pc:sldMk cId="3206114016" sldId="463"/>
            <ac:spMk id="9" creationId="{9DC44BBF-250C-5696-703E-02973CDB4DED}"/>
          </ac:spMkLst>
        </pc:spChg>
        <pc:cxnChg chg="add del mod">
          <ac:chgData name="Herbert Xin" userId="e9a22dce-685b-4760-b3ee-62caa91fb046" providerId="ADAL" clId="{0155AF36-DEBC-4CCB-A865-A59CEEB4C674}" dt="2024-03-22T06:13:31.164" v="1861" actId="478"/>
          <ac:cxnSpMkLst>
            <pc:docMk/>
            <pc:sldMk cId="3206114016" sldId="463"/>
            <ac:cxnSpMk id="12" creationId="{A59D2562-B9BB-2199-CB50-6EFDEE79AF19}"/>
          </ac:cxnSpMkLst>
        </pc:cxnChg>
      </pc:sldChg>
      <pc:sldChg chg="modSp add mod">
        <pc:chgData name="Herbert Xin" userId="e9a22dce-685b-4760-b3ee-62caa91fb046" providerId="ADAL" clId="{0155AF36-DEBC-4CCB-A865-A59CEEB4C674}" dt="2024-03-22T04:13:49.164" v="648" actId="113"/>
        <pc:sldMkLst>
          <pc:docMk/>
          <pc:sldMk cId="1520748902" sldId="464"/>
        </pc:sldMkLst>
        <pc:spChg chg="mod">
          <ac:chgData name="Herbert Xin" userId="e9a22dce-685b-4760-b3ee-62caa91fb046" providerId="ADAL" clId="{0155AF36-DEBC-4CCB-A865-A59CEEB4C674}" dt="2024-03-22T04:13:49.164" v="648" actId="113"/>
          <ac:spMkLst>
            <pc:docMk/>
            <pc:sldMk cId="1520748902" sldId="464"/>
            <ac:spMk id="3" creationId="{0E38B7C3-9602-ECBC-560B-8A9A8685B30B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4:42:47.515" v="1008" actId="20577"/>
        <pc:sldMkLst>
          <pc:docMk/>
          <pc:sldMk cId="349837204" sldId="465"/>
        </pc:sldMkLst>
        <pc:spChg chg="mod">
          <ac:chgData name="Herbert Xin" userId="e9a22dce-685b-4760-b3ee-62caa91fb046" providerId="ADAL" clId="{0155AF36-DEBC-4CCB-A865-A59CEEB4C674}" dt="2024-03-22T04:42:47.515" v="1008" actId="20577"/>
          <ac:spMkLst>
            <pc:docMk/>
            <pc:sldMk cId="349837204" sldId="465"/>
            <ac:spMk id="3" creationId="{0E38B7C3-9602-ECBC-560B-8A9A8685B30B}"/>
          </ac:spMkLst>
        </pc:spChg>
        <pc:spChg chg="add mod">
          <ac:chgData name="Herbert Xin" userId="e9a22dce-685b-4760-b3ee-62caa91fb046" providerId="ADAL" clId="{0155AF36-DEBC-4CCB-A865-A59CEEB4C674}" dt="2024-03-22T04:26:09.859" v="864" actId="1076"/>
          <ac:spMkLst>
            <pc:docMk/>
            <pc:sldMk cId="349837204" sldId="465"/>
            <ac:spMk id="4" creationId="{5A150B9B-BD40-7687-94AB-0961222ABBC2}"/>
          </ac:spMkLst>
        </pc:spChg>
        <pc:spChg chg="add del mod">
          <ac:chgData name="Herbert Xin" userId="e9a22dce-685b-4760-b3ee-62caa91fb046" providerId="ADAL" clId="{0155AF36-DEBC-4CCB-A865-A59CEEB4C674}" dt="2024-03-22T04:29:43.714" v="944" actId="478"/>
          <ac:spMkLst>
            <pc:docMk/>
            <pc:sldMk cId="349837204" sldId="465"/>
            <ac:spMk id="5" creationId="{80EC3684-9E76-3D94-EF1D-09FF0683DB78}"/>
          </ac:spMkLst>
        </pc:spChg>
        <pc:spChg chg="add del mod">
          <ac:chgData name="Herbert Xin" userId="e9a22dce-685b-4760-b3ee-62caa91fb046" providerId="ADAL" clId="{0155AF36-DEBC-4CCB-A865-A59CEEB4C674}" dt="2024-03-22T04:29:45.100" v="945" actId="478"/>
          <ac:spMkLst>
            <pc:docMk/>
            <pc:sldMk cId="349837204" sldId="465"/>
            <ac:spMk id="6" creationId="{CBBDB741-C8A1-9B1E-FA31-541C2F750F1A}"/>
          </ac:spMkLst>
        </pc:spChg>
        <pc:cxnChg chg="add del mod">
          <ac:chgData name="Herbert Xin" userId="e9a22dce-685b-4760-b3ee-62caa91fb046" providerId="ADAL" clId="{0155AF36-DEBC-4CCB-A865-A59CEEB4C674}" dt="2024-03-22T04:29:42.614" v="943" actId="478"/>
          <ac:cxnSpMkLst>
            <pc:docMk/>
            <pc:sldMk cId="349837204" sldId="465"/>
            <ac:cxnSpMk id="8" creationId="{A3690D45-7C6B-4AB2-29BD-2954F367FE50}"/>
          </ac:cxnSpMkLst>
        </pc:cxnChg>
      </pc:sldChg>
      <pc:sldChg chg="delSp modSp add mod ord">
        <pc:chgData name="Herbert Xin" userId="e9a22dce-685b-4760-b3ee-62caa91fb046" providerId="ADAL" clId="{0155AF36-DEBC-4CCB-A865-A59CEEB4C674}" dt="2024-03-22T04:42:43.672" v="1004" actId="20577"/>
        <pc:sldMkLst>
          <pc:docMk/>
          <pc:sldMk cId="2000201010" sldId="466"/>
        </pc:sldMkLst>
        <pc:spChg chg="mod">
          <ac:chgData name="Herbert Xin" userId="e9a22dce-685b-4760-b3ee-62caa91fb046" providerId="ADAL" clId="{0155AF36-DEBC-4CCB-A865-A59CEEB4C674}" dt="2024-03-22T04:42:43.672" v="1004" actId="20577"/>
          <ac:spMkLst>
            <pc:docMk/>
            <pc:sldMk cId="2000201010" sldId="466"/>
            <ac:spMk id="3" creationId="{0E38B7C3-9602-ECBC-560B-8A9A8685B30B}"/>
          </ac:spMkLst>
        </pc:spChg>
        <pc:spChg chg="del">
          <ac:chgData name="Herbert Xin" userId="e9a22dce-685b-4760-b3ee-62caa91fb046" providerId="ADAL" clId="{0155AF36-DEBC-4CCB-A865-A59CEEB4C674}" dt="2024-03-22T04:25:23.304" v="861" actId="478"/>
          <ac:spMkLst>
            <pc:docMk/>
            <pc:sldMk cId="2000201010" sldId="466"/>
            <ac:spMk id="4" creationId="{5A150B9B-BD40-7687-94AB-0961222ABBC2}"/>
          </ac:spMkLst>
        </pc:spChg>
      </pc:sldChg>
      <pc:sldChg chg="modSp add mod">
        <pc:chgData name="Herbert Xin" userId="e9a22dce-685b-4760-b3ee-62caa91fb046" providerId="ADAL" clId="{0155AF36-DEBC-4CCB-A865-A59CEEB4C674}" dt="2024-03-22T04:42:45.787" v="1006" actId="20577"/>
        <pc:sldMkLst>
          <pc:docMk/>
          <pc:sldMk cId="1187185137" sldId="467"/>
        </pc:sldMkLst>
        <pc:spChg chg="mod">
          <ac:chgData name="Herbert Xin" userId="e9a22dce-685b-4760-b3ee-62caa91fb046" providerId="ADAL" clId="{0155AF36-DEBC-4CCB-A865-A59CEEB4C674}" dt="2024-03-22T04:42:45.787" v="1006" actId="20577"/>
          <ac:spMkLst>
            <pc:docMk/>
            <pc:sldMk cId="1187185137" sldId="467"/>
            <ac:spMk id="3" creationId="{0E38B7C3-9602-ECBC-560B-8A9A8685B30B}"/>
          </ac:spMkLst>
        </pc:spChg>
      </pc:sldChg>
      <pc:sldChg chg="delSp modSp add mod">
        <pc:chgData name="Herbert Xin" userId="e9a22dce-685b-4760-b3ee-62caa91fb046" providerId="ADAL" clId="{0155AF36-DEBC-4CCB-A865-A59CEEB4C674}" dt="2024-03-22T06:15:19.681" v="1909" actId="404"/>
        <pc:sldMkLst>
          <pc:docMk/>
          <pc:sldMk cId="226368599" sldId="468"/>
        </pc:sldMkLst>
        <pc:spChg chg="mod">
          <ac:chgData name="Herbert Xin" userId="e9a22dce-685b-4760-b3ee-62caa91fb046" providerId="ADAL" clId="{0155AF36-DEBC-4CCB-A865-A59CEEB4C674}" dt="2024-03-22T04:42:49.510" v="1010" actId="20577"/>
          <ac:spMkLst>
            <pc:docMk/>
            <pc:sldMk cId="226368599" sldId="468"/>
            <ac:spMk id="3" creationId="{0E38B7C3-9602-ECBC-560B-8A9A8685B30B}"/>
          </ac:spMkLst>
        </pc:spChg>
        <pc:spChg chg="mod">
          <ac:chgData name="Herbert Xin" userId="e9a22dce-685b-4760-b3ee-62caa91fb046" providerId="ADAL" clId="{0155AF36-DEBC-4CCB-A865-A59CEEB4C674}" dt="2024-03-22T06:15:19.681" v="1909" actId="404"/>
          <ac:spMkLst>
            <pc:docMk/>
            <pc:sldMk cId="226368599" sldId="468"/>
            <ac:spMk id="5" creationId="{80EC3684-9E76-3D94-EF1D-09FF0683DB78}"/>
          </ac:spMkLst>
        </pc:spChg>
        <pc:spChg chg="del">
          <ac:chgData name="Herbert Xin" userId="e9a22dce-685b-4760-b3ee-62caa91fb046" providerId="ADAL" clId="{0155AF36-DEBC-4CCB-A865-A59CEEB4C674}" dt="2024-03-22T04:32:21.864" v="947" actId="478"/>
          <ac:spMkLst>
            <pc:docMk/>
            <pc:sldMk cId="226368599" sldId="468"/>
            <ac:spMk id="6" creationId="{CBBDB741-C8A1-9B1E-FA31-541C2F750F1A}"/>
          </ac:spMkLst>
        </pc:spChg>
      </pc:sldChg>
      <pc:sldChg chg="modSp add mod">
        <pc:chgData name="Herbert Xin" userId="e9a22dce-685b-4760-b3ee-62caa91fb046" providerId="ADAL" clId="{0155AF36-DEBC-4CCB-A865-A59CEEB4C674}" dt="2024-03-22T06:15:15.899" v="1908" actId="404"/>
        <pc:sldMkLst>
          <pc:docMk/>
          <pc:sldMk cId="2899699811" sldId="469"/>
        </pc:sldMkLst>
        <pc:spChg chg="mod">
          <ac:chgData name="Herbert Xin" userId="e9a22dce-685b-4760-b3ee-62caa91fb046" providerId="ADAL" clId="{0155AF36-DEBC-4CCB-A865-A59CEEB4C674}" dt="2024-03-22T04:42:51.631" v="1012" actId="20577"/>
          <ac:spMkLst>
            <pc:docMk/>
            <pc:sldMk cId="2899699811" sldId="469"/>
            <ac:spMk id="3" creationId="{0E38B7C3-9602-ECBC-560B-8A9A8685B30B}"/>
          </ac:spMkLst>
        </pc:spChg>
        <pc:spChg chg="mod">
          <ac:chgData name="Herbert Xin" userId="e9a22dce-685b-4760-b3ee-62caa91fb046" providerId="ADAL" clId="{0155AF36-DEBC-4CCB-A865-A59CEEB4C674}" dt="2024-03-22T06:15:13.375" v="1907" actId="404"/>
          <ac:spMkLst>
            <pc:docMk/>
            <pc:sldMk cId="2899699811" sldId="469"/>
            <ac:spMk id="5" creationId="{80EC3684-9E76-3D94-EF1D-09FF0683DB78}"/>
          </ac:spMkLst>
        </pc:spChg>
        <pc:spChg chg="mod">
          <ac:chgData name="Herbert Xin" userId="e9a22dce-685b-4760-b3ee-62caa91fb046" providerId="ADAL" clId="{0155AF36-DEBC-4CCB-A865-A59CEEB4C674}" dt="2024-03-22T06:15:15.899" v="1908" actId="404"/>
          <ac:spMkLst>
            <pc:docMk/>
            <pc:sldMk cId="2899699811" sldId="469"/>
            <ac:spMk id="6" creationId="{CBBDB741-C8A1-9B1E-FA31-541C2F750F1A}"/>
          </ac:spMkLst>
        </pc:spChg>
      </pc:sldChg>
      <pc:sldChg chg="addSp modSp add mod">
        <pc:chgData name="Herbert Xin" userId="e9a22dce-685b-4760-b3ee-62caa91fb046" providerId="ADAL" clId="{0155AF36-DEBC-4CCB-A865-A59CEEB4C674}" dt="2024-03-22T04:43:56.222" v="1021" actId="255"/>
        <pc:sldMkLst>
          <pc:docMk/>
          <pc:sldMk cId="3616254854" sldId="470"/>
        </pc:sldMkLst>
        <pc:spChg chg="mod">
          <ac:chgData name="Herbert Xin" userId="e9a22dce-685b-4760-b3ee-62caa91fb046" providerId="ADAL" clId="{0155AF36-DEBC-4CCB-A865-A59CEEB4C674}" dt="2024-03-22T04:42:53.664" v="1014" actId="20577"/>
          <ac:spMkLst>
            <pc:docMk/>
            <pc:sldMk cId="3616254854" sldId="470"/>
            <ac:spMk id="3" creationId="{0E38B7C3-9602-ECBC-560B-8A9A8685B30B}"/>
          </ac:spMkLst>
        </pc:spChg>
        <pc:spChg chg="mod">
          <ac:chgData name="Herbert Xin" userId="e9a22dce-685b-4760-b3ee-62caa91fb046" providerId="ADAL" clId="{0155AF36-DEBC-4CCB-A865-A59CEEB4C674}" dt="2024-03-22T04:43:44.602" v="1018" actId="255"/>
          <ac:spMkLst>
            <pc:docMk/>
            <pc:sldMk cId="3616254854" sldId="470"/>
            <ac:spMk id="5" creationId="{80EC3684-9E76-3D94-EF1D-09FF0683DB78}"/>
          </ac:spMkLst>
        </pc:spChg>
        <pc:spChg chg="mod">
          <ac:chgData name="Herbert Xin" userId="e9a22dce-685b-4760-b3ee-62caa91fb046" providerId="ADAL" clId="{0155AF36-DEBC-4CCB-A865-A59CEEB4C674}" dt="2024-03-22T04:43:48.999" v="1019" actId="255"/>
          <ac:spMkLst>
            <pc:docMk/>
            <pc:sldMk cId="3616254854" sldId="470"/>
            <ac:spMk id="6" creationId="{CBBDB741-C8A1-9B1E-FA31-541C2F750F1A}"/>
          </ac:spMkLst>
        </pc:spChg>
        <pc:spChg chg="add mod">
          <ac:chgData name="Herbert Xin" userId="e9a22dce-685b-4760-b3ee-62caa91fb046" providerId="ADAL" clId="{0155AF36-DEBC-4CCB-A865-A59CEEB4C674}" dt="2024-03-22T04:43:56.222" v="1021" actId="255"/>
          <ac:spMkLst>
            <pc:docMk/>
            <pc:sldMk cId="3616254854" sldId="470"/>
            <ac:spMk id="7" creationId="{A0358AD5-E6CC-8DFC-406E-ECE5BE2FF2EF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4:45:14.943" v="1030" actId="478"/>
        <pc:sldMkLst>
          <pc:docMk/>
          <pc:sldMk cId="2383890992" sldId="471"/>
        </pc:sldMkLst>
        <pc:spChg chg="mod">
          <ac:chgData name="Herbert Xin" userId="e9a22dce-685b-4760-b3ee-62caa91fb046" providerId="ADAL" clId="{0155AF36-DEBC-4CCB-A865-A59CEEB4C674}" dt="2024-03-22T04:42:31.020" v="1000" actId="20577"/>
          <ac:spMkLst>
            <pc:docMk/>
            <pc:sldMk cId="2383890992" sldId="471"/>
            <ac:spMk id="3" creationId="{0E38B7C3-9602-ECBC-560B-8A9A8685B30B}"/>
          </ac:spMkLst>
        </pc:spChg>
        <pc:spChg chg="add del mod">
          <ac:chgData name="Herbert Xin" userId="e9a22dce-685b-4760-b3ee-62caa91fb046" providerId="ADAL" clId="{0155AF36-DEBC-4CCB-A865-A59CEEB4C674}" dt="2024-03-22T04:45:13.027" v="1029" actId="478"/>
          <ac:spMkLst>
            <pc:docMk/>
            <pc:sldMk cId="2383890992" sldId="471"/>
            <ac:spMk id="4" creationId="{E4377D42-FA81-CF92-A0FC-85A2A93CDB5D}"/>
          </ac:spMkLst>
        </pc:spChg>
        <pc:spChg chg="add del mod">
          <ac:chgData name="Herbert Xin" userId="e9a22dce-685b-4760-b3ee-62caa91fb046" providerId="ADAL" clId="{0155AF36-DEBC-4CCB-A865-A59CEEB4C674}" dt="2024-03-22T04:45:13.027" v="1029" actId="478"/>
          <ac:spMkLst>
            <pc:docMk/>
            <pc:sldMk cId="2383890992" sldId="471"/>
            <ac:spMk id="5" creationId="{522E90B2-8B82-EE50-169F-29910A3C2B6E}"/>
          </ac:spMkLst>
        </pc:spChg>
        <pc:spChg chg="add del mod">
          <ac:chgData name="Herbert Xin" userId="e9a22dce-685b-4760-b3ee-62caa91fb046" providerId="ADAL" clId="{0155AF36-DEBC-4CCB-A865-A59CEEB4C674}" dt="2024-03-22T04:45:14.943" v="1030" actId="478"/>
          <ac:spMkLst>
            <pc:docMk/>
            <pc:sldMk cId="2383890992" sldId="471"/>
            <ac:spMk id="6" creationId="{30A3DD8F-1BDE-1237-AB0A-839849B94D78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4:47:33.489" v="1128" actId="478"/>
        <pc:sldMkLst>
          <pc:docMk/>
          <pc:sldMk cId="2784439777" sldId="472"/>
        </pc:sldMkLst>
        <pc:spChg chg="add del mod">
          <ac:chgData name="Herbert Xin" userId="e9a22dce-685b-4760-b3ee-62caa91fb046" providerId="ADAL" clId="{0155AF36-DEBC-4CCB-A865-A59CEEB4C674}" dt="2024-03-22T04:47:33.489" v="1128" actId="478"/>
          <ac:spMkLst>
            <pc:docMk/>
            <pc:sldMk cId="2784439777" sldId="472"/>
            <ac:spMk id="7" creationId="{BA71117A-AA8D-FDD4-9BFC-B604017C8463}"/>
          </ac:spMkLst>
        </pc:spChg>
      </pc:sldChg>
      <pc:sldChg chg="modSp add mod">
        <pc:chgData name="Herbert Xin" userId="e9a22dce-685b-4760-b3ee-62caa91fb046" providerId="ADAL" clId="{0155AF36-DEBC-4CCB-A865-A59CEEB4C674}" dt="2024-03-22T04:45:32.271" v="1032" actId="13926"/>
        <pc:sldMkLst>
          <pc:docMk/>
          <pc:sldMk cId="2317927475" sldId="473"/>
        </pc:sldMkLst>
        <pc:spChg chg="mod">
          <ac:chgData name="Herbert Xin" userId="e9a22dce-685b-4760-b3ee-62caa91fb046" providerId="ADAL" clId="{0155AF36-DEBC-4CCB-A865-A59CEEB4C674}" dt="2024-03-22T04:45:32.271" v="1032" actId="13926"/>
          <ac:spMkLst>
            <pc:docMk/>
            <pc:sldMk cId="2317927475" sldId="473"/>
            <ac:spMk id="3" creationId="{0E38B7C3-9602-ECBC-560B-8A9A8685B30B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4:49:39.740" v="1165" actId="478"/>
        <pc:sldMkLst>
          <pc:docMk/>
          <pc:sldMk cId="947729446" sldId="474"/>
        </pc:sldMkLst>
        <pc:spChg chg="add del mod">
          <ac:chgData name="Herbert Xin" userId="e9a22dce-685b-4760-b3ee-62caa91fb046" providerId="ADAL" clId="{0155AF36-DEBC-4CCB-A865-A59CEEB4C674}" dt="2024-03-22T04:49:38.654" v="1164" actId="478"/>
          <ac:spMkLst>
            <pc:docMk/>
            <pc:sldMk cId="947729446" sldId="474"/>
            <ac:spMk id="8" creationId="{56971245-2B03-4F07-D4C5-87FA6E4A2E8D}"/>
          </ac:spMkLst>
        </pc:spChg>
        <pc:cxnChg chg="add del mod">
          <ac:chgData name="Herbert Xin" userId="e9a22dce-685b-4760-b3ee-62caa91fb046" providerId="ADAL" clId="{0155AF36-DEBC-4CCB-A865-A59CEEB4C674}" dt="2024-03-22T04:49:39.740" v="1165" actId="478"/>
          <ac:cxnSpMkLst>
            <pc:docMk/>
            <pc:sldMk cId="947729446" sldId="474"/>
            <ac:cxnSpMk id="11" creationId="{0D8889A5-F054-5245-C8B5-1A4A318FD7C2}"/>
          </ac:cxnSpMkLst>
        </pc:cxnChg>
      </pc:sldChg>
      <pc:sldChg chg="modSp add mod">
        <pc:chgData name="Herbert Xin" userId="e9a22dce-685b-4760-b3ee-62caa91fb046" providerId="ADAL" clId="{0155AF36-DEBC-4CCB-A865-A59CEEB4C674}" dt="2024-03-22T04:50:03.261" v="1171" actId="114"/>
        <pc:sldMkLst>
          <pc:docMk/>
          <pc:sldMk cId="1469428825" sldId="475"/>
        </pc:sldMkLst>
        <pc:spChg chg="mod">
          <ac:chgData name="Herbert Xin" userId="e9a22dce-685b-4760-b3ee-62caa91fb046" providerId="ADAL" clId="{0155AF36-DEBC-4CCB-A865-A59CEEB4C674}" dt="2024-03-22T04:50:03.261" v="1171" actId="114"/>
          <ac:spMkLst>
            <pc:docMk/>
            <pc:sldMk cId="1469428825" sldId="475"/>
            <ac:spMk id="3" creationId="{0E38B7C3-9602-ECBC-560B-8A9A8685B30B}"/>
          </ac:spMkLst>
        </pc:spChg>
      </pc:sldChg>
      <pc:sldChg chg="addSp modSp add mod ord">
        <pc:chgData name="Herbert Xin" userId="e9a22dce-685b-4760-b3ee-62caa91fb046" providerId="ADAL" clId="{0155AF36-DEBC-4CCB-A865-A59CEEB4C674}" dt="2024-03-22T04:56:15.614" v="1455" actId="20577"/>
        <pc:sldMkLst>
          <pc:docMk/>
          <pc:sldMk cId="806758304" sldId="476"/>
        </pc:sldMkLst>
        <pc:spChg chg="mod">
          <ac:chgData name="Herbert Xin" userId="e9a22dce-685b-4760-b3ee-62caa91fb046" providerId="ADAL" clId="{0155AF36-DEBC-4CCB-A865-A59CEEB4C674}" dt="2024-03-22T04:53:56.796" v="1415" actId="20577"/>
          <ac:spMkLst>
            <pc:docMk/>
            <pc:sldMk cId="806758304" sldId="476"/>
            <ac:spMk id="3" creationId="{0E38B7C3-9602-ECBC-560B-8A9A8685B30B}"/>
          </ac:spMkLst>
        </pc:spChg>
        <pc:spChg chg="add mod">
          <ac:chgData name="Herbert Xin" userId="e9a22dce-685b-4760-b3ee-62caa91fb046" providerId="ADAL" clId="{0155AF36-DEBC-4CCB-A865-A59CEEB4C674}" dt="2024-03-22T04:56:15.614" v="1455" actId="20577"/>
          <ac:spMkLst>
            <pc:docMk/>
            <pc:sldMk cId="806758304" sldId="476"/>
            <ac:spMk id="4" creationId="{78B5B018-5F9C-8D2B-ED72-7C71A7F460C0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4:57:54.450" v="1512" actId="478"/>
        <pc:sldMkLst>
          <pc:docMk/>
          <pc:sldMk cId="1616808767" sldId="477"/>
        </pc:sldMkLst>
        <pc:spChg chg="add mod">
          <ac:chgData name="Herbert Xin" userId="e9a22dce-685b-4760-b3ee-62caa91fb046" providerId="ADAL" clId="{0155AF36-DEBC-4CCB-A865-A59CEEB4C674}" dt="2024-03-22T04:57:20.306" v="1491" actId="20577"/>
          <ac:spMkLst>
            <pc:docMk/>
            <pc:sldMk cId="1616808767" sldId="477"/>
            <ac:spMk id="5" creationId="{3C88F748-5CC8-1115-6FCC-C7F6F81BA6C9}"/>
          </ac:spMkLst>
        </pc:spChg>
        <pc:spChg chg="add del mod">
          <ac:chgData name="Herbert Xin" userId="e9a22dce-685b-4760-b3ee-62caa91fb046" providerId="ADAL" clId="{0155AF36-DEBC-4CCB-A865-A59CEEB4C674}" dt="2024-03-22T04:57:54.450" v="1512" actId="478"/>
          <ac:spMkLst>
            <pc:docMk/>
            <pc:sldMk cId="1616808767" sldId="477"/>
            <ac:spMk id="6" creationId="{2D988A37-094A-A25A-D293-673D776B5656}"/>
          </ac:spMkLst>
        </pc:spChg>
      </pc:sldChg>
      <pc:sldChg chg="addSp modSp add mod">
        <pc:chgData name="Herbert Xin" userId="e9a22dce-685b-4760-b3ee-62caa91fb046" providerId="ADAL" clId="{0155AF36-DEBC-4CCB-A865-A59CEEB4C674}" dt="2024-03-22T05:00:54.956" v="1563" actId="208"/>
        <pc:sldMkLst>
          <pc:docMk/>
          <pc:sldMk cId="2342419274" sldId="478"/>
        </pc:sldMkLst>
        <pc:spChg chg="mod">
          <ac:chgData name="Herbert Xin" userId="e9a22dce-685b-4760-b3ee-62caa91fb046" providerId="ADAL" clId="{0155AF36-DEBC-4CCB-A865-A59CEEB4C674}" dt="2024-03-22T05:00:47.415" v="1562" actId="2085"/>
          <ac:spMkLst>
            <pc:docMk/>
            <pc:sldMk cId="2342419274" sldId="478"/>
            <ac:spMk id="6" creationId="{2D988A37-094A-A25A-D293-673D776B5656}"/>
          </ac:spMkLst>
        </pc:spChg>
        <pc:spChg chg="add mod">
          <ac:chgData name="Herbert Xin" userId="e9a22dce-685b-4760-b3ee-62caa91fb046" providerId="ADAL" clId="{0155AF36-DEBC-4CCB-A865-A59CEEB4C674}" dt="2024-03-22T05:00:54.956" v="1563" actId="208"/>
          <ac:spMkLst>
            <pc:docMk/>
            <pc:sldMk cId="2342419274" sldId="478"/>
            <ac:spMk id="7" creationId="{3E9B6959-A048-F3A6-50E1-E80A531E8ABF}"/>
          </ac:spMkLst>
        </pc:spChg>
      </pc:sldChg>
      <pc:sldChg chg="modSp add mod">
        <pc:chgData name="Herbert Xin" userId="e9a22dce-685b-4760-b3ee-62caa91fb046" providerId="ADAL" clId="{0155AF36-DEBC-4CCB-A865-A59CEEB4C674}" dt="2024-03-22T04:58:58.525" v="1540" actId="20577"/>
        <pc:sldMkLst>
          <pc:docMk/>
          <pc:sldMk cId="473469787" sldId="479"/>
        </pc:sldMkLst>
        <pc:spChg chg="mod">
          <ac:chgData name="Herbert Xin" userId="e9a22dce-685b-4760-b3ee-62caa91fb046" providerId="ADAL" clId="{0155AF36-DEBC-4CCB-A865-A59CEEB4C674}" dt="2024-03-22T04:58:58.525" v="1540" actId="20577"/>
          <ac:spMkLst>
            <pc:docMk/>
            <pc:sldMk cId="473469787" sldId="479"/>
            <ac:spMk id="6" creationId="{2D988A37-094A-A25A-D293-673D776B5656}"/>
          </ac:spMkLst>
        </pc:spChg>
      </pc:sldChg>
      <pc:sldChg chg="delSp add mod ord">
        <pc:chgData name="Herbert Xin" userId="e9a22dce-685b-4760-b3ee-62caa91fb046" providerId="ADAL" clId="{0155AF36-DEBC-4CCB-A865-A59CEEB4C674}" dt="2024-03-22T05:00:25.472" v="1560"/>
        <pc:sldMkLst>
          <pc:docMk/>
          <pc:sldMk cId="3413246653" sldId="480"/>
        </pc:sldMkLst>
        <pc:spChg chg="del">
          <ac:chgData name="Herbert Xin" userId="e9a22dce-685b-4760-b3ee-62caa91fb046" providerId="ADAL" clId="{0155AF36-DEBC-4CCB-A865-A59CEEB4C674}" dt="2024-03-22T05:00:23.835" v="1558" actId="478"/>
          <ac:spMkLst>
            <pc:docMk/>
            <pc:sldMk cId="3413246653" sldId="480"/>
            <ac:spMk id="7" creationId="{3E9B6959-A048-F3A6-50E1-E80A531E8ABF}"/>
          </ac:spMkLst>
        </pc:spChg>
      </pc:sldChg>
      <pc:sldChg chg="modSp add mod">
        <pc:chgData name="Herbert Xin" userId="e9a22dce-685b-4760-b3ee-62caa91fb046" providerId="ADAL" clId="{0155AF36-DEBC-4CCB-A865-A59CEEB4C674}" dt="2024-03-22T05:02:54.706" v="1568" actId="20577"/>
        <pc:sldMkLst>
          <pc:docMk/>
          <pc:sldMk cId="2024985544" sldId="481"/>
        </pc:sldMkLst>
        <pc:spChg chg="mod">
          <ac:chgData name="Herbert Xin" userId="e9a22dce-685b-4760-b3ee-62caa91fb046" providerId="ADAL" clId="{0155AF36-DEBC-4CCB-A865-A59CEEB4C674}" dt="2024-03-22T05:02:40.086" v="1566" actId="20577"/>
          <ac:spMkLst>
            <pc:docMk/>
            <pc:sldMk cId="2024985544" sldId="481"/>
            <ac:spMk id="2" creationId="{3A29D937-09CA-0A51-75C3-4C5229EE4136}"/>
          </ac:spMkLst>
        </pc:spChg>
        <pc:spChg chg="mod">
          <ac:chgData name="Herbert Xin" userId="e9a22dce-685b-4760-b3ee-62caa91fb046" providerId="ADAL" clId="{0155AF36-DEBC-4CCB-A865-A59CEEB4C674}" dt="2024-03-22T05:02:54.706" v="1568" actId="20577"/>
          <ac:spMkLst>
            <pc:docMk/>
            <pc:sldMk cId="2024985544" sldId="481"/>
            <ac:spMk id="10" creationId="{95F1808B-23B7-103C-38C3-6043145275AB}"/>
          </ac:spMkLst>
        </pc:spChg>
      </pc:sldChg>
      <pc:sldChg chg="modSp add mod modTransition">
        <pc:chgData name="Herbert Xin" userId="e9a22dce-685b-4760-b3ee-62caa91fb046" providerId="ADAL" clId="{0155AF36-DEBC-4CCB-A865-A59CEEB4C674}" dt="2024-03-22T05:04:47.614" v="1571" actId="13926"/>
        <pc:sldMkLst>
          <pc:docMk/>
          <pc:sldMk cId="3154835792" sldId="482"/>
        </pc:sldMkLst>
        <pc:spChg chg="mod">
          <ac:chgData name="Herbert Xin" userId="e9a22dce-685b-4760-b3ee-62caa91fb046" providerId="ADAL" clId="{0155AF36-DEBC-4CCB-A865-A59CEEB4C674}" dt="2024-03-22T05:04:47.614" v="1571" actId="13926"/>
          <ac:spMkLst>
            <pc:docMk/>
            <pc:sldMk cId="3154835792" sldId="482"/>
            <ac:spMk id="10" creationId="{95F1808B-23B7-103C-38C3-6043145275AB}"/>
          </ac:spMkLst>
        </pc:spChg>
      </pc:sldChg>
      <pc:sldChg chg="addSp delSp modSp add mod">
        <pc:chgData name="Herbert Xin" userId="e9a22dce-685b-4760-b3ee-62caa91fb046" providerId="ADAL" clId="{0155AF36-DEBC-4CCB-A865-A59CEEB4C674}" dt="2024-03-22T05:51:15.972" v="1631" actId="27918"/>
        <pc:sldMkLst>
          <pc:docMk/>
          <pc:sldMk cId="1976712059" sldId="483"/>
        </pc:sldMkLst>
        <pc:graphicFrameChg chg="add del mod">
          <ac:chgData name="Herbert Xin" userId="e9a22dce-685b-4760-b3ee-62caa91fb046" providerId="ADAL" clId="{0155AF36-DEBC-4CCB-A865-A59CEEB4C674}" dt="2024-03-22T05:46:54.409" v="1581" actId="478"/>
          <ac:graphicFrameMkLst>
            <pc:docMk/>
            <pc:sldMk cId="1976712059" sldId="483"/>
            <ac:graphicFrameMk id="3" creationId="{6A7948A2-14D0-85C9-B2D7-52CB54EAD7A4}"/>
          </ac:graphicFrameMkLst>
        </pc:graphicFrameChg>
        <pc:graphicFrameChg chg="add mod">
          <ac:chgData name="Herbert Xin" userId="e9a22dce-685b-4760-b3ee-62caa91fb046" providerId="ADAL" clId="{0155AF36-DEBC-4CCB-A865-A59CEEB4C674}" dt="2024-03-22T05:50:26.891" v="1629" actId="692"/>
          <ac:graphicFrameMkLst>
            <pc:docMk/>
            <pc:sldMk cId="1976712059" sldId="483"/>
            <ac:graphicFrameMk id="4" creationId="{6A7948A2-14D0-85C9-B2D7-52CB54EAD7A4}"/>
          </ac:graphicFrameMkLst>
        </pc:graphicFrameChg>
      </pc:sldChg>
      <pc:sldChg chg="addSp delSp modSp add mod">
        <pc:chgData name="Herbert Xin" userId="e9a22dce-685b-4760-b3ee-62caa91fb046" providerId="ADAL" clId="{0155AF36-DEBC-4CCB-A865-A59CEEB4C674}" dt="2024-03-22T05:57:54.144" v="1656" actId="27918"/>
        <pc:sldMkLst>
          <pc:docMk/>
          <pc:sldMk cId="3246997453" sldId="484"/>
        </pc:sldMkLst>
        <pc:graphicFrameChg chg="add mod">
          <ac:chgData name="Herbert Xin" userId="e9a22dce-685b-4760-b3ee-62caa91fb046" providerId="ADAL" clId="{0155AF36-DEBC-4CCB-A865-A59CEEB4C674}" dt="2024-03-22T05:56:39.566" v="1644" actId="692"/>
          <ac:graphicFrameMkLst>
            <pc:docMk/>
            <pc:sldMk cId="3246997453" sldId="484"/>
            <ac:graphicFrameMk id="3" creationId="{AFE7AD7A-0735-0342-D49D-854D1CEB2EA8}"/>
          </ac:graphicFrameMkLst>
        </pc:graphicFrameChg>
        <pc:graphicFrameChg chg="del">
          <ac:chgData name="Herbert Xin" userId="e9a22dce-685b-4760-b3ee-62caa91fb046" providerId="ADAL" clId="{0155AF36-DEBC-4CCB-A865-A59CEEB4C674}" dt="2024-03-22T05:55:47.964" v="1633" actId="478"/>
          <ac:graphicFrameMkLst>
            <pc:docMk/>
            <pc:sldMk cId="3246997453" sldId="484"/>
            <ac:graphicFrameMk id="4" creationId="{6A7948A2-14D0-85C9-B2D7-52CB54EAD7A4}"/>
          </ac:graphicFrameMkLst>
        </pc:graphicFrameChg>
      </pc:sldChg>
      <pc:sldChg chg="new del">
        <pc:chgData name="Herbert Xin" userId="e9a22dce-685b-4760-b3ee-62caa91fb046" providerId="ADAL" clId="{0155AF36-DEBC-4CCB-A865-A59CEEB4C674}" dt="2024-03-22T05:49:11.197" v="1608" actId="680"/>
        <pc:sldMkLst>
          <pc:docMk/>
          <pc:sldMk cId="3463805553" sldId="484"/>
        </pc:sldMkLst>
      </pc:sldChg>
      <pc:sldChg chg="new del">
        <pc:chgData name="Herbert Xin" userId="e9a22dce-685b-4760-b3ee-62caa91fb046" providerId="ADAL" clId="{0155AF36-DEBC-4CCB-A865-A59CEEB4C674}" dt="2024-03-22T05:49:10.886" v="1607" actId="680"/>
        <pc:sldMkLst>
          <pc:docMk/>
          <pc:sldMk cId="530441428" sldId="485"/>
        </pc:sldMkLst>
      </pc:sldChg>
      <pc:sldChg chg="addSp modSp add mod">
        <pc:chgData name="Herbert Xin" userId="e9a22dce-685b-4760-b3ee-62caa91fb046" providerId="ADAL" clId="{0155AF36-DEBC-4CCB-A865-A59CEEB4C674}" dt="2024-03-22T06:03:08.599" v="1679" actId="207"/>
        <pc:sldMkLst>
          <pc:docMk/>
          <pc:sldMk cId="3400846372" sldId="485"/>
        </pc:sldMkLst>
        <pc:spChg chg="mod">
          <ac:chgData name="Herbert Xin" userId="e9a22dce-685b-4760-b3ee-62caa91fb046" providerId="ADAL" clId="{0155AF36-DEBC-4CCB-A865-A59CEEB4C674}" dt="2024-03-22T06:03:08.599" v="1679" actId="207"/>
          <ac:spMkLst>
            <pc:docMk/>
            <pc:sldMk cId="3400846372" sldId="485"/>
            <ac:spMk id="10" creationId="{95F1808B-23B7-103C-38C3-6043145275AB}"/>
          </ac:spMkLst>
        </pc:spChg>
        <pc:graphicFrameChg chg="mod">
          <ac:chgData name="Herbert Xin" userId="e9a22dce-685b-4760-b3ee-62caa91fb046" providerId="ADAL" clId="{0155AF36-DEBC-4CCB-A865-A59CEEB4C674}" dt="2024-03-22T06:02:58.479" v="1678" actId="1076"/>
          <ac:graphicFrameMkLst>
            <pc:docMk/>
            <pc:sldMk cId="3400846372" sldId="485"/>
            <ac:graphicFrameMk id="3" creationId="{AFE7AD7A-0735-0342-D49D-854D1CEB2EA8}"/>
          </ac:graphicFrameMkLst>
        </pc:graphicFrameChg>
        <pc:graphicFrameChg chg="add mod">
          <ac:chgData name="Herbert Xin" userId="e9a22dce-685b-4760-b3ee-62caa91fb046" providerId="ADAL" clId="{0155AF36-DEBC-4CCB-A865-A59CEEB4C674}" dt="2024-03-22T06:02:54.585" v="1677" actId="1076"/>
          <ac:graphicFrameMkLst>
            <pc:docMk/>
            <pc:sldMk cId="3400846372" sldId="485"/>
            <ac:graphicFrameMk id="4" creationId="{C9D46A9B-A641-6144-AD29-6FA840CADFFD}"/>
          </ac:graphicFrameMkLst>
        </pc:graphicFrameChg>
      </pc:sldChg>
      <pc:sldChg chg="addSp modSp add mod">
        <pc:chgData name="Herbert Xin" userId="e9a22dce-685b-4760-b3ee-62caa91fb046" providerId="ADAL" clId="{0155AF36-DEBC-4CCB-A865-A59CEEB4C674}" dt="2024-03-22T06:05:50.994" v="1830" actId="2710"/>
        <pc:sldMkLst>
          <pc:docMk/>
          <pc:sldMk cId="3636461354" sldId="486"/>
        </pc:sldMkLst>
        <pc:spChg chg="add mod">
          <ac:chgData name="Herbert Xin" userId="e9a22dce-685b-4760-b3ee-62caa91fb046" providerId="ADAL" clId="{0155AF36-DEBC-4CCB-A865-A59CEEB4C674}" dt="2024-03-22T06:05:50.994" v="1830" actId="2710"/>
          <ac:spMkLst>
            <pc:docMk/>
            <pc:sldMk cId="3636461354" sldId="486"/>
            <ac:spMk id="3" creationId="{47CBB52E-F5FD-43AD-2B32-C3EFD9A32863}"/>
          </ac:spMkLst>
        </pc:spChg>
      </pc:sldChg>
      <pc:sldChg chg="modSp new del mod">
        <pc:chgData name="Herbert Xin" userId="e9a22dce-685b-4760-b3ee-62caa91fb046" providerId="ADAL" clId="{0155AF36-DEBC-4CCB-A865-A59CEEB4C674}" dt="2024-03-22T06:11:06.779" v="1841" actId="47"/>
        <pc:sldMkLst>
          <pc:docMk/>
          <pc:sldMk cId="1910922449" sldId="487"/>
        </pc:sldMkLst>
        <pc:spChg chg="mod">
          <ac:chgData name="Herbert Xin" userId="e9a22dce-685b-4760-b3ee-62caa91fb046" providerId="ADAL" clId="{0155AF36-DEBC-4CCB-A865-A59CEEB4C674}" dt="2024-03-22T06:11:05.101" v="1840" actId="20577"/>
          <ac:spMkLst>
            <pc:docMk/>
            <pc:sldMk cId="1910922449" sldId="487"/>
            <ac:spMk id="2" creationId="{744E7630-E4A8-38B9-89DA-895730BA5ECB}"/>
          </ac:spMkLst>
        </pc:spChg>
      </pc:sldChg>
      <pc:sldChg chg="delSp modSp new mod">
        <pc:chgData name="Herbert Xin" userId="e9a22dce-685b-4760-b3ee-62caa91fb046" providerId="ADAL" clId="{0155AF36-DEBC-4CCB-A865-A59CEEB4C674}" dt="2024-03-22T06:11:28.581" v="1855" actId="478"/>
        <pc:sldMkLst>
          <pc:docMk/>
          <pc:sldMk cId="2019771179" sldId="487"/>
        </pc:sldMkLst>
        <pc:spChg chg="mod">
          <ac:chgData name="Herbert Xin" userId="e9a22dce-685b-4760-b3ee-62caa91fb046" providerId="ADAL" clId="{0155AF36-DEBC-4CCB-A865-A59CEEB4C674}" dt="2024-03-22T06:11:24.577" v="1852" actId="20577"/>
          <ac:spMkLst>
            <pc:docMk/>
            <pc:sldMk cId="2019771179" sldId="487"/>
            <ac:spMk id="2" creationId="{67CE31AB-86CD-D9A8-7A20-9087F445738F}"/>
          </ac:spMkLst>
        </pc:spChg>
        <pc:spChg chg="del">
          <ac:chgData name="Herbert Xin" userId="e9a22dce-685b-4760-b3ee-62caa91fb046" providerId="ADAL" clId="{0155AF36-DEBC-4CCB-A865-A59CEEB4C674}" dt="2024-03-22T06:11:26.800" v="1853" actId="478"/>
          <ac:spMkLst>
            <pc:docMk/>
            <pc:sldMk cId="2019771179" sldId="487"/>
            <ac:spMk id="3" creationId="{A2EFE7EE-D372-A76A-BF31-64D931DFCD29}"/>
          </ac:spMkLst>
        </pc:spChg>
        <pc:spChg chg="del">
          <ac:chgData name="Herbert Xin" userId="e9a22dce-685b-4760-b3ee-62caa91fb046" providerId="ADAL" clId="{0155AF36-DEBC-4CCB-A865-A59CEEB4C674}" dt="2024-03-22T06:11:27.661" v="1854" actId="478"/>
          <ac:spMkLst>
            <pc:docMk/>
            <pc:sldMk cId="2019771179" sldId="487"/>
            <ac:spMk id="4" creationId="{3DD05C5C-FEAE-998A-086E-73001E967E5C}"/>
          </ac:spMkLst>
        </pc:spChg>
        <pc:spChg chg="del">
          <ac:chgData name="Herbert Xin" userId="e9a22dce-685b-4760-b3ee-62caa91fb046" providerId="ADAL" clId="{0155AF36-DEBC-4CCB-A865-A59CEEB4C674}" dt="2024-03-22T06:11:28.581" v="1855" actId="478"/>
          <ac:spMkLst>
            <pc:docMk/>
            <pc:sldMk cId="2019771179" sldId="487"/>
            <ac:spMk id="5" creationId="{133DB723-991C-6CF3-1997-8973C54DC383}"/>
          </ac:spMkLst>
        </pc:spChg>
      </pc:sldChg>
      <pc:sldChg chg="delSp modSp add mod">
        <pc:chgData name="Herbert Xin" userId="e9a22dce-685b-4760-b3ee-62caa91fb046" providerId="ADAL" clId="{0155AF36-DEBC-4CCB-A865-A59CEEB4C674}" dt="2024-03-22T06:13:49.018" v="1869" actId="478"/>
        <pc:sldMkLst>
          <pc:docMk/>
          <pc:sldMk cId="3574140199" sldId="488"/>
        </pc:sldMkLst>
        <pc:spChg chg="del">
          <ac:chgData name="Herbert Xin" userId="e9a22dce-685b-4760-b3ee-62caa91fb046" providerId="ADAL" clId="{0155AF36-DEBC-4CCB-A865-A59CEEB4C674}" dt="2024-03-22T06:13:45.395" v="1865" actId="478"/>
          <ac:spMkLst>
            <pc:docMk/>
            <pc:sldMk cId="3574140199" sldId="488"/>
            <ac:spMk id="7" creationId="{DDF5E87F-1540-CEE3-24D6-B9AC9416BF46}"/>
          </ac:spMkLst>
        </pc:spChg>
        <pc:spChg chg="del">
          <ac:chgData name="Herbert Xin" userId="e9a22dce-685b-4760-b3ee-62caa91fb046" providerId="ADAL" clId="{0155AF36-DEBC-4CCB-A865-A59CEEB4C674}" dt="2024-03-22T06:13:47.278" v="1867" actId="478"/>
          <ac:spMkLst>
            <pc:docMk/>
            <pc:sldMk cId="3574140199" sldId="488"/>
            <ac:spMk id="8" creationId="{A984B5CC-9DDD-5833-20F6-166465EF21B3}"/>
          </ac:spMkLst>
        </pc:spChg>
        <pc:spChg chg="del mod">
          <ac:chgData name="Herbert Xin" userId="e9a22dce-685b-4760-b3ee-62caa91fb046" providerId="ADAL" clId="{0155AF36-DEBC-4CCB-A865-A59CEEB4C674}" dt="2024-03-22T06:13:49.018" v="1869" actId="478"/>
          <ac:spMkLst>
            <pc:docMk/>
            <pc:sldMk cId="3574140199" sldId="488"/>
            <ac:spMk id="9" creationId="{9DC44BBF-250C-5696-703E-02973CDB4DED}"/>
          </ac:spMkLst>
        </pc:spChg>
        <pc:cxnChg chg="del mod">
          <ac:chgData name="Herbert Xin" userId="e9a22dce-685b-4760-b3ee-62caa91fb046" providerId="ADAL" clId="{0155AF36-DEBC-4CCB-A865-A59CEEB4C674}" dt="2024-03-22T06:13:46.340" v="1866" actId="478"/>
          <ac:cxnSpMkLst>
            <pc:docMk/>
            <pc:sldMk cId="3574140199" sldId="488"/>
            <ac:cxnSpMk id="12" creationId="{A59D2562-B9BB-2199-CB50-6EFDEE79AF19}"/>
          </ac:cxnSpMkLst>
        </pc:cxnChg>
      </pc:sldChg>
      <pc:sldChg chg="addSp delSp add mod">
        <pc:chgData name="Herbert Xin" userId="e9a22dce-685b-4760-b3ee-62caa91fb046" providerId="ADAL" clId="{0155AF36-DEBC-4CCB-A865-A59CEEB4C674}" dt="2024-03-22T06:14:16.069" v="1879" actId="478"/>
        <pc:sldMkLst>
          <pc:docMk/>
          <pc:sldMk cId="3046235950" sldId="489"/>
        </pc:sldMkLst>
        <pc:spChg chg="add del">
          <ac:chgData name="Herbert Xin" userId="e9a22dce-685b-4760-b3ee-62caa91fb046" providerId="ADAL" clId="{0155AF36-DEBC-4CCB-A865-A59CEEB4C674}" dt="2024-03-22T06:14:16.069" v="1879" actId="478"/>
          <ac:spMkLst>
            <pc:docMk/>
            <pc:sldMk cId="3046235950" sldId="489"/>
            <ac:spMk id="9" creationId="{9DC44BBF-250C-5696-703E-02973CDB4DED}"/>
          </ac:spMkLst>
        </pc:spChg>
      </pc:sldChg>
      <pc:sldChg chg="add">
        <pc:chgData name="Herbert Xin" userId="e9a22dce-685b-4760-b3ee-62caa91fb046" providerId="ADAL" clId="{0155AF36-DEBC-4CCB-A865-A59CEEB4C674}" dt="2024-03-22T06:13:38.691" v="1863" actId="2890"/>
        <pc:sldMkLst>
          <pc:docMk/>
          <pc:sldMk cId="3971793433" sldId="490"/>
        </pc:sldMkLst>
      </pc:sldChg>
      <pc:sldChg chg="delSp modSp add mod ord">
        <pc:chgData name="Herbert Xin" userId="e9a22dce-685b-4760-b3ee-62caa91fb046" providerId="ADAL" clId="{0155AF36-DEBC-4CCB-A865-A59CEEB4C674}" dt="2024-03-22T06:14:03.507" v="1875"/>
        <pc:sldMkLst>
          <pc:docMk/>
          <pc:sldMk cId="397896654" sldId="491"/>
        </pc:sldMkLst>
        <pc:spChg chg="del">
          <ac:chgData name="Herbert Xin" userId="e9a22dce-685b-4760-b3ee-62caa91fb046" providerId="ADAL" clId="{0155AF36-DEBC-4CCB-A865-A59CEEB4C674}" dt="2024-03-22T06:13:57.289" v="1872" actId="478"/>
          <ac:spMkLst>
            <pc:docMk/>
            <pc:sldMk cId="397896654" sldId="491"/>
            <ac:spMk id="8" creationId="{A984B5CC-9DDD-5833-20F6-166465EF21B3}"/>
          </ac:spMkLst>
        </pc:spChg>
        <pc:spChg chg="del">
          <ac:chgData name="Herbert Xin" userId="e9a22dce-685b-4760-b3ee-62caa91fb046" providerId="ADAL" clId="{0155AF36-DEBC-4CCB-A865-A59CEEB4C674}" dt="2024-03-22T06:13:58.341" v="1873" actId="478"/>
          <ac:spMkLst>
            <pc:docMk/>
            <pc:sldMk cId="397896654" sldId="491"/>
            <ac:spMk id="9" creationId="{9DC44BBF-250C-5696-703E-02973CDB4DED}"/>
          </ac:spMkLst>
        </pc:spChg>
        <pc:cxnChg chg="del mod">
          <ac:chgData name="Herbert Xin" userId="e9a22dce-685b-4760-b3ee-62caa91fb046" providerId="ADAL" clId="{0155AF36-DEBC-4CCB-A865-A59CEEB4C674}" dt="2024-03-22T06:13:56.150" v="1871" actId="478"/>
          <ac:cxnSpMkLst>
            <pc:docMk/>
            <pc:sldMk cId="397896654" sldId="491"/>
            <ac:cxnSpMk id="12" creationId="{A59D2562-B9BB-2199-CB50-6EFDEE79AF19}"/>
          </ac:cxnSpMkLst>
        </pc:cxnChg>
      </pc:sldChg>
      <pc:sldChg chg="add">
        <pc:chgData name="Herbert Xin" userId="e9a22dce-685b-4760-b3ee-62caa91fb046" providerId="ADAL" clId="{0155AF36-DEBC-4CCB-A865-A59CEEB4C674}" dt="2024-03-22T06:14:12.635" v="1878" actId="2890"/>
        <pc:sldMkLst>
          <pc:docMk/>
          <pc:sldMk cId="1389577760" sldId="492"/>
        </pc:sldMkLst>
      </pc:sldChg>
      <pc:sldChg chg="addSp modSp add mod">
        <pc:chgData name="Herbert Xin" userId="e9a22dce-685b-4760-b3ee-62caa91fb046" providerId="ADAL" clId="{0155AF36-DEBC-4CCB-A865-A59CEEB4C674}" dt="2024-03-22T06:14:54.891" v="1906" actId="14100"/>
        <pc:sldMkLst>
          <pc:docMk/>
          <pc:sldMk cId="278846209" sldId="493"/>
        </pc:sldMkLst>
        <pc:spChg chg="add mod">
          <ac:chgData name="Herbert Xin" userId="e9a22dce-685b-4760-b3ee-62caa91fb046" providerId="ADAL" clId="{0155AF36-DEBC-4CCB-A865-A59CEEB4C674}" dt="2024-03-22T06:14:28.167" v="1883"/>
          <ac:spMkLst>
            <pc:docMk/>
            <pc:sldMk cId="278846209" sldId="493"/>
            <ac:spMk id="11" creationId="{47BF26F5-AF33-75CA-74D6-EABB4055E220}"/>
          </ac:spMkLst>
        </pc:spChg>
        <pc:spChg chg="add mod">
          <ac:chgData name="Herbert Xin" userId="e9a22dce-685b-4760-b3ee-62caa91fb046" providerId="ADAL" clId="{0155AF36-DEBC-4CCB-A865-A59CEEB4C674}" dt="2024-03-22T06:14:54.891" v="1906" actId="14100"/>
          <ac:spMkLst>
            <pc:docMk/>
            <pc:sldMk cId="278846209" sldId="493"/>
            <ac:spMk id="13" creationId="{C95B96D4-AEDA-5B2B-2343-8EF013087D22}"/>
          </ac:spMkLst>
        </pc:spChg>
        <pc:cxnChg chg="add mod">
          <ac:chgData name="Herbert Xin" userId="e9a22dce-685b-4760-b3ee-62caa91fb046" providerId="ADAL" clId="{0155AF36-DEBC-4CCB-A865-A59CEEB4C674}" dt="2024-03-22T06:14:54.891" v="1906" actId="14100"/>
          <ac:cxnSpMkLst>
            <pc:docMk/>
            <pc:sldMk cId="278846209" sldId="493"/>
            <ac:cxnSpMk id="15" creationId="{26CFB482-DF43-63D0-8C9D-CE436BF3B717}"/>
          </ac:cxnSpMkLst>
        </pc:cxnChg>
      </pc:sldChg>
      <pc:sldMasterChg chg="delSldLayout">
        <pc:chgData name="Herbert Xin" userId="e9a22dce-685b-4760-b3ee-62caa91fb046" providerId="ADAL" clId="{0155AF36-DEBC-4CCB-A865-A59CEEB4C674}" dt="2024-03-22T03:40:21.674" v="241" actId="47"/>
        <pc:sldMasterMkLst>
          <pc:docMk/>
          <pc:sldMasterMk cId="2680692434" sldId="2147483725"/>
        </pc:sldMasterMkLst>
        <pc:sldLayoutChg chg="del">
          <pc:chgData name="Herbert Xin" userId="e9a22dce-685b-4760-b3ee-62caa91fb046" providerId="ADAL" clId="{0155AF36-DEBC-4CCB-A865-A59CEEB4C674}" dt="2024-03-22T03:40:21.674" v="241" actId="47"/>
          <pc:sldLayoutMkLst>
            <pc:docMk/>
            <pc:sldMasterMk cId="2680692434" sldId="2147483725"/>
            <pc:sldLayoutMk cId="4007411120" sldId="2147483749"/>
          </pc:sldLayoutMkLst>
        </pc:sldLayoutChg>
      </pc:sldMasterChg>
    </pc:docChg>
  </pc:docChgLst>
  <pc:docChgLst>
    <pc:chgData name="Herbert Xin" userId="e9a22dce-685b-4760-b3ee-62caa91fb046" providerId="ADAL" clId="{23CCBC96-D978-48B1-8787-75B9AEEF367D}"/>
    <pc:docChg chg="modSld">
      <pc:chgData name="Herbert Xin" userId="e9a22dce-685b-4760-b3ee-62caa91fb046" providerId="ADAL" clId="{23CCBC96-D978-48B1-8787-75B9AEEF367D}" dt="2024-03-25T10:12:46.496" v="5" actId="20577"/>
      <pc:docMkLst>
        <pc:docMk/>
      </pc:docMkLst>
      <pc:sldChg chg="modSp">
        <pc:chgData name="Herbert Xin" userId="e9a22dce-685b-4760-b3ee-62caa91fb046" providerId="ADAL" clId="{23CCBC96-D978-48B1-8787-75B9AEEF367D}" dt="2024-03-25T10:12:39.214" v="3" actId="20577"/>
        <pc:sldMkLst>
          <pc:docMk/>
          <pc:sldMk cId="1389577760" sldId="492"/>
        </pc:sldMkLst>
        <pc:spChg chg="mod">
          <ac:chgData name="Herbert Xin" userId="e9a22dce-685b-4760-b3ee-62caa91fb046" providerId="ADAL" clId="{23CCBC96-D978-48B1-8787-75B9AEEF367D}" dt="2024-03-25T10:12:39.214" v="3" actId="20577"/>
          <ac:spMkLst>
            <pc:docMk/>
            <pc:sldMk cId="1389577760" sldId="492"/>
            <ac:spMk id="9" creationId="{9DC44BBF-250C-5696-703E-02973CDB4DED}"/>
          </ac:spMkLst>
        </pc:spChg>
      </pc:sldChg>
      <pc:sldChg chg="modSp">
        <pc:chgData name="Herbert Xin" userId="e9a22dce-685b-4760-b3ee-62caa91fb046" providerId="ADAL" clId="{23CCBC96-D978-48B1-8787-75B9AEEF367D}" dt="2024-03-25T10:12:46.496" v="5" actId="20577"/>
        <pc:sldMkLst>
          <pc:docMk/>
          <pc:sldMk cId="278846209" sldId="493"/>
        </pc:sldMkLst>
        <pc:spChg chg="mod">
          <ac:chgData name="Herbert Xin" userId="e9a22dce-685b-4760-b3ee-62caa91fb046" providerId="ADAL" clId="{23CCBC96-D978-48B1-8787-75B9AEEF367D}" dt="2024-03-25T10:12:46.496" v="5" actId="20577"/>
          <ac:spMkLst>
            <pc:docMk/>
            <pc:sldMk cId="278846209" sldId="493"/>
            <ac:spMk id="9" creationId="{9DC44BBF-250C-5696-703E-02973CDB4DE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Population/Age</a:t>
            </a:r>
          </a:p>
        </c:rich>
      </c:tx>
      <c:layout>
        <c:manualLayout>
          <c:xMode val="edge"/>
          <c:yMode val="edge"/>
          <c:x val="0.37429421459057771"/>
          <c:y val="4.0082198313952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</c:v>
                </c:pt>
                <c:pt idx="1">
                  <c:v>13</c:v>
                </c:pt>
                <c:pt idx="2">
                  <c:v>27</c:v>
                </c:pt>
                <c:pt idx="3">
                  <c:v>56</c:v>
                </c:pt>
                <c:pt idx="4">
                  <c:v>80</c:v>
                </c:pt>
                <c:pt idx="5">
                  <c:v>99</c:v>
                </c:pt>
                <c:pt idx="6">
                  <c:v>120</c:v>
                </c:pt>
                <c:pt idx="7">
                  <c:v>131</c:v>
                </c:pt>
                <c:pt idx="8">
                  <c:v>122</c:v>
                </c:pt>
                <c:pt idx="9">
                  <c:v>100</c:v>
                </c:pt>
                <c:pt idx="10">
                  <c:v>90</c:v>
                </c:pt>
                <c:pt idx="11">
                  <c:v>80</c:v>
                </c:pt>
                <c:pt idx="12">
                  <c:v>58</c:v>
                </c:pt>
                <c:pt idx="13">
                  <c:v>43</c:v>
                </c:pt>
                <c:pt idx="14">
                  <c:v>38</c:v>
                </c:pt>
                <c:pt idx="15">
                  <c:v>30</c:v>
                </c:pt>
                <c:pt idx="16">
                  <c:v>25</c:v>
                </c:pt>
                <c:pt idx="17">
                  <c:v>15</c:v>
                </c:pt>
                <c:pt idx="18">
                  <c:v>2</c:v>
                </c:pt>
                <c:pt idx="1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59-4D34-B74B-554FD5ACB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Shade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3">
                  <c:v>56</c:v>
                </c:pt>
                <c:pt idx="4">
                  <c:v>80</c:v>
                </c:pt>
                <c:pt idx="5">
                  <c:v>99</c:v>
                </c:pt>
                <c:pt idx="6">
                  <c:v>120</c:v>
                </c:pt>
                <c:pt idx="7">
                  <c:v>131</c:v>
                </c:pt>
                <c:pt idx="8">
                  <c:v>122</c:v>
                </c:pt>
                <c:pt idx="9">
                  <c:v>100</c:v>
                </c:pt>
                <c:pt idx="10">
                  <c:v>90</c:v>
                </c:pt>
                <c:pt idx="11">
                  <c:v>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959-4D34-B74B-554FD5ACB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870719"/>
        <c:axId val="1750087567"/>
      </c:scatterChart>
      <c:valAx>
        <c:axId val="1752870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87567"/>
        <c:crosses val="autoZero"/>
        <c:crossBetween val="midCat"/>
      </c:valAx>
      <c:valAx>
        <c:axId val="175008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870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Population/Age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10</c:v>
                </c:pt>
                <c:pt idx="1">
                  <c:v>13</c:v>
                </c:pt>
                <c:pt idx="2">
                  <c:v>27</c:v>
                </c:pt>
                <c:pt idx="3">
                  <c:v>30</c:v>
                </c:pt>
                <c:pt idx="4">
                  <c:v>44</c:v>
                </c:pt>
                <c:pt idx="5">
                  <c:v>55</c:v>
                </c:pt>
                <c:pt idx="6">
                  <c:v>60</c:v>
                </c:pt>
                <c:pt idx="7">
                  <c:v>80</c:v>
                </c:pt>
                <c:pt idx="8">
                  <c:v>89</c:v>
                </c:pt>
                <c:pt idx="9">
                  <c:v>99</c:v>
                </c:pt>
                <c:pt idx="10">
                  <c:v>130</c:v>
                </c:pt>
                <c:pt idx="11">
                  <c:v>150</c:v>
                </c:pt>
                <c:pt idx="12">
                  <c:v>154</c:v>
                </c:pt>
                <c:pt idx="13">
                  <c:v>144</c:v>
                </c:pt>
                <c:pt idx="14">
                  <c:v>130</c:v>
                </c:pt>
                <c:pt idx="15">
                  <c:v>100</c:v>
                </c:pt>
                <c:pt idx="16">
                  <c:v>90</c:v>
                </c:pt>
                <c:pt idx="17">
                  <c:v>40</c:v>
                </c:pt>
                <c:pt idx="18">
                  <c:v>25</c:v>
                </c:pt>
                <c:pt idx="19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71-46AA-B6E0-F819187327C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Shade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3">
                  <c:v>30</c:v>
                </c:pt>
                <c:pt idx="4">
                  <c:v>44</c:v>
                </c:pt>
                <c:pt idx="5">
                  <c:v>55</c:v>
                </c:pt>
                <c:pt idx="6">
                  <c:v>60</c:v>
                </c:pt>
                <c:pt idx="7">
                  <c:v>80</c:v>
                </c:pt>
                <c:pt idx="8">
                  <c:v>89</c:v>
                </c:pt>
                <c:pt idx="9">
                  <c:v>99</c:v>
                </c:pt>
                <c:pt idx="10">
                  <c:v>130</c:v>
                </c:pt>
                <c:pt idx="1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71-46AA-B6E0-F8191873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062127"/>
        <c:axId val="149066447"/>
      </c:scatterChart>
      <c:valAx>
        <c:axId val="149062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66447"/>
        <c:crosses val="autoZero"/>
        <c:crossBetween val="midCat"/>
      </c:valAx>
      <c:valAx>
        <c:axId val="1490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62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Population/Age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10</c:v>
                </c:pt>
                <c:pt idx="1">
                  <c:v>13</c:v>
                </c:pt>
                <c:pt idx="2">
                  <c:v>27</c:v>
                </c:pt>
                <c:pt idx="3">
                  <c:v>30</c:v>
                </c:pt>
                <c:pt idx="4">
                  <c:v>44</c:v>
                </c:pt>
                <c:pt idx="5">
                  <c:v>55</c:v>
                </c:pt>
                <c:pt idx="6">
                  <c:v>60</c:v>
                </c:pt>
                <c:pt idx="7">
                  <c:v>80</c:v>
                </c:pt>
                <c:pt idx="8">
                  <c:v>89</c:v>
                </c:pt>
                <c:pt idx="9">
                  <c:v>99</c:v>
                </c:pt>
                <c:pt idx="10">
                  <c:v>130</c:v>
                </c:pt>
                <c:pt idx="11">
                  <c:v>150</c:v>
                </c:pt>
                <c:pt idx="12">
                  <c:v>154</c:v>
                </c:pt>
                <c:pt idx="13">
                  <c:v>144</c:v>
                </c:pt>
                <c:pt idx="14">
                  <c:v>130</c:v>
                </c:pt>
                <c:pt idx="15">
                  <c:v>100</c:v>
                </c:pt>
                <c:pt idx="16">
                  <c:v>90</c:v>
                </c:pt>
                <c:pt idx="17">
                  <c:v>40</c:v>
                </c:pt>
                <c:pt idx="18">
                  <c:v>25</c:v>
                </c:pt>
                <c:pt idx="19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071-46AA-B6E0-F819187327C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Shade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Sheet1!$G$2:$G$21</c:f>
              <c:numCache>
                <c:formatCode>General</c:formatCode>
                <c:ptCount val="20"/>
                <c:pt idx="3">
                  <c:v>30</c:v>
                </c:pt>
                <c:pt idx="4">
                  <c:v>44</c:v>
                </c:pt>
                <c:pt idx="5">
                  <c:v>55</c:v>
                </c:pt>
                <c:pt idx="6">
                  <c:v>60</c:v>
                </c:pt>
                <c:pt idx="7">
                  <c:v>80</c:v>
                </c:pt>
                <c:pt idx="8">
                  <c:v>89</c:v>
                </c:pt>
                <c:pt idx="9">
                  <c:v>99</c:v>
                </c:pt>
                <c:pt idx="10">
                  <c:v>130</c:v>
                </c:pt>
                <c:pt idx="11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071-46AA-B6E0-F81918732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062127"/>
        <c:axId val="149066447"/>
      </c:scatterChart>
      <c:valAx>
        <c:axId val="149062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66447"/>
        <c:crosses val="autoZero"/>
        <c:crossBetween val="midCat"/>
      </c:valAx>
      <c:valAx>
        <c:axId val="14906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62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/>
              <a:t>Population/Age</a:t>
            </a:r>
          </a:p>
        </c:rich>
      </c:tx>
      <c:layout>
        <c:manualLayout>
          <c:xMode val="edge"/>
          <c:yMode val="edge"/>
          <c:x val="0.37429421459057771"/>
          <c:y val="4.0082198313952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</c:v>
                </c:pt>
                <c:pt idx="1">
                  <c:v>13</c:v>
                </c:pt>
                <c:pt idx="2">
                  <c:v>27</c:v>
                </c:pt>
                <c:pt idx="3">
                  <c:v>56</c:v>
                </c:pt>
                <c:pt idx="4">
                  <c:v>80</c:v>
                </c:pt>
                <c:pt idx="5">
                  <c:v>99</c:v>
                </c:pt>
                <c:pt idx="6">
                  <c:v>120</c:v>
                </c:pt>
                <c:pt idx="7">
                  <c:v>131</c:v>
                </c:pt>
                <c:pt idx="8">
                  <c:v>122</c:v>
                </c:pt>
                <c:pt idx="9">
                  <c:v>100</c:v>
                </c:pt>
                <c:pt idx="10">
                  <c:v>90</c:v>
                </c:pt>
                <c:pt idx="11">
                  <c:v>80</c:v>
                </c:pt>
                <c:pt idx="12">
                  <c:v>58</c:v>
                </c:pt>
                <c:pt idx="13">
                  <c:v>43</c:v>
                </c:pt>
                <c:pt idx="14">
                  <c:v>38</c:v>
                </c:pt>
                <c:pt idx="15">
                  <c:v>30</c:v>
                </c:pt>
                <c:pt idx="16">
                  <c:v>25</c:v>
                </c:pt>
                <c:pt idx="17">
                  <c:v>15</c:v>
                </c:pt>
                <c:pt idx="18">
                  <c:v>2</c:v>
                </c:pt>
                <c:pt idx="1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ED5-45F0-8360-44A3C5255E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Shade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Sheet1!$A$2:$A$21</c:f>
              <c:numCache>
                <c:formatCode>General</c:formatCode>
                <c:ptCount val="2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Sheet1!$C$2:$C$21</c:f>
              <c:numCache>
                <c:formatCode>General</c:formatCode>
                <c:ptCount val="20"/>
                <c:pt idx="3">
                  <c:v>56</c:v>
                </c:pt>
                <c:pt idx="4">
                  <c:v>80</c:v>
                </c:pt>
                <c:pt idx="5">
                  <c:v>99</c:v>
                </c:pt>
                <c:pt idx="6">
                  <c:v>120</c:v>
                </c:pt>
                <c:pt idx="7">
                  <c:v>131</c:v>
                </c:pt>
                <c:pt idx="8">
                  <c:v>122</c:v>
                </c:pt>
                <c:pt idx="9">
                  <c:v>100</c:v>
                </c:pt>
                <c:pt idx="10">
                  <c:v>90</c:v>
                </c:pt>
                <c:pt idx="11">
                  <c:v>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ED5-45F0-8360-44A3C5255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2870719"/>
        <c:axId val="1750087567"/>
      </c:scatterChart>
      <c:valAx>
        <c:axId val="17528707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0087567"/>
        <c:crosses val="autoZero"/>
        <c:crossBetween val="midCat"/>
      </c:valAx>
      <c:valAx>
        <c:axId val="1750087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/>
                  <a:t>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8707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53762-C138-0D4D-98BD-E45749408AA7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451B1-F1C2-C342-9482-CA419A1A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1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mailto:first.last@sydney.edu.au" TargetMode="External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26C391-EC2F-854E-3FAC-8EDA85399D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C1A71F-2256-88FB-1073-78B7D8E702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" y="1812923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r>
              <a:rPr lang="en-GB"/>
              <a:t>Presentation subheading </a:t>
            </a:r>
            <a:br>
              <a:rPr lang="en-GB"/>
            </a:br>
            <a:r>
              <a:rPr lang="en-GB"/>
              <a:t>can go over 2 lines 28pt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5ABDE1-C8DD-9C86-C1BA-029E99357D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3108324"/>
            <a:ext cx="5533967" cy="6064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845E8-E21B-1585-9AF6-BBB77FE87561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  <p:pic>
        <p:nvPicPr>
          <p:cNvPr id="11" name="Picture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98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A2F580-458B-6978-E5C4-D439F8A8EF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DE63B7-3D2D-E116-E58F-2358C70260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931C68-5A57-D921-2A9C-73B3990F83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67AE0-0B1A-C793-8FD0-6C83B3BAF9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1066835-3577-7EA9-7C60-12C9BC765B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AAED2F-1B70-12A0-8666-145503BFBB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39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reak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D0B820-7965-14E8-72F1-2EE5EF1CB3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4966" y="574675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sz="2800">
                <a:solidFill>
                  <a:srgbClr val="000000"/>
                </a:solidFill>
                <a:latin typeface="Arial"/>
                <a:cs typeface="Arial"/>
              </a:rPr>
              <a:t>Chapter break headline 28pt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C22782-CE95-2810-1D92-2B7EA357B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4966" y="1047750"/>
            <a:ext cx="8032750" cy="623058"/>
          </a:xfrm>
          <a:prstGeom prst="rect">
            <a:avLst/>
          </a:prstGeom>
        </p:spPr>
        <p:txBody>
          <a:bodyPr lIns="0" rIns="90000"/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" pitchFamily="2" charset="0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AU" b="0" i="1">
                <a:solidFill>
                  <a:srgbClr val="000000"/>
                </a:solidFill>
                <a:latin typeface="Times" pitchFamily="2" charset="0"/>
              </a:rPr>
              <a:t>1-2 lines of copy</a:t>
            </a:r>
            <a:endParaRPr lang="en-AU" b="0" i="1">
              <a:latin typeface="Times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F8263D2-F9BE-3D44-C629-FD1F86B3E1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2033" y="3028950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3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50296C6E-3B64-67D7-F619-28187B129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06A1B-395E-4CB0-3B0C-D14FDE9BA0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7339" y="2261198"/>
            <a:ext cx="1829323" cy="6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entre och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3E466C-1ADC-0DA2-E815-89094AED25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338" y="2261197"/>
            <a:ext cx="1829323" cy="64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7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E8375F2-9EFB-E2E0-D249-EBD6EB92736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135615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A097E-185C-39F4-467B-3196A19AD66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38200" y="819150"/>
            <a:ext cx="7391400" cy="3505200"/>
          </a:xfrm>
          <a:prstGeom prst="rect">
            <a:avLst/>
          </a:prstGeom>
        </p:spPr>
        <p:txBody>
          <a:bodyPr vert="horz" wrap="square" lIns="0" tIns="12700" rIns="0" bIns="0" rtlCol="0" anchor="ctr" anchorCtr="0">
            <a:noAutofit/>
          </a:bodyPr>
          <a:lstStyle>
            <a:lvl1pPr algn="ctr">
              <a:defRPr sz="3800" b="0" i="0">
                <a:solidFill>
                  <a:schemeClr val="accent1"/>
                </a:solidFill>
                <a:latin typeface="Times" pitchFamily="2" charset="0"/>
              </a:defRPr>
            </a:lvl1pPr>
          </a:lstStyle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800">
                <a:solidFill>
                  <a:srgbClr val="000000"/>
                </a:solidFill>
              </a:rPr>
              <a:t>“Insert quote </a:t>
            </a:r>
            <a:r>
              <a:rPr sz="3800" spc="-10">
                <a:solidFill>
                  <a:srgbClr val="000000"/>
                </a:solidFill>
              </a:rPr>
              <a:t>here</a:t>
            </a:r>
            <a:r>
              <a:rPr lang="en-AU" sz="3800" spc="-10">
                <a:solidFill>
                  <a:srgbClr val="000000"/>
                </a:solidFill>
              </a:rPr>
              <a:t>. </a:t>
            </a:r>
            <a:br>
              <a:rPr lang="en-AU" sz="3800" spc="-10">
                <a:solidFill>
                  <a:srgbClr val="000000"/>
                </a:solidFill>
              </a:rPr>
            </a:br>
            <a:r>
              <a:rPr lang="en-AU" sz="3800" spc="-10" err="1">
                <a:solidFill>
                  <a:srgbClr val="000000"/>
                </a:solidFill>
              </a:rPr>
              <a:t>Unti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cuptasitae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velluptatur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suntem</a:t>
            </a:r>
            <a:r>
              <a:rPr lang="en-AU" sz="3800" spc="-10">
                <a:solidFill>
                  <a:srgbClr val="000000"/>
                </a:solidFill>
              </a:rPr>
              <a:t> as </a:t>
            </a:r>
            <a:r>
              <a:rPr lang="en-AU" sz="3800" spc="-10" err="1">
                <a:solidFill>
                  <a:srgbClr val="000000"/>
                </a:solidFill>
              </a:rPr>
              <a:t>derempo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rposten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dignisqui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omnissum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eiur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earchit</a:t>
            </a:r>
            <a:r>
              <a:rPr lang="en-AU" sz="3800" spc="-10">
                <a:solidFill>
                  <a:srgbClr val="000000"/>
                </a:solidFill>
              </a:rPr>
              <a:t> ab </a:t>
            </a:r>
            <a:r>
              <a:rPr lang="en-AU" sz="3800" spc="-10" err="1">
                <a:solidFill>
                  <a:srgbClr val="000000"/>
                </a:solidFill>
              </a:rPr>
              <a:t>ipidici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llorum</a:t>
            </a:r>
            <a:r>
              <a:rPr lang="en-AU" sz="3800" spc="-10">
                <a:solidFill>
                  <a:srgbClr val="000000"/>
                </a:solidFill>
              </a:rPr>
              <a:t>, </a:t>
            </a:r>
            <a:r>
              <a:rPr lang="en-AU" sz="3800" spc="-10" err="1">
                <a:solidFill>
                  <a:srgbClr val="000000"/>
                </a:solidFill>
              </a:rPr>
              <a:t>coreriae</a:t>
            </a:r>
            <a:r>
              <a:rPr lang="en-AU" sz="3800" spc="-10">
                <a:solidFill>
                  <a:srgbClr val="000000"/>
                </a:solidFill>
              </a:rPr>
              <a:t> </a:t>
            </a:r>
            <a:r>
              <a:rPr lang="en-AU" sz="3800" spc="-10" err="1">
                <a:solidFill>
                  <a:srgbClr val="000000"/>
                </a:solidFill>
              </a:rPr>
              <a:t>quia</a:t>
            </a:r>
            <a:r>
              <a:rPr lang="en-AU" sz="3800" spc="-10">
                <a:solidFill>
                  <a:srgbClr val="000000"/>
                </a:solidFill>
              </a:rPr>
              <a:t>.”</a:t>
            </a:r>
            <a:endParaRPr sz="3800"/>
          </a:p>
        </p:txBody>
      </p:sp>
    </p:spTree>
    <p:extLst>
      <p:ext uri="{BB962C8B-B14F-4D97-AF65-F5344CB8AC3E}">
        <p14:creationId xmlns:p14="http://schemas.microsoft.com/office/powerpoint/2010/main" val="349125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1">
            <a:extLst>
              <a:ext uri="{FF2B5EF4-FFF2-40B4-BE49-F238E27FC236}">
                <a16:creationId xmlns:a16="http://schemas.microsoft.com/office/drawing/2014/main" id="{69D3DD68-72FE-5430-2CCD-62A73AAF985C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5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4173-B046-E632-8483-B2707C81E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DE0EA6B-E5AC-3B11-BD85-9AE2F2B2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914399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4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59FF160-6414-B7D0-2DD1-0585D58A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341"/>
            <a:ext cx="9141620" cy="5144841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E3B0390-CE09-F982-4224-39703DE91A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1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7B6FB2-6FB1-E8EE-71E2-F3031BBC4C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2033" y="574675"/>
            <a:ext cx="5533967" cy="1066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</a:t>
            </a:r>
          </a:p>
          <a:p>
            <a:r>
              <a:rPr lang="en-GB"/>
              <a:t>1-2 lines of copy 28pt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3DE4E7-C9AA-0998-373D-DCFBF8D610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033" y="1813272"/>
            <a:ext cx="5533967" cy="19014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Presented by 14pt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24400" y="420492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r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4352" y="4083808"/>
            <a:ext cx="1867689" cy="656911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D0328F7-E70B-70FE-8296-A6A9465B3C0D}"/>
              </a:ext>
            </a:extLst>
          </p:cNvPr>
          <p:cNvSpPr txBox="1"/>
          <p:nvPr userDrawn="1"/>
        </p:nvSpPr>
        <p:spPr>
          <a:xfrm rot="16200000">
            <a:off x="7940202" y="3646041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613954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1">
            <a:extLst>
              <a:ext uri="{FF2B5EF4-FFF2-40B4-BE49-F238E27FC236}">
                <a16:creationId xmlns:a16="http://schemas.microsoft.com/office/drawing/2014/main" id="{3DE60E2F-8D86-E014-B1B6-8CC60B835BB9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18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3A6835A-E678-9758-9D77-104E4690DC8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234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67EFA4-5A0B-BEF2-9D70-1A347D686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3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>
            <a:extLst>
              <a:ext uri="{FF2B5EF4-FFF2-40B4-BE49-F238E27FC236}">
                <a16:creationId xmlns:a16="http://schemas.microsoft.com/office/drawing/2014/main" id="{D3558D7F-D425-CB58-246D-47640385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DBF24C0-EEA2-4E54-D028-0224BD962C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300" y="3333750"/>
            <a:ext cx="5829300" cy="100488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  <a:latin typeface="Times" pitchFamily="2" charset="0"/>
              </a:defRPr>
            </a:lvl1pPr>
            <a:lvl2pPr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4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8B85562-1D3A-B537-DAF4-3A657A3D4AE6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8858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tex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A0A86295-3799-4055-1C7A-59CAA363CB1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2640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CED1024-5DA2-8840-7AC2-C7FC158C7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640647"/>
            <a:ext cx="9144000" cy="459740"/>
          </a:xfrm>
          <a:custGeom>
            <a:avLst/>
            <a:gdLst/>
            <a:ahLst/>
            <a:cxnLst/>
            <a:rect l="l" t="t" r="r" b="b"/>
            <a:pathLst>
              <a:path w="9144000" h="459739">
                <a:moveTo>
                  <a:pt x="9144000" y="0"/>
                </a:moveTo>
                <a:lnTo>
                  <a:pt x="0" y="0"/>
                </a:lnTo>
                <a:lnTo>
                  <a:pt x="0" y="459739"/>
                </a:lnTo>
                <a:lnTo>
                  <a:pt x="9144000" y="459739"/>
                </a:lnTo>
                <a:lnTo>
                  <a:pt x="9144000" y="0"/>
                </a:lnTo>
                <a:close/>
              </a:path>
            </a:pathLst>
          </a:custGeom>
          <a:solidFill>
            <a:srgbClr val="E64626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399B2A-36AB-AE15-E217-C1D472E7E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00387"/>
            <a:ext cx="9144000" cy="2043430"/>
          </a:xfrm>
          <a:custGeom>
            <a:avLst/>
            <a:gdLst/>
            <a:ahLst/>
            <a:cxnLst/>
            <a:rect l="l" t="t" r="r" b="b"/>
            <a:pathLst>
              <a:path w="9144000" h="2043429">
                <a:moveTo>
                  <a:pt x="9144000" y="0"/>
                </a:moveTo>
                <a:lnTo>
                  <a:pt x="0" y="0"/>
                </a:lnTo>
                <a:lnTo>
                  <a:pt x="0" y="2043112"/>
                </a:lnTo>
                <a:lnTo>
                  <a:pt x="9144000" y="2043112"/>
                </a:lnTo>
                <a:lnTo>
                  <a:pt x="914400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1B0B21C-FA2D-826B-7943-A68F827AB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72443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E3BADCE-997C-7AED-BF38-6CE000F8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8200" y="3403748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199"/>
                </a:lnTo>
              </a:path>
            </a:pathLst>
          </a:custGeom>
          <a:ln w="25400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A750FE79-0F06-BEC8-114A-CEEB0654F5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8676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/>
              <a:t>Click to add text 10pt</a:t>
            </a:r>
            <a:endParaRPr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816E88B2-2440-D778-EE70-7C9542EC020B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15997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52D6ACAB-5609-38FC-D3ED-9C642272FE3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333318" y="3357000"/>
            <a:ext cx="1945974" cy="1530203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Tx/>
              <a:buNone/>
              <a:tabLst/>
              <a:defRPr/>
            </a:pPr>
            <a:r>
              <a:rPr lang="en-AU"/>
              <a:t>Click to add text 10pt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5472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284C3413-144B-3E34-A5A7-2A85DAA636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1013" y="1657350"/>
            <a:ext cx="3152775" cy="2362200"/>
          </a:xfrm>
          <a:prstGeom prst="rect">
            <a:avLst/>
          </a:prstGeom>
        </p:spPr>
        <p:txBody>
          <a:bodyPr lIns="0" anchor="b" anchorCtr="0"/>
          <a:lstStyle>
            <a:lvl1pPr marL="0" indent="0">
              <a:buNone/>
              <a:defRPr sz="1000">
                <a:solidFill>
                  <a:schemeClr val="tx1"/>
                </a:solidFill>
              </a:defRPr>
            </a:lvl1pPr>
            <a:lvl2pPr>
              <a:buNone/>
              <a:defRPr sz="10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1000">
                <a:solidFill>
                  <a:schemeClr val="tx1"/>
                </a:solidFill>
              </a:defRPr>
            </a:lvl4pPr>
            <a:lvl5pPr>
              <a:buNone/>
              <a:defRPr sz="1000">
                <a:solidFill>
                  <a:schemeClr val="tx1"/>
                </a:solidFill>
              </a:defRPr>
            </a:lvl5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000" b="1">
                <a:latin typeface="Arial"/>
                <a:cs typeface="Arial"/>
              </a:rPr>
              <a:t>Insert team/discipline </a:t>
            </a:r>
            <a:r>
              <a:rPr lang="en-AU" sz="1000" b="1" spc="-20">
                <a:latin typeface="Arial"/>
                <a:cs typeface="Arial"/>
              </a:rPr>
              <a:t>area</a:t>
            </a:r>
            <a:endParaRPr lang="en-AU" sz="1000">
              <a:latin typeface="Arial"/>
              <a:cs typeface="Arial"/>
            </a:endParaRPr>
          </a:p>
          <a:p>
            <a:pPr marL="12700" marR="7112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Name</a:t>
            </a:r>
            <a:r>
              <a:rPr lang="en-AU" sz="1000" spc="-20">
                <a:latin typeface="Arial"/>
                <a:cs typeface="Arial"/>
              </a:rPr>
              <a:t> </a:t>
            </a:r>
            <a:r>
              <a:rPr lang="en-AU" sz="1000" spc="-10">
                <a:latin typeface="Arial"/>
                <a:cs typeface="Arial"/>
              </a:rPr>
              <a:t>Surname Title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>
                <a:latin typeface="Arial"/>
                <a:cs typeface="Arial"/>
              </a:rPr>
              <a:t>+61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2</a:t>
            </a:r>
            <a:r>
              <a:rPr lang="en-AU" sz="1000" spc="-5">
                <a:latin typeface="Arial"/>
                <a:cs typeface="Arial"/>
              </a:rPr>
              <a:t> </a:t>
            </a:r>
            <a:r>
              <a:rPr lang="en-AU" sz="1000">
                <a:latin typeface="Arial"/>
                <a:cs typeface="Arial"/>
              </a:rPr>
              <a:t>1234</a:t>
            </a:r>
            <a:r>
              <a:rPr lang="en-AU" sz="1000" spc="-10">
                <a:latin typeface="Arial"/>
                <a:cs typeface="Arial"/>
              </a:rPr>
              <a:t> </a:t>
            </a:r>
            <a:r>
              <a:rPr lang="en-AU" sz="1000" spc="-20">
                <a:latin typeface="Arial"/>
                <a:cs typeface="Arial"/>
              </a:rPr>
              <a:t>5678</a:t>
            </a: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spc="-10">
                <a:latin typeface="Arial"/>
                <a:cs typeface="Arial"/>
                <a:hlinkClick r:id="rId2"/>
              </a:rPr>
              <a:t>first.last@sydney.edu.au</a:t>
            </a:r>
            <a:endParaRPr lang="en-AU"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AU"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AU" sz="1000" b="1" spc="-10" err="1">
                <a:latin typeface="Arial"/>
                <a:cs typeface="Arial"/>
              </a:rPr>
              <a:t>sydney.edu.au</a:t>
            </a:r>
            <a:r>
              <a:rPr lang="en-AU" sz="1000" b="1" spc="-10">
                <a:latin typeface="Arial"/>
                <a:cs typeface="Arial"/>
              </a:rPr>
              <a:t>/</a:t>
            </a:r>
            <a:r>
              <a:rPr lang="en-AU" sz="1000" b="1" spc="-10" err="1">
                <a:latin typeface="Arial"/>
                <a:cs typeface="Arial"/>
              </a:rPr>
              <a:t>xxxx</a:t>
            </a:r>
            <a:endParaRPr lang="en-AU"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73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title (line and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F195D-1D75-7971-7AE4-F2EDDB4FE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9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7">
            <a:extLst>
              <a:ext uri="{FF2B5EF4-FFF2-40B4-BE49-F238E27FC236}">
                <a16:creationId xmlns:a16="http://schemas.microsoft.com/office/drawing/2014/main" id="{5682CEC0-2F2F-E2FD-4FDE-2AF1F4D1A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310" y="0"/>
            <a:ext cx="915531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00522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BF0C12-4EFA-AA48-3CFD-E595F2CE757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46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Sandston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Sandstone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7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 - Light Grey background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accent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only – light grey background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8" name="Placeholder text 2">
            <a:extLst>
              <a:ext uri="{FF2B5EF4-FFF2-40B4-BE49-F238E27FC236}">
                <a16:creationId xmlns:a16="http://schemas.microsoft.com/office/drawing/2014/main" id="{4750A85D-7EC4-4F3C-A957-3387FB721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8B76861-0B8E-1907-DDCC-D9BE0F72992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2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33641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91CD0B-A249-E00E-D26B-FCB09FEB612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6673850" cy="2781300"/>
          </a:xfrm>
          <a:prstGeom prst="rect">
            <a:avLst/>
          </a:prstGeom>
        </p:spPr>
        <p:txBody>
          <a:bodyPr lIns="0" tIns="0" rIns="0" bIns="0" numCol="3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 marL="628650" indent="-171450">
              <a:buFont typeface="System Font Regular"/>
              <a:buChar char="-"/>
              <a:defRPr sz="1000"/>
            </a:lvl2pPr>
          </a:lstStyle>
          <a:p>
            <a:r>
              <a:rPr lang="en-AU"/>
              <a:t>Text Placeholder 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7371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668496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7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2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E129D5-BC83-5BC6-7696-A62ABBA70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EE874E2-82AB-542D-E56B-2FB8466A8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0969" y="1809750"/>
            <a:ext cx="322421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344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, medium body copy 13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3 column text box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89C3E4A-3CEE-6A06-BFB0-526F77478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DFC8A7E-2401-E620-E338-5D28D25068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0315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104634B-900F-6E88-EAFF-FBF5C77F1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44627" y="1814829"/>
            <a:ext cx="195483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00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 and 1 column text box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25C77E-CD2E-BA7A-975E-54EF9CC46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188" y="1809750"/>
            <a:ext cx="6684962" cy="27559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8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0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351BF546-A7D6-4DDD-D34D-2811CA1DFCD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240103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3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1 object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7CDED4A-4823-EF24-3881-13F93D52660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668496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object’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72B83BE-F949-7430-0580-E28A8377541C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87048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Title and 2 objects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sz="half" idx="2" hasCustomPrompt="1"/>
          </p:nvPr>
        </p:nvSpPr>
        <p:spPr>
          <a:xfrm>
            <a:off x="188118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CF546AC-A09B-3B79-BF41-C9B5E391B8D5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5418138" y="1802292"/>
            <a:ext cx="3148012" cy="276335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>
              <a:buFont typeface="System Font Regular"/>
              <a:buNone/>
              <a:defRPr sz="1000"/>
            </a:lvl1pPr>
            <a:lvl2pPr>
              <a:defRPr sz="1000"/>
            </a:lvl2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System Font Regular"/>
              <a:buChar char="-"/>
              <a:tabLst/>
              <a:defRPr/>
            </a:pPr>
            <a:r>
              <a:rPr lang="en-AU"/>
              <a:t>Click to add text or click on icon </a:t>
            </a:r>
            <a:br>
              <a:rPr lang="en-AU"/>
            </a:br>
            <a:r>
              <a:rPr lang="en-AU"/>
              <a:t>below to add object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3909B7-37E7-FB1F-A3FB-7C585D474988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bg object"/>
          <p:cNvSpPr/>
          <p:nvPr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small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Small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1981248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medium body copy 1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3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6473199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+ image, large body copy 18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5670550" cy="738664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Title, text box and image</a:t>
            </a:r>
            <a:br>
              <a:rPr lang="en-US"/>
            </a:br>
            <a:r>
              <a:rPr lang="en-US"/>
              <a:t>Large body copy</a:t>
            </a:r>
            <a:endParaRPr/>
          </a:p>
        </p:txBody>
      </p:sp>
      <p:sp>
        <p:nvSpPr>
          <p:cNvPr id="6" name="Holder 2">
            <a:extLst>
              <a:ext uri="{FF2B5EF4-FFF2-40B4-BE49-F238E27FC236}">
                <a16:creationId xmlns:a16="http://schemas.microsoft.com/office/drawing/2014/main" id="{B0FAA322-1959-4F66-2CF0-5AB1E42AA9C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92300" y="1803399"/>
            <a:ext cx="4356100" cy="27813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buFont typeface="System Font Regular"/>
              <a:buChar char="-"/>
              <a:defRPr sz="1800" b="0" i="0">
                <a:solidFill>
                  <a:srgbClr val="3C3C3B"/>
                </a:solidFill>
                <a:latin typeface="Arial"/>
                <a:cs typeface="Arial"/>
              </a:defRPr>
            </a:lvl1pPr>
            <a:lvl2pPr>
              <a:buFont typeface="System Font Regular"/>
              <a:buChar char="-"/>
              <a:defRPr sz="1000"/>
            </a:lvl2pPr>
          </a:lstStyle>
          <a:p>
            <a:r>
              <a:rPr lang="en-AU"/>
              <a:t>Click to add text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30F62FA-786C-07E8-C52D-1D109342ADA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95810" y="0"/>
            <a:ext cx="2648190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32574887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5339949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1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339949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E7C6475-9E09-2C25-60AA-C01FFE5493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571999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690FE27-A077-176C-683F-060F8B919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9948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2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2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63C846B-3BBC-0A9B-343F-8DA8440D4F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9223EA41-0E53-E4BC-82D3-F2D428AADB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7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1334476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06AF4810-CD2A-169B-7819-02D6EDE18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677" y="0"/>
            <a:ext cx="4562082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</a:extLst>
          </p:cNvPr>
          <p:cNvSpPr/>
          <p:nvPr userDrawn="1"/>
        </p:nvSpPr>
        <p:spPr>
          <a:xfrm>
            <a:off x="571500" y="57467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63150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3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A9B2E54-042A-B95A-337E-B5C4C9A5CC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0" y="2130182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F473830-12BA-DF64-1A9E-1CAE3632CA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0855120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0">
            <a:extLst>
              <a:ext uri="{FF2B5EF4-FFF2-40B4-BE49-F238E27FC236}">
                <a16:creationId xmlns:a16="http://schemas.microsoft.com/office/drawing/2014/main" id="{CA7413FA-6408-3254-1779-682CAAAE9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1500" y="59055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E6462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0">
            <a:extLst>
              <a:ext uri="{FF2B5EF4-FFF2-40B4-BE49-F238E27FC236}">
                <a16:creationId xmlns:a16="http://schemas.microsoft.com/office/drawing/2014/main" id="{D01AF305-2512-8B00-F76B-C57D2327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562082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: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4</a:t>
            </a:r>
            <a:br>
              <a:rPr lang="en-AU"/>
            </a:br>
            <a:r>
              <a:rPr lang="en-US"/>
              <a:t>Title, text box and image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A1A2B76-7231-1188-47F7-90C1CBB052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1501" y="2146057"/>
            <a:ext cx="3055937" cy="2070100"/>
          </a:xfrm>
        </p:spPr>
        <p:txBody>
          <a:bodyPr/>
          <a:lstStyle>
            <a:lvl1pPr marL="1714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1pPr>
            <a:lvl2pPr marL="6286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2pPr>
            <a:lvl3pPr marL="10858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3pPr>
            <a:lvl4pPr marL="15430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4pPr>
            <a:lvl5pPr marL="2000250" indent="-171450">
              <a:buClr>
                <a:schemeClr val="bg1"/>
              </a:buClr>
              <a:buFont typeface="System Font Regular"/>
              <a:buChar char="-"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01BB514-CFB3-0A62-D442-0367254D28E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2082" y="0"/>
            <a:ext cx="4581918" cy="51435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8456319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8585A7-12B9-F7BC-085D-8B7FD93EC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2842" y="0"/>
            <a:ext cx="5261158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79025"/>
            <a:ext cx="3055938" cy="1107996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5</a:t>
            </a:r>
            <a:br>
              <a:rPr lang="en-AU"/>
            </a:br>
            <a:r>
              <a:rPr lang="en-US"/>
              <a:t>Title, text box + images</a:t>
            </a:r>
            <a:br>
              <a:rPr lang="en-US"/>
            </a:br>
            <a:r>
              <a:rPr lang="en-US"/>
              <a:t>Medium body copy</a:t>
            </a:r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260F83-22E0-FB93-2602-46785993E9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071" y="2146057"/>
            <a:ext cx="3055937" cy="2070100"/>
          </a:xfrm>
        </p:spPr>
        <p:txBody>
          <a:bodyPr/>
          <a:lstStyle>
            <a:lvl1pPr marL="171450" indent="-171450">
              <a:buClr>
                <a:schemeClr val="tx1"/>
              </a:buClr>
              <a:buFont typeface="System Font Regular"/>
              <a:buChar char="-"/>
              <a:defRPr sz="1300"/>
            </a:lvl1pPr>
            <a:lvl2pPr marL="628650" indent="-171450">
              <a:buClr>
                <a:schemeClr val="tx1"/>
              </a:buClr>
              <a:buFont typeface="System Font Regular"/>
              <a:buChar char="-"/>
              <a:defRPr sz="1300"/>
            </a:lvl2pPr>
            <a:lvl3pPr marL="1085850" indent="-171450">
              <a:buClr>
                <a:schemeClr val="tx1"/>
              </a:buClr>
              <a:buFont typeface="System Font Regular"/>
              <a:buChar char="-"/>
              <a:defRPr sz="1300"/>
            </a:lvl3pPr>
            <a:lvl4pPr marL="1543050" indent="-171450">
              <a:buClr>
                <a:schemeClr val="tx1"/>
              </a:buClr>
              <a:buFont typeface="System Font Regular"/>
              <a:buChar char="-"/>
              <a:defRPr sz="1300"/>
            </a:lvl4pPr>
            <a:lvl5pPr marL="2000250" indent="-171450">
              <a:buClr>
                <a:schemeClr val="tx1"/>
              </a:buClr>
              <a:buFont typeface="System Font Regular"/>
              <a:buChar char="-"/>
              <a:defRPr sz="13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42651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E67DE4A2-A084-6CFF-A647-B7F40F5B328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8993" y="577850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42651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1EDA01D0-B9B6-53CA-5A69-95C997DC2B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8993" y="2636387"/>
            <a:ext cx="1996249" cy="192926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27143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A9A93A07-E57F-5770-834F-CFEF4A2F1EA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1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3706379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ith image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42950"/>
            <a:ext cx="7993742" cy="381000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AU"/>
              <a:t>Heading 6 – single line</a:t>
            </a:r>
            <a:endParaRPr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A3D8C20-B9F8-111A-7311-B7F42789D4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F9157D3-AB43-6EAD-7F21-F164319B31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74627" y="1434554"/>
            <a:ext cx="1998000" cy="1404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7206EB-D996-0FD4-E065-E9595D10C0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74628" y="2957976"/>
            <a:ext cx="1996249" cy="1440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379C8713-47DB-6665-EC36-148C9CB7B0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86150" y="1436723"/>
            <a:ext cx="2880000" cy="2961253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idx="1"/>
          </p:nvPr>
        </p:nvSpPr>
        <p:spPr>
          <a:xfrm>
            <a:off x="571500" y="4476750"/>
            <a:ext cx="7994650" cy="21817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7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1054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with image</a:t>
            </a:r>
            <a:endParaRPr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BEE90D4-8B0A-FDDF-BF6B-72D8DFDC89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92173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4D6788-A0C0-B174-4895-15A2149AC77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892173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3" name="Text Placeholder 4"/>
          <p:cNvSpPr>
            <a:spLocks noGrp="1"/>
          </p:cNvSpPr>
          <p:nvPr>
            <p:ph type="body" idx="1" hasCustomPrompt="1"/>
          </p:nvPr>
        </p:nvSpPr>
        <p:spPr>
          <a:xfrm>
            <a:off x="1892173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F9DD4CC-F211-99E0-B144-C7DF316647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05194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52B38CD-C9E2-6FCF-659C-51A52C84804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205194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7CE8A92-798F-6C5E-0F46-EC0B5684D2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205194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33A6F673-B304-E705-5E66-2DBDA1BA763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50856" y="1410798"/>
            <a:ext cx="1322070" cy="12192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E08F0228-3E66-E48B-74F0-3A18CDB08DA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50856" y="2776903"/>
            <a:ext cx="1917700" cy="387734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1" i="0">
                <a:solidFill>
                  <a:schemeClr val="accent1"/>
                </a:solidFill>
                <a:latin typeface="+mn-lt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First Last 10pt Arial</a:t>
            </a:r>
          </a:p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Title goes here 10pt Times</a:t>
            </a:r>
            <a:endParaRPr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BEEB3E0-898E-2BE3-26F4-15A3FF454115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50856" y="3365497"/>
            <a:ext cx="1917700" cy="1375162"/>
          </a:xfrm>
          <a:prstGeom prst="rect">
            <a:avLst/>
          </a:prstGeom>
        </p:spPr>
        <p:txBody>
          <a:bodyPr lIns="0" tIns="0" rIns="0" bIns="0" numCol="1" spcCol="252000"/>
          <a:lstStyle>
            <a:lvl1pPr marL="0" indent="0">
              <a:buFontTx/>
              <a:buNone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5954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bios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77850" y="736598"/>
            <a:ext cx="7988300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E64626"/>
                </a:solidFill>
                <a:latin typeface="Times" pitchFamily="2" charset="0"/>
                <a:cs typeface="Times New Roman"/>
              </a:defRPr>
            </a:lvl1pPr>
          </a:lstStyle>
          <a:p>
            <a:r>
              <a:rPr lang="en-US"/>
              <a:t>Speaker bios no image</a:t>
            </a:r>
            <a:endParaRPr/>
          </a:p>
        </p:txBody>
      </p:sp>
      <p:sp>
        <p:nvSpPr>
          <p:cNvPr id="12" name="Holder 1">
            <a:extLst>
              <a:ext uri="{FF2B5EF4-FFF2-40B4-BE49-F238E27FC236}">
                <a16:creationId xmlns:a16="http://schemas.microsoft.com/office/drawing/2014/main" id="{01046116-FA83-47AD-17FA-94D776E8C80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887052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3" name="Holder 2"/>
          <p:cNvSpPr>
            <a:spLocks noGrp="1"/>
          </p:cNvSpPr>
          <p:nvPr>
            <p:ph type="body" idx="1" hasCustomPrompt="1"/>
          </p:nvPr>
        </p:nvSpPr>
        <p:spPr>
          <a:xfrm>
            <a:off x="1887052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</a:p>
          <a:p>
            <a:endParaRPr lang="en-AU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2593A6BD-50DF-0434-8D9C-6C5105B37941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212958" y="1426364"/>
            <a:ext cx="2960856" cy="369098"/>
          </a:xfrm>
          <a:prstGeom prst="rect">
            <a:avLst/>
          </a:prstGeom>
          <a:solidFill>
            <a:schemeClr val="accent1"/>
          </a:solidFill>
        </p:spPr>
        <p:txBody>
          <a:bodyPr lIns="251999" tIns="72000" rIns="251999" bIns="72000" numCol="1" spcCol="252000" anchor="ctr" anchorCtr="0"/>
          <a:lstStyle>
            <a:lvl1pPr marL="0" indent="0">
              <a:buFontTx/>
              <a:buNone/>
              <a:defRPr sz="1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Heading 10pt</a:t>
            </a:r>
            <a:endParaRPr/>
          </a:p>
        </p:txBody>
      </p:sp>
      <p:sp>
        <p:nvSpPr>
          <p:cNvPr id="13" name="Holder 4">
            <a:extLst>
              <a:ext uri="{FF2B5EF4-FFF2-40B4-BE49-F238E27FC236}">
                <a16:creationId xmlns:a16="http://schemas.microsoft.com/office/drawing/2014/main" id="{980934C0-12AC-D7ED-F525-AC922980850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212958" y="1795462"/>
            <a:ext cx="2960856" cy="2770187"/>
          </a:xfrm>
          <a:prstGeom prst="rect">
            <a:avLst/>
          </a:prstGeom>
          <a:solidFill>
            <a:schemeClr val="bg2"/>
          </a:solidFill>
        </p:spPr>
        <p:txBody>
          <a:bodyPr lIns="251999" tIns="251999" rIns="251999" bIns="251999" numCol="1" spcCol="252000"/>
          <a:lstStyle>
            <a:lvl1pPr marL="171450" indent="-171450">
              <a:buFont typeface="System Font Regular"/>
              <a:buChar char="-"/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Body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copy</a:t>
            </a:r>
            <a:r>
              <a:rPr lang="en-AU" sz="1000" spc="-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small</a:t>
            </a:r>
            <a:r>
              <a:rPr lang="en-AU" sz="1000" spc="-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lang="en-AU" sz="1000">
                <a:solidFill>
                  <a:srgbClr val="3C3C3B"/>
                </a:solidFill>
                <a:latin typeface="Arial"/>
                <a:cs typeface="Arial"/>
              </a:rPr>
              <a:t>10pt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08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imag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3F48FE3D-1F01-EEB6-6A4A-4F4B29D064A5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6">
            <a:extLst>
              <a:ext uri="{FF2B5EF4-FFF2-40B4-BE49-F238E27FC236}">
                <a16:creationId xmlns:a16="http://schemas.microsoft.com/office/drawing/2014/main" id="{663CD1C2-E224-8DF3-9A0D-E3EFD27C1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1500"/>
            <a:ext cx="4572000" cy="4000500"/>
          </a:xfrm>
          <a:custGeom>
            <a:avLst/>
            <a:gdLst/>
            <a:ahLst/>
            <a:cxnLst/>
            <a:rect l="l" t="t" r="r" b="b"/>
            <a:pathLst>
              <a:path w="4572000" h="4000500">
                <a:moveTo>
                  <a:pt x="4572000" y="0"/>
                </a:moveTo>
                <a:lnTo>
                  <a:pt x="0" y="0"/>
                </a:lnTo>
                <a:lnTo>
                  <a:pt x="0" y="4000500"/>
                </a:lnTo>
                <a:lnTo>
                  <a:pt x="4572000" y="4000500"/>
                </a:lnTo>
                <a:lnTo>
                  <a:pt x="457200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EC0E1D8-33A4-65CC-8895-783ED3E741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137" y="937577"/>
            <a:ext cx="3966985" cy="94657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/>
              <a:t>Heading sits here 28pt</a:t>
            </a:r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9C36DF5-DD75-D71F-723C-8EF6CC84B8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627" y="1981961"/>
            <a:ext cx="3966984" cy="7537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400">
                <a:latin typeface="Arial"/>
                <a:cs typeface="Arial"/>
              </a:rPr>
              <a:t>Intro</a:t>
            </a:r>
            <a:r>
              <a:rPr lang="en-AU" sz="1400" spc="-2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text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14pt,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to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sit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here.</a:t>
            </a:r>
            <a:r>
              <a:rPr lang="en-AU" sz="1400" spc="-10">
                <a:latin typeface="Arial"/>
                <a:cs typeface="Arial"/>
              </a:rPr>
              <a:t> </a:t>
            </a:r>
            <a:br>
              <a:rPr lang="en-AU" sz="1400" spc="-10">
                <a:latin typeface="Arial"/>
                <a:cs typeface="Arial"/>
              </a:rPr>
            </a:br>
            <a:r>
              <a:rPr lang="en-AU" sz="1400">
                <a:latin typeface="Arial"/>
                <a:cs typeface="Arial"/>
              </a:rPr>
              <a:t>2–3</a:t>
            </a:r>
            <a:r>
              <a:rPr lang="en-AU" sz="1400" spc="-10">
                <a:latin typeface="Arial"/>
                <a:cs typeface="Arial"/>
              </a:rPr>
              <a:t> lines </a:t>
            </a:r>
            <a:r>
              <a:rPr lang="en-AU" sz="1400">
                <a:latin typeface="Arial"/>
                <a:cs typeface="Arial"/>
              </a:rPr>
              <a:t>of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25">
                <a:latin typeface="Arial"/>
                <a:cs typeface="Arial"/>
              </a:rPr>
              <a:t>copy.</a:t>
            </a:r>
            <a:r>
              <a:rPr lang="en-AU" sz="1400" spc="-80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Am </a:t>
            </a:r>
            <a:r>
              <a:rPr lang="en-AU" sz="1400" err="1">
                <a:latin typeface="Arial"/>
                <a:cs typeface="Arial"/>
              </a:rPr>
              <a:t>quo’xnkaln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ium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aute</a:t>
            </a:r>
            <a:r>
              <a:rPr lang="en-AU" sz="1400" spc="-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fuidesteI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eces</a:t>
            </a:r>
            <a:r>
              <a:rPr lang="en-AU" sz="1400">
                <a:latin typeface="Arial"/>
                <a:cs typeface="Arial"/>
              </a:rPr>
              <a:t>,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>
                <a:latin typeface="Arial"/>
                <a:cs typeface="Arial"/>
              </a:rPr>
              <a:t>Cas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cus</a:t>
            </a:r>
            <a:r>
              <a:rPr lang="en-AU" sz="1400" spc="-10">
                <a:latin typeface="Arial"/>
                <a:cs typeface="Arial"/>
              </a:rPr>
              <a:t> </a:t>
            </a:r>
            <a:r>
              <a:rPr lang="en-AU" sz="1400" err="1">
                <a:latin typeface="Arial"/>
                <a:cs typeface="Arial"/>
              </a:rPr>
              <a:t>aus</a:t>
            </a:r>
            <a:r>
              <a:rPr lang="en-AU" sz="1400" spc="-15">
                <a:latin typeface="Arial"/>
                <a:cs typeface="Arial"/>
              </a:rPr>
              <a:t> </a:t>
            </a:r>
            <a:r>
              <a:rPr lang="en-AU" sz="1400" spc="-10" err="1">
                <a:latin typeface="Arial"/>
                <a:cs typeface="Arial"/>
              </a:rPr>
              <a:t>opubli</a:t>
            </a:r>
            <a:r>
              <a:rPr lang="en-AU" sz="1400" spc="-10">
                <a:latin typeface="Arial"/>
                <a:cs typeface="Arial"/>
              </a:rPr>
              <a:t>.</a:t>
            </a:r>
            <a:endParaRPr lang="en-AU" sz="1400">
              <a:latin typeface="Arial"/>
              <a:cs typeface="Arial"/>
            </a:endParaRP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3294DCB0-B5EC-D044-C287-CD623136A7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137" y="2787410"/>
            <a:ext cx="3502275" cy="41468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err="1"/>
              <a:t>sydney.edu.au</a:t>
            </a:r>
            <a:r>
              <a:rPr lang="en-GB"/>
              <a:t>/</a:t>
            </a:r>
            <a:r>
              <a:rPr lang="en-GB" err="1"/>
              <a:t>xxxxx</a:t>
            </a:r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26371A5-B0B4-75FD-EDA9-FAF993970A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CC6CB602-C08B-320B-4B19-B03FD0E5432F}"/>
              </a:ext>
            </a:extLst>
          </p:cNvPr>
          <p:cNvSpPr txBox="1"/>
          <p:nvPr userDrawn="1"/>
        </p:nvSpPr>
        <p:spPr>
          <a:xfrm rot="16200000">
            <a:off x="3535157" y="3553180"/>
            <a:ext cx="183026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/>
              <a:t>CRICOS 00026A    TEQSA PRV12057</a:t>
            </a:r>
          </a:p>
        </p:txBody>
      </p:sp>
    </p:spTree>
    <p:extLst>
      <p:ext uri="{BB962C8B-B14F-4D97-AF65-F5344CB8AC3E}">
        <p14:creationId xmlns:p14="http://schemas.microsoft.com/office/powerpoint/2010/main" val="178918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55181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algn="l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solidFill>
                  <a:schemeClr val="tx1"/>
                </a:solidFill>
                <a:latin typeface="Arial"/>
                <a:cs typeface="Arial"/>
              </a:rPr>
              <a:t>We recognise and pay respect to the Elders and communities – past, present, and emerging – of the lands that the University of Sydney's campuses stand on. For thousands of years they have shared and exchanged knowledges across innumerable generations for the benefit of all.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25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A4A031B-81B7-43E9-D4FB-AF1716EB702F}"/>
              </a:ext>
            </a:extLst>
          </p:cNvPr>
          <p:cNvSpPr txBox="1"/>
          <p:nvPr userDrawn="1"/>
        </p:nvSpPr>
        <p:spPr>
          <a:xfrm>
            <a:off x="577851" y="985576"/>
            <a:ext cx="643254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>
              <a:lnSpc>
                <a:spcPct val="100000"/>
              </a:lnSpc>
              <a:spcBef>
                <a:spcPts val="100"/>
              </a:spcBef>
            </a:pP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University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Sydney’s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Camperdown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sits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Gadigal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people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with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campuses,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teaching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research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facilities</a:t>
            </a:r>
            <a:r>
              <a:rPr lang="en-AU" sz="1800" spc="-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on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spc="-25">
                <a:latin typeface="Arial"/>
                <a:cs typeface="Arial"/>
              </a:rPr>
              <a:t>the </a:t>
            </a:r>
            <a:r>
              <a:rPr lang="en-AU" sz="1800">
                <a:latin typeface="Arial"/>
                <a:cs typeface="Arial"/>
              </a:rPr>
              <a:t>lands</a:t>
            </a:r>
            <a:r>
              <a:rPr lang="en-AU" sz="1800" spc="-4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of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the</a:t>
            </a:r>
            <a:r>
              <a:rPr lang="en-AU" sz="1800" spc="-2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Gamaraygal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Dharug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Wangal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Darkinyung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spc="-10" err="1">
                <a:latin typeface="Arial"/>
                <a:cs typeface="Arial"/>
              </a:rPr>
              <a:t>Burramadagal</a:t>
            </a:r>
            <a:r>
              <a:rPr lang="en-AU" sz="1800" spc="-10">
                <a:latin typeface="Arial"/>
                <a:cs typeface="Arial"/>
              </a:rPr>
              <a:t>, </a:t>
            </a:r>
            <a:r>
              <a:rPr lang="en-AU" sz="1800" err="1">
                <a:latin typeface="Arial"/>
                <a:cs typeface="Arial"/>
              </a:rPr>
              <a:t>Dharawal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3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Gandangara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Gamilaraay,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Barkindji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Bundjalung,</a:t>
            </a:r>
            <a:r>
              <a:rPr lang="en-AU" sz="1800" spc="-10">
                <a:latin typeface="Arial"/>
                <a:cs typeface="Arial"/>
              </a:rPr>
              <a:t> Wiradjuri, </a:t>
            </a:r>
            <a:r>
              <a:rPr lang="en-AU" sz="1800" err="1">
                <a:latin typeface="Arial"/>
                <a:cs typeface="Arial"/>
              </a:rPr>
              <a:t>Ngunawal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Gureng</a:t>
            </a:r>
            <a:r>
              <a:rPr lang="en-AU" sz="1800">
                <a:latin typeface="Arial"/>
                <a:cs typeface="Arial"/>
              </a:rPr>
              <a:t>,</a:t>
            </a:r>
            <a:r>
              <a:rPr lang="en-AU" sz="1800" spc="-10">
                <a:latin typeface="Arial"/>
                <a:cs typeface="Arial"/>
              </a:rPr>
              <a:t> </a:t>
            </a:r>
            <a:r>
              <a:rPr lang="en-AU" sz="1800">
                <a:latin typeface="Arial"/>
                <a:cs typeface="Arial"/>
              </a:rPr>
              <a:t>and</a:t>
            </a:r>
            <a:r>
              <a:rPr lang="en-AU" sz="1800" spc="-15">
                <a:latin typeface="Arial"/>
                <a:cs typeface="Arial"/>
              </a:rPr>
              <a:t> </a:t>
            </a:r>
            <a:r>
              <a:rPr lang="en-AU" sz="1800" err="1">
                <a:latin typeface="Arial"/>
                <a:cs typeface="Arial"/>
              </a:rPr>
              <a:t>Gagadju</a:t>
            </a:r>
            <a:r>
              <a:rPr lang="en-AU" sz="1800" spc="-10">
                <a:latin typeface="Arial"/>
                <a:cs typeface="Arial"/>
              </a:rPr>
              <a:t> peoples.</a:t>
            </a:r>
            <a:endParaRPr lang="en-AU"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242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of Country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6E1B4E01-527A-D1AA-EA18-50F1CA440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3941" y="3611228"/>
            <a:ext cx="1558620" cy="548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D2DBAA-0372-EA1B-CAD1-7C9766B446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984068"/>
            <a:ext cx="5511800" cy="151148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800" i="0">
                <a:latin typeface="Arial"/>
                <a:cs typeface="Arial"/>
              </a:rPr>
              <a:t>Add in own text for Acknowledgement of Country 18pt</a:t>
            </a:r>
            <a:endParaRPr lang="en-AU" sz="1800" i="0" spc="-2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974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82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07" r:id="rId3"/>
    <p:sldLayoutId id="2147483745" r:id="rId4"/>
    <p:sldLayoutId id="2147483746" r:id="rId5"/>
    <p:sldLayoutId id="2147483747" r:id="rId6"/>
  </p:sldLayoutIdLst>
  <p:txStyles>
    <p:titleStyle>
      <a:lvl1pPr eaLnBrk="1" hangingPunct="1"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eaLnBrk="1" hangingPunct="1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 eaLnBrk="1" hangingPunct="1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89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8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95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3" r:id="rId2"/>
    <p:sldLayoutId id="2147483724" r:id="rId3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3" r:id="rId2"/>
    <p:sldLayoutId id="2147483734" r:id="rId3"/>
    <p:sldLayoutId id="2147483735" r:id="rId4"/>
    <p:sldLayoutId id="2147483732" r:id="rId5"/>
    <p:sldLayoutId id="2147483727" r:id="rId6"/>
    <p:sldLayoutId id="2147483739" r:id="rId7"/>
    <p:sldLayoutId id="2147483728" r:id="rId8"/>
    <p:sldLayoutId id="2147483729" r:id="rId9"/>
    <p:sldLayoutId id="2147483730" r:id="rId10"/>
    <p:sldLayoutId id="2147483731" r:id="rId11"/>
    <p:sldLayoutId id="2147483736" r:id="rId12"/>
    <p:sldLayoutId id="2147483748" r:id="rId13"/>
    <p:sldLayoutId id="2147483738" r:id="rId14"/>
  </p:sldLayoutIdLst>
  <p:txStyles>
    <p:titleStyle>
      <a:lvl1pPr>
        <a:defRPr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736598"/>
            <a:ext cx="79883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6462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AU"/>
              <a:t>Click to add title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 idx="1"/>
          </p:nvPr>
        </p:nvSpPr>
        <p:spPr>
          <a:xfrm>
            <a:off x="1892300" y="1803398"/>
            <a:ext cx="6673850" cy="27622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000" b="0" i="0">
                <a:solidFill>
                  <a:srgbClr val="3C3C3B"/>
                </a:solidFill>
                <a:latin typeface="Arial"/>
                <a:cs typeface="Arial"/>
              </a:defRPr>
            </a:lvl1pPr>
          </a:lstStyle>
          <a:p>
            <a:pPr marL="171450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Click to edit Master text styles</a:t>
            </a:r>
          </a:p>
          <a:p>
            <a:pPr marL="628650" lvl="1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Second level</a:t>
            </a:r>
          </a:p>
          <a:p>
            <a:pPr marL="1085850" lvl="2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Third level</a:t>
            </a:r>
          </a:p>
          <a:p>
            <a:pPr marL="1543050" lvl="3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Fourth level</a:t>
            </a:r>
          </a:p>
          <a:p>
            <a:pPr marL="2000250" lvl="4" indent="-171450">
              <a:buClr>
                <a:schemeClr val="tx2"/>
              </a:buClr>
              <a:buFont typeface="System Font Regular"/>
              <a:buChar char="-"/>
            </a:pPr>
            <a:r>
              <a:rPr lang="en-GB" sz="1000">
                <a:solidFill>
                  <a:schemeClr val="tx2"/>
                </a:solidFill>
                <a:latin typeface="+mn-lt"/>
              </a:rPr>
              <a:t>Fifth level</a:t>
            </a:r>
            <a:endParaRPr lang="en-US" sz="1000">
              <a:solidFill>
                <a:schemeClr val="tx2"/>
              </a:solidFill>
              <a:latin typeface="+mn-lt"/>
            </a:endParaRPr>
          </a:p>
          <a:p>
            <a:endParaRPr/>
          </a:p>
        </p:txBody>
      </p:sp>
      <p:sp>
        <p:nvSpPr>
          <p:cNvPr id="12" name="Placeholder 3">
            <a:extLst>
              <a:ext uri="{FF2B5EF4-FFF2-40B4-BE49-F238E27FC236}">
                <a16:creationId xmlns:a16="http://schemas.microsoft.com/office/drawing/2014/main" id="{6C0811DA-1436-1C90-68E8-D6A920491400}"/>
              </a:ext>
            </a:extLst>
          </p:cNvPr>
          <p:cNvSpPr txBox="1"/>
          <p:nvPr userDrawn="1"/>
        </p:nvSpPr>
        <p:spPr>
          <a:xfrm>
            <a:off x="568325" y="4725643"/>
            <a:ext cx="942975" cy="11811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The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University</a:t>
            </a:r>
            <a:r>
              <a:rPr sz="650" spc="10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>
                <a:solidFill>
                  <a:srgbClr val="3C3C3B"/>
                </a:solidFill>
                <a:latin typeface="Arial"/>
                <a:cs typeface="Arial"/>
              </a:rPr>
              <a:t>of</a:t>
            </a:r>
            <a:r>
              <a:rPr sz="650" spc="15">
                <a:solidFill>
                  <a:srgbClr val="3C3C3B"/>
                </a:solidFill>
                <a:latin typeface="Arial"/>
                <a:cs typeface="Arial"/>
              </a:rPr>
              <a:t> </a:t>
            </a:r>
            <a:r>
              <a:rPr sz="650" spc="-10">
                <a:solidFill>
                  <a:srgbClr val="3C3C3B"/>
                </a:solidFill>
                <a:latin typeface="Arial"/>
                <a:cs typeface="Arial"/>
              </a:rPr>
              <a:t>Sydney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642DA0-8A3F-F1D1-A500-3E3B635F525E}"/>
              </a:ext>
            </a:extLst>
          </p:cNvPr>
          <p:cNvSpPr/>
          <p:nvPr userDrawn="1"/>
        </p:nvSpPr>
        <p:spPr>
          <a:xfrm>
            <a:off x="571500" y="5762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741" r:id="rId3"/>
    <p:sldLayoutId id="2147483704" r:id="rId4"/>
    <p:sldLayoutId id="2147483680" r:id="rId5"/>
    <p:sldLayoutId id="2147483681" r:id="rId6"/>
    <p:sldLayoutId id="2147483662" r:id="rId7"/>
    <p:sldLayoutId id="2147483668" r:id="rId8"/>
    <p:sldLayoutId id="2147483669" r:id="rId9"/>
    <p:sldLayoutId id="2147483667" r:id="rId10"/>
    <p:sldLayoutId id="2147483670" r:id="rId11"/>
    <p:sldLayoutId id="2147483666" r:id="rId12"/>
    <p:sldLayoutId id="2147483744" r:id="rId13"/>
    <p:sldLayoutId id="2147483671" r:id="rId14"/>
    <p:sldLayoutId id="2147483663" r:id="rId15"/>
    <p:sldLayoutId id="2147483672" r:id="rId16"/>
    <p:sldLayoutId id="2147483742" r:id="rId17"/>
    <p:sldLayoutId id="2147483743" r:id="rId18"/>
    <p:sldLayoutId id="2147483673" r:id="rId19"/>
    <p:sldLayoutId id="2147483674" r:id="rId20"/>
    <p:sldLayoutId id="2147483675" r:id="rId21"/>
    <p:sldLayoutId id="2147483676" r:id="rId22"/>
    <p:sldLayoutId id="2147483677" r:id="rId23"/>
    <p:sldLayoutId id="2147483740" r:id="rId24"/>
    <p:sldLayoutId id="2147483678" r:id="rId25"/>
    <p:sldLayoutId id="2147483679" r:id="rId26"/>
  </p:sldLayoutIdLst>
  <p:txStyles>
    <p:titleStyle>
      <a:lvl1pPr>
        <a:defRPr>
          <a:solidFill>
            <a:schemeClr val="accent1"/>
          </a:solidFill>
          <a:latin typeface="Times" pitchFamily="2" charset="0"/>
          <a:ea typeface="+mj-ea"/>
          <a:cs typeface="+mj-cs"/>
        </a:defRPr>
      </a:lvl1pPr>
    </p:titleStyle>
    <p:bodyStyle>
      <a:lvl1pPr marL="171450" indent="-171450">
        <a:buClr>
          <a:schemeClr val="tx2"/>
        </a:buClr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1pPr>
      <a:lvl2pPr marL="4572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2pPr>
      <a:lvl3pPr marL="9144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3pPr>
      <a:lvl4pPr marL="13716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4pPr>
      <a:lvl5pPr marL="1828800">
        <a:buFont typeface="Arial" panose="020B0604020202020204" pitchFamily="34" charset="0"/>
        <a:buChar char="•"/>
        <a:defRPr>
          <a:solidFill>
            <a:schemeClr val="tx2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62" userDrawn="1">
          <p15:clr>
            <a:srgbClr val="A4A3A4"/>
          </p15:clr>
        </p15:guide>
        <p15:guide id="6" orient="horz" pos="1131" userDrawn="1">
          <p15:clr>
            <a:srgbClr val="A4A3A4"/>
          </p15:clr>
        </p15:guide>
        <p15:guide id="8" orient="horz" pos="2876" userDrawn="1">
          <p15:clr>
            <a:srgbClr val="A4A3A4"/>
          </p15:clr>
        </p15:guide>
        <p15:guide id="9" pos="360" userDrawn="1">
          <p15:clr>
            <a:srgbClr val="A4A3A4"/>
          </p15:clr>
        </p15:guide>
        <p15:guide id="10" pos="5396" userDrawn="1">
          <p15:clr>
            <a:srgbClr val="A4A3A4"/>
          </p15:clr>
        </p15:guide>
        <p15:guide id="11" pos="118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0" Type="http://schemas.openxmlformats.org/officeDocument/2006/relationships/image" Target="../media/image4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6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5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52.png"/><Relationship Id="rId5" Type="http://schemas.openxmlformats.org/officeDocument/2006/relationships/image" Target="../media/image37.png"/><Relationship Id="rId10" Type="http://schemas.openxmlformats.org/officeDocument/2006/relationships/image" Target="../media/image49.png"/><Relationship Id="rId4" Type="http://schemas.openxmlformats.org/officeDocument/2006/relationships/image" Target="../media/image55.png"/><Relationship Id="rId9" Type="http://schemas.openxmlformats.org/officeDocument/2006/relationships/image" Target="../media/image51.png"/><Relationship Id="rId1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61.png"/><Relationship Id="rId5" Type="http://schemas.openxmlformats.org/officeDocument/2006/relationships/image" Target="../media/image37.png"/><Relationship Id="rId10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6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61.png"/><Relationship Id="rId5" Type="http://schemas.openxmlformats.org/officeDocument/2006/relationships/image" Target="../media/image37.png"/><Relationship Id="rId10" Type="http://schemas.openxmlformats.org/officeDocument/2006/relationships/image" Target="../media/image6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66.png"/><Relationship Id="rId4" Type="http://schemas.openxmlformats.org/officeDocument/2006/relationships/image" Target="../media/image36.png"/><Relationship Id="rId9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0" Type="http://schemas.openxmlformats.org/officeDocument/2006/relationships/image" Target="../media/image67.png"/><Relationship Id="rId4" Type="http://schemas.openxmlformats.org/officeDocument/2006/relationships/image" Target="../media/image36.png"/><Relationship Id="rId9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69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8.pn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0" Type="http://schemas.openxmlformats.org/officeDocument/2006/relationships/image" Target="../media/image67.png"/><Relationship Id="rId4" Type="http://schemas.openxmlformats.org/officeDocument/2006/relationships/image" Target="../media/image36.png"/><Relationship Id="rId9" Type="http://schemas.openxmlformats.org/officeDocument/2006/relationships/image" Target="../media/image6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2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7BD8-0CAE-AFAA-8858-81F8857D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ECON1002 Intro. Macro.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1CA14-3B78-2172-AC15-E12ADF11AA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Tutorial 6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9B3DC-C6BD-B21D-0C74-D2CBE9C886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8173" y="3003798"/>
            <a:ext cx="3502275" cy="414686"/>
          </a:xfrm>
        </p:spPr>
        <p:txBody>
          <a:bodyPr/>
          <a:lstStyle/>
          <a:p>
            <a:r>
              <a:rPr lang="en-AU" b="0"/>
              <a:t>Herbert Xin</a:t>
            </a:r>
          </a:p>
          <a:p>
            <a:r>
              <a:rPr lang="en-AU" b="0"/>
              <a:t>wei.xin@sydney.edu.au</a:t>
            </a:r>
          </a:p>
        </p:txBody>
      </p:sp>
    </p:spTree>
    <p:extLst>
      <p:ext uri="{BB962C8B-B14F-4D97-AF65-F5344CB8AC3E}">
        <p14:creationId xmlns:p14="http://schemas.microsoft.com/office/powerpoint/2010/main" val="219306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4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8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1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/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Now government gives a cash bonus of 50 units to taxpayers,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blipFill>
                <a:blip r:embed="rId9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24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/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Now government gives a cash bonus of 50 units to taxpayers,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blipFill>
                <a:blip r:embed="rId9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/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↑42.5=(0.85∗50)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blipFill>
                <a:blip r:embed="rId10"/>
                <a:stretch>
                  <a:fillRect l="-1223" r="-24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9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/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Now government gives a cash bonus of 50 units to taxpayers,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blipFill>
                <a:blip r:embed="rId9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/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↑42.5=(0.85∗50)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blipFill>
                <a:blip r:embed="rId10"/>
                <a:stretch>
                  <a:fillRect l="-1223" r="-24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/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If this cash bonus is financed by decrease in government expenditure,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blipFill>
                <a:blip r:embed="rId11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27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/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Now government gives a cash bonus of 50 units to taxpayers,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blipFill>
                <a:blip r:embed="rId9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/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↑42.5=(0.85∗50)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blipFill>
                <a:blip r:embed="rId10"/>
                <a:stretch>
                  <a:fillRect l="-1223" r="-24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/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If this cash bonus is financed by decrease in government expenditure,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blipFill>
                <a:blip r:embed="rId11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F18E5-2B4D-0E58-3000-5B3840987CEA}"/>
                  </a:ext>
                </a:extLst>
              </p:cNvPr>
              <p:cNvSpPr txBox="1"/>
              <p:nvPr/>
            </p:nvSpPr>
            <p:spPr>
              <a:xfrm>
                <a:off x="4880418" y="3955917"/>
                <a:ext cx="7752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↓50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F18E5-2B4D-0E58-3000-5B384098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18" y="3955917"/>
                <a:ext cx="775212" cy="215444"/>
              </a:xfrm>
              <a:prstGeom prst="rect">
                <a:avLst/>
              </a:prstGeom>
              <a:blipFill>
                <a:blip r:embed="rId12"/>
                <a:stretch>
                  <a:fillRect l="-3937" r="-393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15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/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348342-C571-68F0-E3B6-0E90EE85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" y="3410755"/>
                <a:ext cx="3312368" cy="215893"/>
              </a:xfrm>
              <a:prstGeom prst="rect">
                <a:avLst/>
              </a:prstGeom>
              <a:blipFill>
                <a:blip r:embed="rId6"/>
                <a:stretch>
                  <a:fillRect l="-1105" r="-92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/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Take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sz="1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BC125F-B2A3-83BB-335B-59FBF8230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1797723"/>
                <a:ext cx="1105752" cy="215444"/>
              </a:xfrm>
              <a:prstGeom prst="rect">
                <a:avLst/>
              </a:prstGeom>
              <a:blipFill>
                <a:blip r:embed="rId7"/>
                <a:stretch>
                  <a:fillRect l="-9945" t="-25714" r="-4972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/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−0.85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+0.85(1−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80B5D7-9494-3A5E-4EA8-0CD31D02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053" y="2137598"/>
                <a:ext cx="3895411" cy="215893"/>
              </a:xfrm>
              <a:prstGeom prst="rect">
                <a:avLst/>
              </a:prstGeom>
              <a:blipFill>
                <a:blip r:embed="rId8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/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Now government gives a cash bonus of 50 units to taxpayers,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7C7EE21-C431-D5C9-6385-73D804633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444825"/>
                <a:ext cx="3895410" cy="461665"/>
              </a:xfrm>
              <a:prstGeom prst="rect">
                <a:avLst/>
              </a:prstGeom>
              <a:blipFill>
                <a:blip r:embed="rId9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/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↑42.5=(0.85∗50)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7AA3BC-13A1-1C45-73F6-7B30D90B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3020380"/>
                <a:ext cx="1993494" cy="215444"/>
              </a:xfrm>
              <a:prstGeom prst="rect">
                <a:avLst/>
              </a:prstGeom>
              <a:blipFill>
                <a:blip r:embed="rId10"/>
                <a:stretch>
                  <a:fillRect l="-1223" r="-244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/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/>
                  <a:t>If this cash bonus is financed by decrease in government expenditure, i.e.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↓50</m:t>
                    </m:r>
                  </m:oMath>
                </a14:m>
                <a:endParaRPr lang="en-US" sz="12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2C36BE-2731-330C-A52D-8D7029C44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365038"/>
                <a:ext cx="3895410" cy="461665"/>
              </a:xfrm>
              <a:prstGeom prst="rect">
                <a:avLst/>
              </a:prstGeom>
              <a:blipFill>
                <a:blip r:embed="rId11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F18E5-2B4D-0E58-3000-5B3840987CEA}"/>
                  </a:ext>
                </a:extLst>
              </p:cNvPr>
              <p:cNvSpPr txBox="1"/>
              <p:nvPr/>
            </p:nvSpPr>
            <p:spPr>
              <a:xfrm>
                <a:off x="4880418" y="3955917"/>
                <a:ext cx="7752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↓50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F18E5-2B4D-0E58-3000-5B384098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18" y="3955917"/>
                <a:ext cx="775212" cy="215444"/>
              </a:xfrm>
              <a:prstGeom prst="rect">
                <a:avLst/>
              </a:prstGeom>
              <a:blipFill>
                <a:blip r:embed="rId12"/>
                <a:stretch>
                  <a:fillRect l="-3937" r="-393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939AD-84CD-9FF6-2CEE-52B31DB0B466}"/>
                  </a:ext>
                </a:extLst>
              </p:cNvPr>
              <p:cNvSpPr txBox="1"/>
              <p:nvPr/>
            </p:nvSpPr>
            <p:spPr>
              <a:xfrm>
                <a:off x="4864818" y="4300575"/>
                <a:ext cx="307725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200" b="0"/>
                  <a:t>In total,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𝑃𝐴𝐸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↓7.5</m:t>
                    </m:r>
                  </m:oMath>
                </a14:m>
                <a:r>
                  <a:rPr lang="en-US" sz="1200"/>
                  <a:t>, but government’s budget remains balanced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8939AD-84CD-9FF6-2CEE-52B31DB0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818" y="4300575"/>
                <a:ext cx="3077255" cy="369332"/>
              </a:xfrm>
              <a:prstGeom prst="rect">
                <a:avLst/>
              </a:prstGeom>
              <a:blipFill>
                <a:blip r:embed="rId13"/>
                <a:stretch>
                  <a:fillRect l="-2970" t="-14754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4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70C-B6CD-ADF3-BD2F-222C5E86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Stabilizer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9B27B-87B1-A961-1AE7-10029D396584}"/>
              </a:ext>
            </a:extLst>
          </p:cNvPr>
          <p:cNvSpPr txBox="1"/>
          <p:nvPr/>
        </p:nvSpPr>
        <p:spPr>
          <a:xfrm>
            <a:off x="555446" y="1556087"/>
            <a:ext cx="64087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An automatic stabilizer is a policy mechanism that automatically adjusts government spending or taxation to counteract changes in the business cycle, helping to stabilize the economy without the need for discretionary policy action.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7956806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D70C-B6CD-ADF3-BD2F-222C5E86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Stabilizer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9B27B-87B1-A961-1AE7-10029D396584}"/>
              </a:ext>
            </a:extLst>
          </p:cNvPr>
          <p:cNvSpPr txBox="1"/>
          <p:nvPr/>
        </p:nvSpPr>
        <p:spPr>
          <a:xfrm>
            <a:off x="555446" y="1556087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An automatic stabilizer is a policy mechanism that automatically adjusts government spending or taxation to counteract changes in the business cycle, helping to stabilize the economy without the need for discretionary policy action.</a:t>
            </a:r>
          </a:p>
          <a:p>
            <a:endParaRPr lang="en-US" sz="1400" i="1"/>
          </a:p>
          <a:p>
            <a:endParaRPr lang="en-US" sz="1400" i="1"/>
          </a:p>
          <a:p>
            <a:r>
              <a:rPr lang="en-US" sz="1400">
                <a:highlight>
                  <a:srgbClr val="FFFF00"/>
                </a:highlight>
              </a:rPr>
              <a:t>We will see this in action in Question 3</a:t>
            </a:r>
          </a:p>
          <a:p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390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5E6-C42A-D990-F7F2-E9544125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Plan of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42094-ED1E-DFB7-DF48-D5AFEDD64A1F}"/>
              </a:ext>
            </a:extLst>
          </p:cNvPr>
          <p:cNvSpPr txBox="1"/>
          <p:nvPr/>
        </p:nvSpPr>
        <p:spPr>
          <a:xfrm>
            <a:off x="577850" y="1105930"/>
            <a:ext cx="6154390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AU" dirty="0"/>
              <a:t>Concept Review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AU" dirty="0">
                <a:solidFill>
                  <a:srgbClr val="000000"/>
                </a:solidFill>
              </a:rPr>
              <a:t>1.1 Balanced budget multiplier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000000"/>
                </a:solidFill>
              </a:rPr>
              <a:t>     1.2 Automatic stabiliser 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000000"/>
                </a:solidFill>
              </a:rPr>
              <a:t>2. Tutorial Questions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Assessments</a:t>
            </a:r>
            <a:endParaRPr lang="en-AU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000000"/>
                </a:solidFill>
              </a:rPr>
              <a:t>     3.1 </a:t>
            </a:r>
            <a:r>
              <a:rPr lang="en-AU" dirty="0">
                <a:solidFill>
                  <a:srgbClr val="000000"/>
                </a:solidFill>
                <a:highlight>
                  <a:srgbClr val="FFFF00"/>
                </a:highlight>
              </a:rPr>
              <a:t>Don’t forget about your Quiz 1! (Open until Apr 8)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000000"/>
                </a:solidFill>
              </a:rPr>
              <a:t>     3.2 </a:t>
            </a:r>
            <a:r>
              <a:rPr lang="en-AU" dirty="0">
                <a:solidFill>
                  <a:srgbClr val="000000"/>
                </a:solidFill>
                <a:highlight>
                  <a:srgbClr val="FFFF00"/>
                </a:highlight>
              </a:rPr>
              <a:t>Midsemester Exam (Apr 11 at 18:00 Online)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rgbClr val="000000"/>
                </a:solidFill>
              </a:rPr>
              <a:t>	3.2.1 Covers Week 1 to 5 (Fiscal Policy)</a:t>
            </a:r>
          </a:p>
          <a:p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895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6FC7ED-1315-963B-B584-8A5D3AA61E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AU"/>
              <a:t>Tutorial Questions</a:t>
            </a:r>
          </a:p>
        </p:txBody>
      </p:sp>
    </p:spTree>
    <p:extLst>
      <p:ext uri="{BB962C8B-B14F-4D97-AF65-F5344CB8AC3E}">
        <p14:creationId xmlns:p14="http://schemas.microsoft.com/office/powerpoint/2010/main" val="352178954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D8AF-96EA-A92C-F2F6-E2B3B1CF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40235-814A-D0FA-2F10-FA8AB74E401D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fiscal policy to stabilise the economy is more complicated than suggested by the basic Keynesian model.</a:t>
            </a:r>
          </a:p>
        </p:txBody>
      </p:sp>
    </p:spTree>
    <p:extLst>
      <p:ext uri="{BB962C8B-B14F-4D97-AF65-F5344CB8AC3E}">
        <p14:creationId xmlns:p14="http://schemas.microsoft.com/office/powerpoint/2010/main" val="22043880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CB4B-41F9-D79A-0ED7-02524FBE8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2979-35B7-B67D-AFFE-0E329C3D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61968-8490-CA4F-5093-15E9D20ED28E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37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1003-0F94-BF30-A286-F25F3BE5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FB7-6169-BE1C-CCB7-915FBBCF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68D14-626F-9CEE-C751-5FF77B602486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860C6-4EA4-B9B2-57AE-CBADB7A5FDAB}"/>
              </a:ext>
            </a:extLst>
          </p:cNvPr>
          <p:cNvSpPr txBox="1"/>
          <p:nvPr/>
        </p:nvSpPr>
        <p:spPr>
          <a:xfrm>
            <a:off x="683568" y="20270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1. </a:t>
            </a:r>
            <a:r>
              <a:rPr lang="en-AU" b="1"/>
              <a:t>Deficit matters</a:t>
            </a:r>
          </a:p>
        </p:txBody>
      </p:sp>
    </p:spTree>
    <p:extLst>
      <p:ext uri="{BB962C8B-B14F-4D97-AF65-F5344CB8AC3E}">
        <p14:creationId xmlns:p14="http://schemas.microsoft.com/office/powerpoint/2010/main" val="237006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1BC55-C16F-AFE3-EB1B-140F846AA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7475-AD9D-C903-4F5F-562534F0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B4D33-FE9A-2728-3BC1-BAB1E66BBB57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BF3CD-6BF8-53F5-B3D0-9A2A55D95D09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BF3CD-6BF8-53F5-B3D0-9A2A55D95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615553"/>
              </a:xfrm>
              <a:prstGeom prst="rect">
                <a:avLst/>
              </a:prstGeom>
              <a:blipFill>
                <a:blip r:embed="rId2"/>
                <a:stretch>
                  <a:fillRect l="-753" t="-6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14908-3C4D-AA14-01BC-D20F6E04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04FF-033C-4559-8CA2-946036B3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296354-B859-2E4F-2BEF-8A3CFAB7585A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164E5-147A-F7D4-6761-BFC03CE9EBF7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deficit forever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4164E5-147A-F7D4-6761-BFC03CE9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615553"/>
              </a:xfrm>
              <a:prstGeom prst="rect">
                <a:avLst/>
              </a:prstGeom>
              <a:blipFill>
                <a:blip r:embed="rId2"/>
                <a:stretch>
                  <a:fillRect l="-753" t="-6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281E-F8FA-D38E-6B42-885C17D5E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FA48-DB8A-5558-7C32-5F1469A7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00FB4-94B0-2BB8-466F-EB2E7F71B144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7F8F2-D346-DFF3-7FB7-CBBD5D0CD415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67F8F2-D346-DFF3-7FB7-CBBD5D0CD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861774"/>
              </a:xfrm>
              <a:prstGeom prst="rect">
                <a:avLst/>
              </a:prstGeom>
              <a:blipFill>
                <a:blip r:embed="rId2"/>
                <a:stretch>
                  <a:fillRect l="-753" t="-4255" r="-18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E1AF-0E1E-BFDE-6372-DBA0F7532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7407-D384-43EF-443B-02FD9D9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108B9-F134-7980-A5F8-2F60A57F530B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32A4D0-362C-2E13-D25F-D8EFAE5AB6EB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  <a:p>
                <a:pPr lvl="2"/>
                <a:endParaRPr lang="en-AU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2. </a:t>
                </a:r>
                <a:r>
                  <a:rPr lang="en-AU" b="1">
                    <a:latin typeface="+mn-lt"/>
                  </a:rPr>
                  <a:t>Supply side effects</a:t>
                </a:r>
              </a:p>
              <a:p>
                <a:pPr lvl="2"/>
                <a:r>
                  <a:rPr lang="en-AU" sz="1600">
                    <a:latin typeface="+mn-lt"/>
                  </a:rPr>
                  <a:t>    </a:t>
                </a:r>
              </a:p>
              <a:p>
                <a:pPr lvl="2"/>
                <a:endParaRPr lang="en-AU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32A4D0-362C-2E13-D25F-D8EFAE5A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1969770"/>
              </a:xfrm>
              <a:prstGeom prst="rect">
                <a:avLst/>
              </a:prstGeom>
              <a:blipFill>
                <a:blip r:embed="rId2"/>
                <a:stretch>
                  <a:fillRect l="-753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6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E0B2C-0951-EFC8-1A34-87701030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7C0-FFC0-0DE5-A3AB-8DD2EDA8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AEF54-B05B-B7D2-5FD2-941DD60059B1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49FCE-8FA1-C0EB-E996-FB4D4BC0DF61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  <a:p>
                <a:pPr lvl="2"/>
                <a:endParaRPr lang="en-AU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2. </a:t>
                </a:r>
                <a:r>
                  <a:rPr lang="en-AU" b="1">
                    <a:latin typeface="+mn-lt"/>
                  </a:rPr>
                  <a:t>Supply side effects</a:t>
                </a:r>
              </a:p>
              <a:p>
                <a:pPr lvl="2"/>
                <a:r>
                  <a:rPr lang="en-AU" sz="1600">
                    <a:latin typeface="+mn-lt"/>
                  </a:rPr>
                  <a:t>    The effect on labours </a:t>
                </a:r>
              </a:p>
              <a:p>
                <a:pPr lvl="2"/>
                <a:endParaRPr lang="en-AU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49FCE-8FA1-C0EB-E996-FB4D4BC0D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1938992"/>
              </a:xfrm>
              <a:prstGeom prst="rect">
                <a:avLst/>
              </a:prstGeom>
              <a:blipFill>
                <a:blip r:embed="rId2"/>
                <a:stretch>
                  <a:fillRect l="-75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A351-7552-6D15-ADDF-30AE7A39D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C904-9C1B-02BF-738F-D5C33AA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499C5-5A36-7B9D-A898-F2C2436A814C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F7051-11F2-9460-2E24-7F5C9741C54F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  <a:p>
                <a:pPr lvl="2"/>
                <a:endParaRPr lang="en-AU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2. </a:t>
                </a:r>
                <a:r>
                  <a:rPr lang="en-AU" b="1">
                    <a:latin typeface="+mn-lt"/>
                  </a:rPr>
                  <a:t>Supply side effects</a:t>
                </a:r>
              </a:p>
              <a:p>
                <a:pPr lvl="2"/>
                <a:r>
                  <a:rPr lang="en-AU" sz="1600">
                    <a:latin typeface="+mn-lt"/>
                  </a:rPr>
                  <a:t>    The effect on labours </a:t>
                </a:r>
              </a:p>
              <a:p>
                <a:pPr lvl="2"/>
                <a:endParaRPr lang="en-AU" sz="1600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3. </a:t>
                </a:r>
                <a:r>
                  <a:rPr lang="en-AU" b="1">
                    <a:latin typeface="+mn-lt"/>
                  </a:rPr>
                  <a:t>Inflexibility of fiscal policy</a:t>
                </a:r>
                <a:endParaRPr lang="en-AU">
                  <a:latin typeface="+mn-lt"/>
                </a:endParaRPr>
              </a:p>
              <a:p>
                <a:pPr lvl="2"/>
                <a:endParaRPr lang="en-AU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3F7051-11F2-9460-2E24-7F5C9741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2462213"/>
              </a:xfrm>
              <a:prstGeom prst="rect">
                <a:avLst/>
              </a:prstGeom>
              <a:blipFill>
                <a:blip r:embed="rId2"/>
                <a:stretch>
                  <a:fillRect l="-753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77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CA17D-0527-03E2-2792-559D557A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F9C1-1612-E47D-901A-1316E63C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9D28A-71C0-3672-A25B-522E4F7634B1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8F0AE-D626-8E0D-A4D3-81DEAB745CE5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  <a:p>
                <a:pPr lvl="2"/>
                <a:endParaRPr lang="en-AU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2. </a:t>
                </a:r>
                <a:r>
                  <a:rPr lang="en-AU" b="1">
                    <a:latin typeface="+mn-lt"/>
                  </a:rPr>
                  <a:t>Supply side effects</a:t>
                </a:r>
              </a:p>
              <a:p>
                <a:pPr lvl="2"/>
                <a:r>
                  <a:rPr lang="en-AU" sz="1600">
                    <a:latin typeface="+mn-lt"/>
                  </a:rPr>
                  <a:t>    The effect on labours </a:t>
                </a:r>
              </a:p>
              <a:p>
                <a:pPr lvl="2"/>
                <a:endParaRPr lang="en-AU" sz="1600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3. </a:t>
                </a:r>
                <a:r>
                  <a:rPr lang="en-AU" b="1">
                    <a:latin typeface="+mn-lt"/>
                  </a:rPr>
                  <a:t>Inflexibility of fiscal policy</a:t>
                </a:r>
                <a:endParaRPr lang="en-AU">
                  <a:latin typeface="+mn-lt"/>
                </a:endParaRPr>
              </a:p>
              <a:p>
                <a:pPr lvl="2"/>
                <a:r>
                  <a:rPr lang="en-AU" sz="1600">
                    <a:latin typeface="+mn-lt"/>
                  </a:rPr>
                  <a:t>     Approval of the policy could take a long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98F0AE-D626-8E0D-A4D3-81DEAB74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2462213"/>
              </a:xfrm>
              <a:prstGeom prst="rect">
                <a:avLst/>
              </a:prstGeom>
              <a:blipFill>
                <a:blip r:embed="rId2"/>
                <a:stretch>
                  <a:fillRect l="-753" t="-1489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1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A058-F7D3-D399-FB25-2FF037C2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E8DD-A609-3243-FCB8-358B5B31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2D2E3-6A10-F083-9566-9C7141D21205}"/>
              </a:ext>
            </a:extLst>
          </p:cNvPr>
          <p:cNvSpPr txBox="1"/>
          <p:nvPr/>
        </p:nvSpPr>
        <p:spPr>
          <a:xfrm>
            <a:off x="577850" y="1203598"/>
            <a:ext cx="7738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Discuss the reasons why the use of </a:t>
            </a:r>
            <a:r>
              <a:rPr lang="en-AU">
                <a:highlight>
                  <a:srgbClr val="FFFF00"/>
                </a:highlight>
              </a:rPr>
              <a:t>fiscal policy </a:t>
            </a:r>
            <a:r>
              <a:rPr lang="en-AU"/>
              <a:t>to stabilise the economy is </a:t>
            </a:r>
            <a:r>
              <a:rPr lang="en-AU">
                <a:highlight>
                  <a:srgbClr val="FFFF00"/>
                </a:highlight>
              </a:rPr>
              <a:t>more complicated </a:t>
            </a:r>
            <a:r>
              <a:rPr lang="en-AU"/>
              <a:t>than suggested by the </a:t>
            </a:r>
            <a:r>
              <a:rPr lang="en-AU">
                <a:highlight>
                  <a:srgbClr val="FFFF00"/>
                </a:highlight>
              </a:rPr>
              <a:t>basic Keynesian model</a:t>
            </a:r>
            <a:r>
              <a:rPr lang="en-AU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CEDE5-B546-C977-B486-54FCA3778A00}"/>
                  </a:ext>
                </a:extLst>
              </p:cNvPr>
              <p:cNvSpPr txBox="1"/>
              <p:nvPr/>
            </p:nvSpPr>
            <p:spPr>
              <a:xfrm>
                <a:off x="683568" y="2027044"/>
                <a:ext cx="648072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latin typeface="+mn-lt"/>
                  </a:rPr>
                  <a:t>1. </a:t>
                </a:r>
                <a:r>
                  <a:rPr lang="en-AU" b="1">
                    <a:latin typeface="+mn-lt"/>
                  </a:rPr>
                  <a:t>Deficit matters</a:t>
                </a:r>
              </a:p>
              <a:p>
                <a:pPr lvl="2"/>
                <a:r>
                  <a:rPr lang="en-AU" sz="1600">
                    <a:latin typeface="+mn-lt"/>
                  </a:rPr>
                  <a:t>    Deficit when </a:t>
                </a:r>
                <a14:m>
                  <m:oMath xmlns:m="http://schemas.openxmlformats.org/officeDocument/2006/math"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AU" sz="16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1600"/>
                  <a:t>, government cannot run a </a:t>
                </a:r>
                <a:r>
                  <a:rPr lang="en-AU" sz="1600">
                    <a:latin typeface="+mn-lt"/>
                  </a:rPr>
                  <a:t>deficit forever,    </a:t>
                </a:r>
              </a:p>
              <a:p>
                <a:pPr lvl="2"/>
                <a:r>
                  <a:rPr lang="en-AU" sz="1600">
                    <a:latin typeface="+mn-lt"/>
                  </a:rPr>
                  <a:t>    Ponzi scheme.</a:t>
                </a:r>
              </a:p>
              <a:p>
                <a:pPr lvl="2"/>
                <a:endParaRPr lang="en-AU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2. </a:t>
                </a:r>
                <a:r>
                  <a:rPr lang="en-AU" b="1">
                    <a:latin typeface="+mn-lt"/>
                  </a:rPr>
                  <a:t>Supply side effects</a:t>
                </a:r>
              </a:p>
              <a:p>
                <a:pPr lvl="2"/>
                <a:r>
                  <a:rPr lang="en-AU" sz="1600">
                    <a:latin typeface="+mn-lt"/>
                  </a:rPr>
                  <a:t>    The effect on labours. </a:t>
                </a:r>
              </a:p>
              <a:p>
                <a:pPr lvl="2"/>
                <a:endParaRPr lang="en-AU" sz="1600">
                  <a:latin typeface="+mn-lt"/>
                </a:endParaRPr>
              </a:p>
              <a:p>
                <a:pPr lvl="2"/>
                <a:r>
                  <a:rPr lang="en-AU">
                    <a:latin typeface="+mn-lt"/>
                  </a:rPr>
                  <a:t>3. </a:t>
                </a:r>
                <a:r>
                  <a:rPr lang="en-AU" b="1">
                    <a:latin typeface="+mn-lt"/>
                  </a:rPr>
                  <a:t>Inflexibility of fiscal policy</a:t>
                </a:r>
                <a:endParaRPr lang="en-AU">
                  <a:latin typeface="+mn-lt"/>
                </a:endParaRPr>
              </a:p>
              <a:p>
                <a:pPr lvl="2"/>
                <a:r>
                  <a:rPr lang="en-AU" sz="1600">
                    <a:latin typeface="+mn-lt"/>
                  </a:rPr>
                  <a:t>     Approval of the policy could take a long time, some countries </a:t>
                </a:r>
              </a:p>
              <a:p>
                <a:pPr lvl="2"/>
                <a:r>
                  <a:rPr lang="en-AU" sz="1600">
                    <a:latin typeface="+mn-lt"/>
                  </a:rPr>
                  <a:t>     cannot afford it.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3CEDE5-B546-C977-B486-54FCA3778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27044"/>
                <a:ext cx="6480720" cy="2677656"/>
              </a:xfrm>
              <a:prstGeom prst="rect">
                <a:avLst/>
              </a:prstGeom>
              <a:blipFill>
                <a:blip r:embed="rId2"/>
                <a:stretch>
                  <a:fillRect l="-753" t="-1367" b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C9A0C9-F83D-1B60-C260-4AE1D0CFEC23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C9A0C9-F83D-1B60-C260-4AE1D0CFE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72D9B6-9CC8-17A0-EE3D-26C89A32F8D0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72D9B6-9CC8-17A0-EE3D-26C89A32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0DF53-CE1A-C855-BCB3-2D016140AE35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40DF53-CE1A-C855-BCB3-2D016140A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AF238-EF01-3A07-DDF9-FE2D7B39FE61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AAF238-EF01-3A07-DDF9-FE2D7B39F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B494F-B844-E428-3016-FC691543A1C9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B494F-B844-E428-3016-FC691543A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4F86C0-5741-7760-10D5-A54C678B440A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4F86C0-5741-7760-10D5-A54C678B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83511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B6ED-3A72-B4F1-4B97-9A0CCE278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83F4-62C2-6B70-22A8-31F10BB4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E776A5-4145-200D-417B-0A0068E8B3D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E776A5-4145-200D-417B-0A0068E8B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523D8-7A9A-077F-61F6-80F1359E864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0523D8-7A9A-077F-61F6-80F1359E8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A9BC94-57C4-2515-34DC-6E1179571B32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A9BC94-57C4-2515-34DC-6E117957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40B44-0150-455E-D58A-43AA16F306B8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40B44-0150-455E-D58A-43AA16F3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71F59-38CD-E703-A6BF-AA8D88B14014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671F59-38CD-E703-A6BF-AA8D88B1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E32A4C-FE35-F778-DE7C-02C8761BA10C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E32A4C-FE35-F778-DE7C-02C8761BA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75F1666-D0BF-8FDE-577F-86B276B4F84A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63675-B355-3945-1DCD-4A12DCF8F701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</p:spTree>
    <p:extLst>
      <p:ext uri="{BB962C8B-B14F-4D97-AF65-F5344CB8AC3E}">
        <p14:creationId xmlns:p14="http://schemas.microsoft.com/office/powerpoint/2010/main" val="16481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39AB-3407-0333-B074-E490F9E89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3A6-B3A6-BB46-4E2E-D0880743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9F646-FDDA-BACE-8F3E-2B57C3D5E3D6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F9F646-FDDA-BACE-8F3E-2B57C3D5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BD5D3-08C0-E8CB-00D8-AB06353F1387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9BD5D3-08C0-E8CB-00D8-AB06353F1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EDCBF-5252-6F58-D8A9-94AE74029D7B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EDCBF-5252-6F58-D8A9-94AE7402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7D469-47A3-2D78-49AA-7CE936C35E51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7D469-47A3-2D78-49AA-7CE936C3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399B0-D628-506B-12EF-B759EC499F72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9399B0-D628-506B-12EF-B759EC49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C38EC-6EF0-E9BC-63EF-3DB3FD6F5D2B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8C38EC-6EF0-E9BC-63EF-3DB3FD6F5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EABF65-EFE4-8309-1075-8DC80DFA6F62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BF93F-EC5A-DC0E-B2A5-187CC5DB2EC1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FA4B1F-22E4-484E-F0E5-DEE5673FF7A7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FA4B1F-22E4-484E-F0E5-DEE5673FF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D0891C-23C8-18F7-A306-2D0868D884A4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D0891C-23C8-18F7-A306-2D0868D88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07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F99FB-07A0-8BFE-14D6-8D06F9773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6A21-58E5-4666-D1AC-DE5C708E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C0351-E901-D348-F88A-273D2D320809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DC0351-E901-D348-F88A-273D2D320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B51D1-C6A9-7600-505A-F7DDBC3226A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6B51D1-C6A9-7600-505A-F7DDBC32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B2E48-0631-39E8-592E-60B9A4FF74CA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B2E48-0631-39E8-592E-60B9A4FF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6801D-BD1E-5454-2F48-606C215779F9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26801D-BD1E-5454-2F48-606C2157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84C06-A237-29F9-DA03-AB5CEA921172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A84C06-A237-29F9-DA03-AB5CEA921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AE9235-FACD-F8C2-030A-87AB954FDC98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AE9235-FACD-F8C2-030A-87AB954FD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44E42FA-0BC5-CEDB-52B9-3DDE3F6C2693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2C2AB-1D1A-1466-841C-98686087C244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B6088F-8DFA-6FD2-D890-782B999CB828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B6088F-8DFA-6FD2-D890-782B999CB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D358A-D070-4113-5A29-94C7AA5424BA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9D358A-D070-4113-5A29-94C7AA54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36ADC1-311D-5AB7-7C31-6600A38000AF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36ADC1-311D-5AB7-7C31-6600A380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905" r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4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274E4-3F34-B596-43BD-C50B818ED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6A8C-FA28-E546-786C-C553AA92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6AE56-E0B7-FA53-5857-38FFD66633AD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26AE56-E0B7-FA53-5857-38FFD666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E885A-276D-015B-CF0D-0EFA7A5596C6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E885A-276D-015B-CF0D-0EFA7A559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47969-044B-F341-59E8-00D13FDC47A6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47969-044B-F341-59E8-00D13FDC4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88C92-DC06-6A30-1F40-C6B9E6AC1EFB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B88C92-DC06-6A30-1F40-C6B9E6AC1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9E83-B910-2DF6-31C9-30DC34CC9075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A59E83-B910-2DF6-31C9-30DC34CC9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691384-2D3D-D025-80EF-6A050D077A47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691384-2D3D-D025-80EF-6A050D07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FBECD8A-5672-26F5-C63A-C17E6D692101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5D95-7E2F-5757-0747-C570AA1259A9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FB0555-9208-20B5-CED2-017352F0BD15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FB0555-9208-20B5-CED2-017352F0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3689F-182E-011C-6B34-E50158B66CA1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3689F-182E-011C-6B34-E50158B6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7C37B-3700-B53C-7006-B383028EC996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17C37B-3700-B53C-7006-B383028E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8520B-F226-3899-C50F-2B8C9489F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996C-1D8B-96BE-C5E5-820F281E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C5DE5-F5A7-CFDC-394B-588D18D8C44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FC5DE5-F5A7-CFDC-394B-588D18D8C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ECF33-31B5-A061-EE11-CA6D56EBE553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AECF33-31B5-A061-EE11-CA6D56EB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1D0705-F4E4-DB2A-AB03-2206AF5293A3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1D0705-F4E4-DB2A-AB03-2206AF52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BC2423-B8CD-0B1A-C329-F5B37DB9966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BC2423-B8CD-0B1A-C329-F5B37DB9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806AA-E225-047D-5686-14D513464E3E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806AA-E225-047D-5686-14D51346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62691-FAA9-5222-564B-A2707801DD63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A62691-FAA9-5222-564B-A2707801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36989C-B4EB-F18E-55D6-4F0E35526CFC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7661C-9BB1-D7B0-2BC7-94C7654FB945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47611-F07F-74BF-351F-7A6D08C363CC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47611-F07F-74BF-351F-7A6D08C3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9D81B2-8EB3-D3C5-9A80-A02513280176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9D81B2-8EB3-D3C5-9A80-A02513280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1C3EAC-2B8C-76DB-0561-FCC7CF1C37C2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1C3EAC-2B8C-76DB-0561-FCC7CF1C3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5602201-2276-6B7D-9354-824E26F345AE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CEE6E-4B9D-1B88-5A9A-E1AA94570E03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973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CEE6E-4B9D-1B88-5A9A-E1AA9457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973022" cy="276999"/>
              </a:xfrm>
              <a:prstGeom prst="rect">
                <a:avLst/>
              </a:prstGeom>
              <a:blipFill>
                <a:blip r:embed="rId11"/>
                <a:stretch>
                  <a:fillRect l="-5031" r="-566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84AD4-DAAD-005B-91A3-DCCC45B9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C24A-C5A2-CD4C-FBAA-93289233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B3C6B8-43CF-E8A0-A607-E8690F1F9333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B3C6B8-43CF-E8A0-A607-E8690F1F9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2DF5D-FCB1-2B70-C7F8-4E1011021F40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2DF5D-FCB1-2B70-C7F8-4E101102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854BC1-F557-A1FF-6521-0EE63EA3FDA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854BC1-F557-A1FF-6521-0EE63EA3F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018140-6D3E-33D8-8F63-2FAA36A06BEA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018140-6D3E-33D8-8F63-2FAA36A0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FD9A23-F80C-4A4A-FA4A-8C40D51CB3D9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FD9A23-F80C-4A4A-FA4A-8C40D51CB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D62357-5584-6C83-9665-C23CD28ECB3E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D62357-5584-6C83-9665-C23CD28E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8740EE8-0904-342F-6F89-6780ECFF5BED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B1AFA-F8CB-9DC1-7F14-910ADA2CFA42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7209B-9DD2-19A9-E062-E3102FC81BAC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A7209B-9DD2-19A9-E062-E3102FC8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2DE2A5-BEB6-EAAB-15FB-BE7B37BC5562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2DE2A5-BEB6-EAAB-15FB-BE7B37BC5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8430D-6315-9C1C-7AE0-C6A9F6FDEF26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E8430D-6315-9C1C-7AE0-C6A9F6FDE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8712247-8D0D-C11F-365D-3C04DAECF31E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D2A1B-0D10-A197-9FA0-B7933AF6FDC3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5D2A1B-0D10-A197-9FA0-B7933AF6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blipFill>
                <a:blip r:embed="rId11"/>
                <a:stretch>
                  <a:fillRect l="-2326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E6D77-AA2A-B314-18A2-917C95A8C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41D1-005C-7628-81FF-F3EB10E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CFAD8E-BE32-566E-B0A5-C8DA8EC32672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CFAD8E-BE32-566E-B0A5-C8DA8EC32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E885B-F188-3C4C-8FA9-37075C90004B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DE885B-F188-3C4C-8FA9-37075C900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2E8C5-678F-9341-3A35-66872263A54D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62E8C5-678F-9341-3A35-66872263A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8176F6-AD2A-A1B6-44F6-87449ADC31E0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8176F6-AD2A-A1B6-44F6-87449ADC3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C9E97B-D3F5-4D6B-9638-1C8C92E5D5E7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C9E97B-D3F5-4D6B-9638-1C8C92E5D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6B845-4E7A-4555-684F-F0C6ADB33653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86B845-4E7A-4555-684F-F0C6ADB33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A862511-C01B-1194-1261-509A6D2527D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E1F29-4115-A0AB-8818-7DD5321AFA98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40DE7-C205-A5CE-5185-F37719720E36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40DE7-C205-A5CE-5185-F37719720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E8285E-EF9D-E5AE-5362-A14618931C48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E8285E-EF9D-E5AE-5362-A1461893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957362-D59E-1188-CE70-94D3343FE139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957362-D59E-1188-CE70-94D3343FE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45F8065-7185-F28B-25CE-274EFC6875E7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2490-4B5F-6A7C-24D7-57718CD6ABB6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72490-4B5F-6A7C-24D7-57718CD6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blipFill>
                <a:blip r:embed="rId11"/>
                <a:stretch>
                  <a:fillRect l="-2326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B7B85-C164-9245-38BF-649A294E7ED5}"/>
                  </a:ext>
                </a:extLst>
              </p:cNvPr>
              <p:cNvSpPr txBox="1"/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0B7B85-C164-9245-38BF-649A294E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blipFill>
                <a:blip r:embed="rId12"/>
                <a:stretch>
                  <a:fillRect l="-4061" r="-35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37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</p:spTree>
    <p:extLst>
      <p:ext uri="{BB962C8B-B14F-4D97-AF65-F5344CB8AC3E}">
        <p14:creationId xmlns:p14="http://schemas.microsoft.com/office/powerpoint/2010/main" val="23176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5BBD5-4B9A-F0BB-F96A-D592B94D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3020-159A-5B6C-C6D5-941A078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B7B1C-748C-1338-6A95-E8D967384796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B7B1C-748C-1338-6A95-E8D967384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39F83-470A-1F34-0E6A-AAF883F86A3E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339F83-470A-1F34-0E6A-AAF883F8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1418D-9A47-E0C8-2E56-9EDD3916D237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71418D-9A47-E0C8-2E56-9EDD3916D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02DA4-EBCF-192C-FA02-F572D6D657E7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602DA4-EBCF-192C-FA02-F572D6D65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6DB3A-6869-CCD1-5A90-A125F3B6A572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96DB3A-6869-CCD1-5A90-A125F3B6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4A0461-2CF9-CD31-F9AA-D429B847256F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4A0461-2CF9-CD31-F9AA-D429B8472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2F6C7F-6875-0DCF-5A32-92BBAA482A0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6CD05-ACEB-733E-8B32-57206031D5A9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A07276-F727-D45E-5A03-93779EBD275D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A07276-F727-D45E-5A03-93779EBD2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DEF1C-260D-49A7-1EA6-A3CD3F6366BA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7DEF1C-260D-49A7-1EA6-A3CD3F63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43CB17-DFCF-64F2-8B99-8CC25A20E70B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43CB17-DFCF-64F2-8B99-8CC25A20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187F57D-8EEE-8BD8-4B05-A9C6C89CDC04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53FD2-2EC5-6E25-F4E4-60960746A2E4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0253FD2-2EC5-6E25-F4E4-60960746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blipFill>
                <a:blip r:embed="rId11"/>
                <a:stretch>
                  <a:fillRect l="-2326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A17AC-1035-8901-8E01-233F260E9ADB}"/>
                  </a:ext>
                </a:extLst>
              </p:cNvPr>
              <p:cNvSpPr txBox="1"/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CA17AC-1035-8901-8E01-233F260E9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blipFill>
                <a:blip r:embed="rId12"/>
                <a:stretch>
                  <a:fillRect l="-4061" r="-35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4A69CB-4C3E-FE8B-5082-5021ACE2E7AC}"/>
                  </a:ext>
                </a:extLst>
              </p:cNvPr>
              <p:cNvSpPr txBox="1"/>
              <p:nvPr/>
            </p:nvSpPr>
            <p:spPr>
              <a:xfrm>
                <a:off x="4693468" y="4018369"/>
                <a:ext cx="163301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⋅120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54A69CB-4C3E-FE8B-5082-5021ACE2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68" y="4018369"/>
                <a:ext cx="1633011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78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048E5-77DB-7C72-0F00-7A30F64E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858D-FC43-4C4A-E94B-2521F8DB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7A134F-875B-96DC-5D6D-894C767781E8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7A134F-875B-96DC-5D6D-894C76778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1293D4-3060-47B6-6136-F81864F81562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1293D4-3060-47B6-6136-F81864F8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10B4E9-4879-4BE1-4378-FA7C36C5AFC4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10B4E9-4879-4BE1-4378-FA7C36C5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CD4CE1-B31E-3615-2179-6FE4B9829244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CD4CE1-B31E-3615-2179-6FE4B9829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3C5BD-6116-4148-E3D4-EC1617C7AFC6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3C5BD-6116-4148-E3D4-EC1617C7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3ADB1-0F84-643D-AE8E-113F134ADBA8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73ADB1-0F84-643D-AE8E-113F134AD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876D684-8236-85AA-0CC4-43A1B4816609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04B81-05B0-C38C-9331-785410DC38E7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6E8C08-D172-FE62-A7D5-CFE821A33E83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6E8C08-D172-FE62-A7D5-CFE821A33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5F656-28DF-9F9C-E3AF-8483D2A3A1DF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35F656-28DF-9F9C-E3AF-8483D2A3A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12F076-8A76-24C4-F40C-DD89EE2FDB80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312F076-8A76-24C4-F40C-DD89EE2F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7708724-6BE5-9105-1486-23A093483450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E79C5-A211-D3AE-9010-BE37339F1447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E79C5-A211-D3AE-9010-BE37339F1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blipFill>
                <a:blip r:embed="rId11"/>
                <a:stretch>
                  <a:fillRect l="-2326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D1661A-7B93-D62A-E96C-3DE67E2EB56A}"/>
                  </a:ext>
                </a:extLst>
              </p:cNvPr>
              <p:cNvSpPr txBox="1"/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D1661A-7B93-D62A-E96C-3DE67E2EB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blipFill>
                <a:blip r:embed="rId12"/>
                <a:stretch>
                  <a:fillRect l="-4061" r="-35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A36CFB-431B-4243-089D-98F9E76E47AA}"/>
                  </a:ext>
                </a:extLst>
              </p:cNvPr>
              <p:cNvSpPr txBox="1"/>
              <p:nvPr/>
            </p:nvSpPr>
            <p:spPr>
              <a:xfrm>
                <a:off x="4693468" y="4018369"/>
                <a:ext cx="231909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⋅120=600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A36CFB-431B-4243-089D-98F9E76E4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68" y="4018369"/>
                <a:ext cx="231909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1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E4798-7AD4-F80D-62E8-DD81A5CE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6957-B447-B671-0BE3-4E1022B5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0FA28D-5608-3296-1A67-F4CCBE04FED0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0FA28D-5608-3296-1A67-F4CCBE04F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9E6A85-2AC1-C7BE-5919-4E068B9EE63D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9E6A85-2AC1-C7BE-5919-4E068B9EE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696CE-81F9-2506-B4FB-B2DDA9ECCE5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696CE-81F9-2506-B4FB-B2DDA9ECC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EBD79-D31F-DCC8-C59B-493A87A4E0C8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EBD79-D31F-DCC8-C59B-493A87A4E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ABE64-DCA4-5B25-690C-F2FCA13DEB7C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ABE64-DCA4-5B25-690C-F2FCA13DE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4721E-A167-2404-0EF7-0A7A378B3768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54721E-A167-2404-0EF7-0A7A378B3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3FEF69D-98A4-9EB4-9706-B3ADEDE0F915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DEBA-F0B8-B2F0-ECC5-0316CC61020B}"/>
              </a:ext>
            </a:extLst>
          </p:cNvPr>
          <p:cNvSpPr txBox="1"/>
          <p:nvPr/>
        </p:nvSpPr>
        <p:spPr>
          <a:xfrm>
            <a:off x="4716016" y="1204715"/>
            <a:ext cx="4103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a. Find the numerical equation relating planned aggregate expenditure to output.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1AB4A5-E04E-9517-A2CF-DE732F6E6B0F}"/>
                  </a:ext>
                </a:extLst>
              </p:cNvPr>
              <p:cNvSpPr txBox="1"/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1AB4A5-E04E-9517-A2CF-DE732F6E6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211" y="1898788"/>
                <a:ext cx="2479461" cy="276999"/>
              </a:xfrm>
              <a:prstGeom prst="rect">
                <a:avLst/>
              </a:prstGeom>
              <a:blipFill>
                <a:blip r:embed="rId8"/>
                <a:stretch>
                  <a:fillRect l="-1474" t="-2174" r="-172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44423-1156-32E8-00A4-45A6AF01C20C}"/>
                  </a:ext>
                </a:extLst>
              </p:cNvPr>
              <p:cNvSpPr txBox="1"/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+70+120+10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D44423-1156-32E8-00A4-45A6AF01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266611"/>
                <a:ext cx="4366067" cy="276999"/>
              </a:xfrm>
              <a:prstGeom prst="rect">
                <a:avLst/>
              </a:prstGeom>
              <a:blipFill>
                <a:blip r:embed="rId9"/>
                <a:stretch>
                  <a:fillRect l="-559" r="-83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582A54-29DF-94B8-7805-898D8DEE1754}"/>
                  </a:ext>
                </a:extLst>
              </p:cNvPr>
              <p:cNvSpPr txBox="1"/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582A54-29DF-94B8-7805-898D8DEE1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778" y="2645786"/>
                <a:ext cx="1917448" cy="276999"/>
              </a:xfrm>
              <a:prstGeom prst="rect">
                <a:avLst/>
              </a:prstGeom>
              <a:blipFill>
                <a:blip r:embed="rId10"/>
                <a:stretch>
                  <a:fillRect l="-1577" r="-1893" b="-851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69C0BC8-62E6-B4C9-EC69-E38CCDE6BBB6}"/>
              </a:ext>
            </a:extLst>
          </p:cNvPr>
          <p:cNvSpPr txBox="1"/>
          <p:nvPr/>
        </p:nvSpPr>
        <p:spPr>
          <a:xfrm>
            <a:off x="4638434" y="3001020"/>
            <a:ext cx="360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/>
              <a:t>Short-run equilibrium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3A951-B8ED-CB03-85EE-96442B9EBD96}"/>
                  </a:ext>
                </a:extLst>
              </p:cNvPr>
              <p:cNvSpPr txBox="1"/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𝑷𝑨𝑬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83A951-B8ED-CB03-85EE-96442B9E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442" y="3339574"/>
                <a:ext cx="2363917" cy="276999"/>
              </a:xfrm>
              <a:prstGeom prst="rect">
                <a:avLst/>
              </a:prstGeom>
              <a:blipFill>
                <a:blip r:embed="rId11"/>
                <a:stretch>
                  <a:fillRect l="-2326" r="-232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5DED7-50FB-6CFA-76AB-499343352E95}"/>
                  </a:ext>
                </a:extLst>
              </p:cNvPr>
              <p:cNvSpPr txBox="1"/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45DED7-50FB-6CFA-76AB-49934335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22" y="3693517"/>
                <a:ext cx="1199880" cy="276999"/>
              </a:xfrm>
              <a:prstGeom prst="rect">
                <a:avLst/>
              </a:prstGeom>
              <a:blipFill>
                <a:blip r:embed="rId12"/>
                <a:stretch>
                  <a:fillRect l="-4061" r="-35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B7784-0821-9CD7-C0E0-27323A167088}"/>
                  </a:ext>
                </a:extLst>
              </p:cNvPr>
              <p:cNvSpPr txBox="1"/>
              <p:nvPr/>
            </p:nvSpPr>
            <p:spPr>
              <a:xfrm>
                <a:off x="4693468" y="4018369"/>
                <a:ext cx="231909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⋅120=600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7B7784-0821-9CD7-C0E0-27323A16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468" y="4018369"/>
                <a:ext cx="231909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8436D86-0DF7-E2DD-3C4D-A460989F84F4}"/>
              </a:ext>
            </a:extLst>
          </p:cNvPr>
          <p:cNvSpPr txBox="1"/>
          <p:nvPr/>
        </p:nvSpPr>
        <p:spPr>
          <a:xfrm>
            <a:off x="2982250" y="378833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Multiplier = 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62E12-61A8-9848-1A28-B4B26EE3BEDE}"/>
              </a:ext>
            </a:extLst>
          </p:cNvPr>
          <p:cNvCxnSpPr>
            <a:cxnSpLocks/>
          </p:cNvCxnSpPr>
          <p:nvPr/>
        </p:nvCxnSpPr>
        <p:spPr>
          <a:xfrm>
            <a:off x="4295369" y="4004135"/>
            <a:ext cx="847121" cy="1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3598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</p:spTree>
    <p:extLst>
      <p:ext uri="{BB962C8B-B14F-4D97-AF65-F5344CB8AC3E}">
        <p14:creationId xmlns:p14="http://schemas.microsoft.com/office/powerpoint/2010/main" val="317691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</a:t>
            </a:r>
            <a:r>
              <a:rPr lang="en-AU" sz="1600">
                <a:highlight>
                  <a:srgbClr val="FFFF00"/>
                </a:highlight>
              </a:rPr>
              <a:t>eliminate any output gap</a:t>
            </a:r>
            <a:r>
              <a:rPr lang="en-AU" sz="160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299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8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5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9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4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5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/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9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/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/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580=40+0.8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blipFill>
                <a:blip r:embed="rId12"/>
                <a:stretch>
                  <a:fillRect l="-690" r="-6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</p:spTree>
    <p:extLst>
      <p:ext uri="{BB962C8B-B14F-4D97-AF65-F5344CB8AC3E}">
        <p14:creationId xmlns:p14="http://schemas.microsoft.com/office/powerpoint/2010/main" val="56240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/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/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580=40+0.8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blipFill>
                <a:blip r:embed="rId12"/>
                <a:stretch>
                  <a:fillRect l="-690" r="-6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/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blipFill>
                <a:blip r:embed="rId13"/>
                <a:stretch>
                  <a:fillRect l="-3974" r="-4636" b="-6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72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/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/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580=40+0.8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blipFill>
                <a:blip r:embed="rId12"/>
                <a:stretch>
                  <a:fillRect l="-690" r="-6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/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blipFill>
                <a:blip r:embed="rId13"/>
                <a:stretch>
                  <a:fillRect l="-4698" r="-5369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01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204715"/>
            <a:ext cx="4103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b. By how much would government purchases have to change in order to eliminate any output gap?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/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 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D2C625-7C74-104F-353B-997C35DA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403" y="2442568"/>
                <a:ext cx="1708801" cy="276999"/>
              </a:xfrm>
              <a:prstGeom prst="rect">
                <a:avLst/>
              </a:prstGeom>
              <a:blipFill>
                <a:blip r:embed="rId8"/>
                <a:stretch>
                  <a:fillRect l="-2500" r="-214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/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D4B7A5-9951-C3B3-B812-AB54B3E3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312" y="2819706"/>
                <a:ext cx="2373278" cy="276999"/>
              </a:xfrm>
              <a:prstGeom prst="rect">
                <a:avLst/>
              </a:prstGeom>
              <a:blipFill>
                <a:blip r:embed="rId9"/>
                <a:stretch>
                  <a:fillRect l="-1542" t="-2222" r="-179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/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68B252-8734-2EB8-AA8E-58DF745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434" y="2077557"/>
                <a:ext cx="1181414" cy="276999"/>
              </a:xfrm>
              <a:prstGeom prst="rect">
                <a:avLst/>
              </a:prstGeom>
              <a:blipFill>
                <a:blip r:embed="rId10"/>
                <a:stretch>
                  <a:fillRect l="-360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BE79792-A811-943F-7F24-EF38CAF30091}"/>
              </a:ext>
            </a:extLst>
          </p:cNvPr>
          <p:cNvSpPr txBox="1"/>
          <p:nvPr/>
        </p:nvSpPr>
        <p:spPr>
          <a:xfrm>
            <a:off x="3082408" y="1851670"/>
            <a:ext cx="1801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/>
              <a:t>Output Gap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3285BD-733F-C856-E02D-6A64D0B98F83}"/>
              </a:ext>
            </a:extLst>
          </p:cNvPr>
          <p:cNvCxnSpPr>
            <a:endCxn id="26" idx="1"/>
          </p:cNvCxnSpPr>
          <p:nvPr/>
        </p:nvCxnSpPr>
        <p:spPr>
          <a:xfrm>
            <a:off x="4283968" y="2092934"/>
            <a:ext cx="479466" cy="1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/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BFEC4E1-2A00-F216-245B-4D2FCC96B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29" y="3230855"/>
                <a:ext cx="4271618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/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580=40+0.8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580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C2A8BD-FE47-70AD-D3C4-ABA5F08F7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78" y="3590895"/>
                <a:ext cx="4415119" cy="276999"/>
              </a:xfrm>
              <a:prstGeom prst="rect">
                <a:avLst/>
              </a:prstGeom>
              <a:blipFill>
                <a:blip r:embed="rId12"/>
                <a:stretch>
                  <a:fillRect l="-690" r="-69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/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6E27C6-C1C3-027C-86E9-946CD0600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022943"/>
                <a:ext cx="906210" cy="276999"/>
              </a:xfrm>
              <a:prstGeom prst="rect">
                <a:avLst/>
              </a:prstGeom>
              <a:blipFill>
                <a:blip r:embed="rId13"/>
                <a:stretch>
                  <a:fillRect l="-4698" r="-5369"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AE0F9D-D67D-8E0C-0D41-BD426AC66641}"/>
                  </a:ext>
                </a:extLst>
              </p:cNvPr>
              <p:cNvSpPr txBox="1"/>
              <p:nvPr/>
            </p:nvSpPr>
            <p:spPr>
              <a:xfrm>
                <a:off x="4653091" y="4427555"/>
                <a:ext cx="960712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AE0F9D-D67D-8E0C-0D41-BD426AC66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91" y="4427555"/>
                <a:ext cx="960712" cy="276999"/>
              </a:xfrm>
              <a:prstGeom prst="rect">
                <a:avLst/>
              </a:prstGeom>
              <a:blipFill>
                <a:blip r:embed="rId14"/>
                <a:stretch>
                  <a:fillRect l="-3750" r="-4375"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12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605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</a:t>
            </a:r>
            <a:r>
              <a:rPr lang="en-US" sz="1400">
                <a:highlight>
                  <a:srgbClr val="FFFF00"/>
                </a:highlight>
                <a:latin typeface="+mn-lt"/>
              </a:rPr>
              <a:t>eliminate the output gap </a:t>
            </a:r>
            <a:r>
              <a:rPr lang="en-US" sz="1400">
                <a:latin typeface="+mn-lt"/>
              </a:rPr>
              <a:t>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58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/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blipFill>
                <a:blip r:embed="rId8"/>
                <a:stretch>
                  <a:fillRect l="-6504" r="-56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44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/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blipFill>
                <a:blip r:embed="rId8"/>
                <a:stretch>
                  <a:fillRect l="-6504" r="-56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/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blipFill>
                <a:blip r:embed="rId9"/>
                <a:stretch>
                  <a:fillRect l="-889" r="-7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2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/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blipFill>
                <a:blip r:embed="rId8"/>
                <a:stretch>
                  <a:fillRect l="-6504" r="-56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/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blipFill>
                <a:blip r:embed="rId9"/>
                <a:stretch>
                  <a:fillRect l="-889" r="-7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/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580−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blipFill>
                <a:blip r:embed="rId10"/>
                <a:stretch>
                  <a:fillRect l="-692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45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/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blipFill>
                <a:blip r:embed="rId8"/>
                <a:stretch>
                  <a:fillRect l="-6504" r="-56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/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blipFill>
                <a:blip r:embed="rId9"/>
                <a:stretch>
                  <a:fillRect l="-889" r="-7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/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580−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blipFill>
                <a:blip r:embed="rId10"/>
                <a:stretch>
                  <a:fillRect l="-692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FE52F-1CFC-3D1B-DA57-94571E9AA5CE}"/>
                  </a:ext>
                </a:extLst>
              </p:cNvPr>
              <p:cNvSpPr txBox="1"/>
              <p:nvPr/>
            </p:nvSpPr>
            <p:spPr>
              <a:xfrm>
                <a:off x="4644008" y="3214653"/>
                <a:ext cx="104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155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FE52F-1CFC-3D1B-DA57-94571E9A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214653"/>
                <a:ext cx="1043042" cy="276999"/>
              </a:xfrm>
              <a:prstGeom prst="rect">
                <a:avLst/>
              </a:prstGeom>
              <a:blipFill>
                <a:blip r:embed="rId11"/>
                <a:stretch>
                  <a:fillRect l="-4678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5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/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CAF06-9126-D5EC-46DA-BA1C282E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7" y="2163447"/>
                <a:ext cx="750975" cy="276999"/>
              </a:xfrm>
              <a:prstGeom prst="rect">
                <a:avLst/>
              </a:prstGeom>
              <a:blipFill>
                <a:blip r:embed="rId8"/>
                <a:stretch>
                  <a:fillRect l="-6504" r="-569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/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994F0A-0482-D2DD-3EB1-A9708CE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601" y="2513660"/>
                <a:ext cx="4116704" cy="276999"/>
              </a:xfrm>
              <a:prstGeom prst="rect">
                <a:avLst/>
              </a:prstGeom>
              <a:blipFill>
                <a:blip r:embed="rId9"/>
                <a:stretch>
                  <a:fillRect l="-889" r="-74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/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=40+0.8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580−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+70+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AE704-21B9-AF34-9952-3140C764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266" y="2860555"/>
                <a:ext cx="4405373" cy="276999"/>
              </a:xfrm>
              <a:prstGeom prst="rect">
                <a:avLst/>
              </a:prstGeom>
              <a:blipFill>
                <a:blip r:embed="rId10"/>
                <a:stretch>
                  <a:fillRect l="-692" r="-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FE52F-1CFC-3D1B-DA57-94571E9AA5CE}"/>
                  </a:ext>
                </a:extLst>
              </p:cNvPr>
              <p:cNvSpPr txBox="1"/>
              <p:nvPr/>
            </p:nvSpPr>
            <p:spPr>
              <a:xfrm>
                <a:off x="4644008" y="3214653"/>
                <a:ext cx="104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155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1FE52F-1CFC-3D1B-DA57-94571E9A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214653"/>
                <a:ext cx="1043042" cy="276999"/>
              </a:xfrm>
              <a:prstGeom prst="rect">
                <a:avLst/>
              </a:prstGeom>
              <a:blipFill>
                <a:blip r:embed="rId11"/>
                <a:stretch>
                  <a:fillRect l="-4678" r="-526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580ED8-A643-6BE4-123B-3EBAC809A951}"/>
                  </a:ext>
                </a:extLst>
              </p:cNvPr>
              <p:cNvSpPr txBox="1"/>
              <p:nvPr/>
            </p:nvSpPr>
            <p:spPr>
              <a:xfrm>
                <a:off x="4610293" y="3572846"/>
                <a:ext cx="825803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=5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580ED8-A643-6BE4-123B-3EBAC809A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293" y="3572846"/>
                <a:ext cx="825803" cy="276999"/>
              </a:xfrm>
              <a:prstGeom prst="rect">
                <a:avLst/>
              </a:prstGeom>
              <a:blipFill>
                <a:blip r:embed="rId12"/>
                <a:stretch>
                  <a:fillRect l="-4348" r="-5072"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8D09-40DD-8C7D-0CDA-0C7A11F5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solve it the hard way?</a:t>
            </a:r>
          </a:p>
        </p:txBody>
      </p:sp>
    </p:spTree>
    <p:extLst>
      <p:ext uri="{BB962C8B-B14F-4D97-AF65-F5344CB8AC3E}">
        <p14:creationId xmlns:p14="http://schemas.microsoft.com/office/powerpoint/2010/main" val="3352779227"/>
      </p:ext>
    </p:extLst>
  </p:cSld>
  <p:clrMapOvr>
    <a:masterClrMapping/>
  </p:clrMapOvr>
  <p:transition spd="med"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/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blipFill>
                <a:blip r:embed="rId8"/>
                <a:stretch>
                  <a:fillRect l="-1955" r="-1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371866"/>
      </p:ext>
    </p:extLst>
  </p:cSld>
  <p:clrMapOvr>
    <a:masterClrMapping/>
  </p:clrMapOvr>
  <p:transition spd="slow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/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blipFill>
                <a:blip r:embed="rId8"/>
                <a:stretch>
                  <a:fillRect l="-1955" r="-1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/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blipFill>
                <a:blip r:embed="rId9"/>
                <a:stretch>
                  <a:fillRect l="-4520" r="-3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94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/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blipFill>
                <a:blip r:embed="rId8"/>
                <a:stretch>
                  <a:fillRect l="-1955" r="-1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/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blipFill>
                <a:blip r:embed="rId9"/>
                <a:stretch>
                  <a:fillRect l="-4520" r="-3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/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=−5⋅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blipFill>
                <a:blip r:embed="rId10"/>
                <a:stretch>
                  <a:fillRect l="-2280" r="-22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C4AC62-B976-6A46-5E5E-12489BD01957}"/>
              </a:ext>
            </a:extLst>
          </p:cNvPr>
          <p:cNvSpPr txBox="1"/>
          <p:nvPr/>
        </p:nvSpPr>
        <p:spPr>
          <a:xfrm>
            <a:off x="6516216" y="2576813"/>
            <a:ext cx="10081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Multiplier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B1C1B-7A64-8620-648F-4B77737D3037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flipH="1">
            <a:off x="5767991" y="2746090"/>
            <a:ext cx="748225" cy="3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/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blipFill>
                <a:blip r:embed="rId8"/>
                <a:stretch>
                  <a:fillRect l="-1955" r="-1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/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blipFill>
                <a:blip r:embed="rId9"/>
                <a:stretch>
                  <a:fillRect l="-4520" r="-3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/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blipFill>
                <a:blip r:embed="rId10"/>
                <a:stretch>
                  <a:fillRect l="-2280" r="-22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585D-0746-BA78-546A-F03D3C4E9654}"/>
                  </a:ext>
                </a:extLst>
              </p:cNvPr>
              <p:cNvSpPr txBox="1"/>
              <p:nvPr/>
            </p:nvSpPr>
            <p:spPr>
              <a:xfrm>
                <a:off x="4713802" y="3532496"/>
                <a:ext cx="2018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585D-0746-BA78-546A-F03D3C4E9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2" y="3532496"/>
                <a:ext cx="2018438" cy="276999"/>
              </a:xfrm>
              <a:prstGeom prst="rect">
                <a:avLst/>
              </a:prstGeom>
              <a:blipFill>
                <a:blip r:embed="rId11"/>
                <a:stretch>
                  <a:fillRect r="-21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C4AC62-B976-6A46-5E5E-12489BD01957}"/>
              </a:ext>
            </a:extLst>
          </p:cNvPr>
          <p:cNvSpPr txBox="1"/>
          <p:nvPr/>
        </p:nvSpPr>
        <p:spPr>
          <a:xfrm>
            <a:off x="6516216" y="2576813"/>
            <a:ext cx="10081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Multiplier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B1C1B-7A64-8620-648F-4B77737D3037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flipH="1">
            <a:off x="5767991" y="2746090"/>
            <a:ext cx="748225" cy="3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B6CF2-52D2-593D-628E-5D6C93FF2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1B17-51DC-EDA3-9A87-13C2CDE2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/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=40+0.8(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D9E664-B7A3-612E-6C9A-C60D9D6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1885882"/>
                <a:ext cx="2106346" cy="276999"/>
              </a:xfrm>
              <a:prstGeom prst="rect">
                <a:avLst/>
              </a:prstGeom>
              <a:blipFill>
                <a:blip r:embed="rId2"/>
                <a:stretch>
                  <a:fillRect l="-2029" r="-347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/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C22F68-275A-428A-1DD0-D374F73A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342248"/>
                <a:ext cx="839910" cy="276999"/>
              </a:xfrm>
              <a:prstGeom prst="rect">
                <a:avLst/>
              </a:prstGeom>
              <a:blipFill>
                <a:blip r:embed="rId3"/>
                <a:stretch>
                  <a:fillRect l="-5797" t="-2174" r="-507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/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F19E4-BA01-79D5-4488-D2DB1ADB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798614"/>
                <a:ext cx="906210" cy="276999"/>
              </a:xfrm>
              <a:prstGeom prst="rect">
                <a:avLst/>
              </a:prstGeom>
              <a:blipFill>
                <a:blip r:embed="rId4"/>
                <a:stretch>
                  <a:fillRect l="-5405" r="-540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/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558ED7-A319-1BDF-4F71-51B5203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247862"/>
                <a:ext cx="945002" cy="276999"/>
              </a:xfrm>
              <a:prstGeom prst="rect">
                <a:avLst/>
              </a:prstGeom>
              <a:blipFill>
                <a:blip r:embed="rId5"/>
                <a:stretch>
                  <a:fillRect l="-5161" r="-451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/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6EA87-3A05-D2DC-8640-DE4BBA1D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711346"/>
                <a:ext cx="893129" cy="276999"/>
              </a:xfrm>
              <a:prstGeom prst="rect">
                <a:avLst/>
              </a:prstGeom>
              <a:blipFill>
                <a:blip r:embed="rId6"/>
                <a:stretch>
                  <a:fillRect l="-5479" r="-61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/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688F48-9784-4081-7D59-4F87FE534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48003"/>
                <a:ext cx="970148" cy="276999"/>
              </a:xfrm>
              <a:prstGeom prst="rect">
                <a:avLst/>
              </a:prstGeom>
              <a:blipFill>
                <a:blip r:embed="rId7"/>
                <a:stretch>
                  <a:fillRect l="-6289" r="-628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C21AAA-553D-A78F-6801-2AAB35446EFE}"/>
              </a:ext>
            </a:extLst>
          </p:cNvPr>
          <p:cNvSpPr txBox="1"/>
          <p:nvPr/>
        </p:nvSpPr>
        <p:spPr>
          <a:xfrm>
            <a:off x="507101" y="1162870"/>
            <a:ext cx="4354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+mn-lt"/>
              </a:rPr>
              <a:t>An economy is described by the following equations. The multiplier is 5.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82775-CCBF-E9B6-A708-DBADB107960D}"/>
              </a:ext>
            </a:extLst>
          </p:cNvPr>
          <p:cNvSpPr txBox="1"/>
          <p:nvPr/>
        </p:nvSpPr>
        <p:spPr>
          <a:xfrm>
            <a:off x="4716016" y="1112093"/>
            <a:ext cx="4103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>
                <a:latin typeface="+mn-lt"/>
              </a:rPr>
              <a:t>c. </a:t>
            </a:r>
            <a:r>
              <a:rPr lang="en-US" sz="1400">
                <a:latin typeface="+mn-lt"/>
              </a:rPr>
              <a:t>Suppose that government is considering a tax cut (or increase), rather than changing purchases, to eliminate the output gap in the above economy. By how much would taxes have to change?</a:t>
            </a:r>
          </a:p>
          <a:p>
            <a:endParaRPr lang="en-AU" sz="16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/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      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EC137-E546-9F23-1096-D06F289A8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05" y="2212263"/>
                <a:ext cx="2180853" cy="276999"/>
              </a:xfrm>
              <a:prstGeom prst="rect">
                <a:avLst/>
              </a:prstGeom>
              <a:blipFill>
                <a:blip r:embed="rId8"/>
                <a:stretch>
                  <a:fillRect l="-1955" r="-195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/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42BCC-35E2-C717-6A52-A5863B05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2654239"/>
                <a:ext cx="1078052" cy="276999"/>
              </a:xfrm>
              <a:prstGeom prst="rect">
                <a:avLst/>
              </a:prstGeom>
              <a:blipFill>
                <a:blip r:embed="rId9"/>
                <a:stretch>
                  <a:fillRect l="-4520" r="-39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/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94D5FC-B8F0-EE71-75F8-232E0D954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94" y="3075613"/>
                <a:ext cx="1871794" cy="276999"/>
              </a:xfrm>
              <a:prstGeom prst="rect">
                <a:avLst/>
              </a:prstGeom>
              <a:blipFill>
                <a:blip r:embed="rId10"/>
                <a:stretch>
                  <a:fillRect l="-2280" r="-228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585D-0746-BA78-546A-F03D3C4E9654}"/>
                  </a:ext>
                </a:extLst>
              </p:cNvPr>
              <p:cNvSpPr txBox="1"/>
              <p:nvPr/>
            </p:nvSpPr>
            <p:spPr>
              <a:xfrm>
                <a:off x="4713802" y="3532496"/>
                <a:ext cx="2018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=−5⋅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2585D-0746-BA78-546A-F03D3C4E9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02" y="3532496"/>
                <a:ext cx="2018438" cy="276999"/>
              </a:xfrm>
              <a:prstGeom prst="rect">
                <a:avLst/>
              </a:prstGeom>
              <a:blipFill>
                <a:blip r:embed="rId11"/>
                <a:stretch>
                  <a:fillRect r="-211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C0853-E749-4C11-438E-012B5F25A7A7}"/>
                  </a:ext>
                </a:extLst>
              </p:cNvPr>
              <p:cNvSpPr txBox="1"/>
              <p:nvPr/>
            </p:nvSpPr>
            <p:spPr>
              <a:xfrm>
                <a:off x="4860032" y="3938963"/>
                <a:ext cx="774507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FC0853-E749-4C11-438E-012B5F25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938963"/>
                <a:ext cx="774507" cy="276999"/>
              </a:xfrm>
              <a:prstGeom prst="rect">
                <a:avLst/>
              </a:prstGeom>
              <a:blipFill>
                <a:blip r:embed="rId12"/>
                <a:stretch>
                  <a:fillRect l="-4651" r="-5426"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C4AC62-B976-6A46-5E5E-12489BD01957}"/>
              </a:ext>
            </a:extLst>
          </p:cNvPr>
          <p:cNvSpPr txBox="1"/>
          <p:nvPr/>
        </p:nvSpPr>
        <p:spPr>
          <a:xfrm>
            <a:off x="6516216" y="2576813"/>
            <a:ext cx="1008112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/>
              <a:t>Multiplier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5B1C1B-7A64-8620-648F-4B77737D3037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flipH="1">
            <a:off x="5767991" y="2746090"/>
            <a:ext cx="748225" cy="329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160520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D48B0D-5AAE-4AE3-2780-5A59250B3476}"/>
                  </a:ext>
                </a:extLst>
              </p:cNvPr>
              <p:cNvSpPr txBox="1"/>
              <p:nvPr/>
            </p:nvSpPr>
            <p:spPr>
              <a:xfrm>
                <a:off x="3923928" y="2225134"/>
                <a:ext cx="4032448" cy="91698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1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/>
                  <a:t> </a:t>
                </a:r>
                <a:r>
                  <a:rPr lang="en-US" sz="1200">
                    <a:latin typeface="+mn-lt"/>
                  </a:rPr>
                  <a:t>is the fraction of income paid in taxes (the tax rate). As we will see in this problem, a tax system of this sort serves as an automatic stabilizer, because taxes collected automatically fall when incomes fall.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D48B0D-5AAE-4AE3-2780-5A59250B3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225134"/>
                <a:ext cx="4032448" cy="916982"/>
              </a:xfrm>
              <a:prstGeom prst="rect">
                <a:avLst/>
              </a:prstGeom>
              <a:blipFill>
                <a:blip r:embed="rId3"/>
                <a:stretch>
                  <a:fillRect r="-75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86DD36-917C-60C1-FB77-0EF5937578A0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987824" y="1923678"/>
            <a:ext cx="936104" cy="75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short-run equilibrium output in this economy</a:t>
            </a:r>
          </a:p>
        </p:txBody>
      </p:sp>
    </p:spTree>
    <p:extLst>
      <p:ext uri="{BB962C8B-B14F-4D97-AF65-F5344CB8AC3E}">
        <p14:creationId xmlns:p14="http://schemas.microsoft.com/office/powerpoint/2010/main" val="24617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highlight>
                  <a:srgbClr val="FFFF00"/>
                </a:highlight>
                <a:latin typeface="+mn-lt"/>
              </a:rPr>
              <a:t>short-run equilibrium </a:t>
            </a:r>
            <a:r>
              <a:rPr lang="en-US" sz="1400">
                <a:highlight>
                  <a:srgbClr val="FFFF00"/>
                </a:highlight>
                <a:latin typeface="+mn-lt"/>
              </a:rPr>
              <a:t>output </a:t>
            </a:r>
            <a:r>
              <a:rPr lang="en-US" sz="1400">
                <a:latin typeface="+mn-lt"/>
              </a:rPr>
              <a:t>in this economy</a:t>
            </a:r>
          </a:p>
        </p:txBody>
      </p:sp>
    </p:spTree>
    <p:extLst>
      <p:ext uri="{BB962C8B-B14F-4D97-AF65-F5344CB8AC3E}">
        <p14:creationId xmlns:p14="http://schemas.microsoft.com/office/powerpoint/2010/main" val="152074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0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11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79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/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blipFill>
                <a:blip r:embed="rId5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14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/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blipFill>
                <a:blip r:embed="rId5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/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blipFill>
                <a:blip r:embed="rId6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/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blipFill>
                <a:blip r:embed="rId5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/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blipFill>
                <a:blip r:embed="rId6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/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blipFill>
                <a:blip r:embed="rId7"/>
                <a:stretch>
                  <a:fillRect l="-1826" r="-609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D2562-B9BB-2199-CB50-6EFDEE79AF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549626" y="3104637"/>
            <a:ext cx="1659930" cy="114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3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/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blipFill>
                <a:blip r:embed="rId5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/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blipFill>
                <a:blip r:embed="rId6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/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blipFill>
                <a:blip r:embed="rId7"/>
                <a:stretch>
                  <a:fillRect l="-1826" r="-609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44BBF-250C-5696-703E-02973CDB4DED}"/>
                  </a:ext>
                </a:extLst>
              </p:cNvPr>
              <p:cNvSpPr txBox="1"/>
              <p:nvPr/>
            </p:nvSpPr>
            <p:spPr>
              <a:xfrm>
                <a:off x="5230587" y="3534807"/>
                <a:ext cx="3158492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⋅(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44BBF-250C-5696-703E-02973CDB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587" y="3534807"/>
                <a:ext cx="3158492" cy="466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D2562-B9BB-2199-CB50-6EFDEE79AF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549626" y="3104637"/>
            <a:ext cx="1659930" cy="114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57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a. Find an algebraic expression for </a:t>
            </a:r>
            <a:r>
              <a:rPr lang="en-US" sz="1400" b="1">
                <a:latin typeface="+mn-lt"/>
              </a:rPr>
              <a:t>short-run equilibrium </a:t>
            </a:r>
            <a:r>
              <a:rPr lang="en-US" sz="1400">
                <a:latin typeface="+mn-lt"/>
              </a:rPr>
              <a:t>output in this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/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A3515B-88FA-32BA-CEDB-CA66272C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666855"/>
                <a:ext cx="1941044" cy="246221"/>
              </a:xfrm>
              <a:prstGeom prst="rect">
                <a:avLst/>
              </a:prstGeom>
              <a:blipFill>
                <a:blip r:embed="rId3"/>
                <a:stretch>
                  <a:fillRect l="-1887" r="-94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/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9EE957-96D8-C94B-CB7D-8076DE55F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133134"/>
                <a:ext cx="3054041" cy="246799"/>
              </a:xfrm>
              <a:prstGeom prst="rect">
                <a:avLst/>
              </a:prstGeom>
              <a:blipFill>
                <a:blip r:embed="rId4"/>
                <a:stretch>
                  <a:fillRect l="-998" r="-39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/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B9BE79-2C58-9B98-F0E2-09EAFEF31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40" y="3635743"/>
                <a:ext cx="2971776" cy="246799"/>
              </a:xfrm>
              <a:prstGeom prst="rect">
                <a:avLst/>
              </a:prstGeom>
              <a:blipFill>
                <a:blip r:embed="rId5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/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5E87F-1540-CEE3-24D6-B9AC9416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4128268"/>
                <a:ext cx="2971776" cy="246799"/>
              </a:xfrm>
              <a:prstGeom prst="rect">
                <a:avLst/>
              </a:prstGeom>
              <a:blipFill>
                <a:blip r:embed="rId6"/>
                <a:stretch>
                  <a:fillRect l="-1027" r="-616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/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84B5CC-9DDD-5833-20F6-166465EF2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56" y="2981237"/>
                <a:ext cx="3009606" cy="246799"/>
              </a:xfrm>
              <a:prstGeom prst="rect">
                <a:avLst/>
              </a:prstGeom>
              <a:blipFill>
                <a:blip r:embed="rId7"/>
                <a:stretch>
                  <a:fillRect l="-1826" r="-609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44BBF-250C-5696-703E-02973CDB4DED}"/>
                  </a:ext>
                </a:extLst>
              </p:cNvPr>
              <p:cNvSpPr txBox="1"/>
              <p:nvPr/>
            </p:nvSpPr>
            <p:spPr>
              <a:xfrm>
                <a:off x="5230587" y="3534807"/>
                <a:ext cx="3158493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⋅(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C44BBF-250C-5696-703E-02973CDB4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587" y="3534807"/>
                <a:ext cx="3158493" cy="4667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D2562-B9BB-2199-CB50-6EFDEE79AF1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549626" y="3104637"/>
            <a:ext cx="1659930" cy="114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BF26F5-AF33-75CA-74D6-EABB4055E220}"/>
              </a:ext>
            </a:extLst>
          </p:cNvPr>
          <p:cNvSpPr txBox="1"/>
          <p:nvPr/>
        </p:nvSpPr>
        <p:spPr>
          <a:xfrm>
            <a:off x="4114800" y="21137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B96D4-AEDA-5B2B-2343-8EF013087D22}"/>
              </a:ext>
            </a:extLst>
          </p:cNvPr>
          <p:cNvSpPr txBox="1"/>
          <p:nvPr/>
        </p:nvSpPr>
        <p:spPr>
          <a:xfrm>
            <a:off x="5508104" y="4449911"/>
            <a:ext cx="1008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Multiplier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CFB482-DF43-63D0-8C9D-CE436BF3B71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012160" y="4001538"/>
            <a:ext cx="144016" cy="44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4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algebraic expression for the multiplier. Compare the expression you found to the formula for the multiplier when taxes are fully exogenous as in Problem 2 above</a:t>
            </a:r>
          </a:p>
        </p:txBody>
      </p:sp>
    </p:spTree>
    <p:extLst>
      <p:ext uri="{BB962C8B-B14F-4D97-AF65-F5344CB8AC3E}">
        <p14:creationId xmlns:p14="http://schemas.microsoft.com/office/powerpoint/2010/main" val="200020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</a:t>
            </a:r>
            <a:r>
              <a:rPr lang="en-US" sz="1400">
                <a:highlight>
                  <a:srgbClr val="FFFF00"/>
                </a:highlight>
                <a:latin typeface="+mn-lt"/>
              </a:rPr>
              <a:t>algebraic expression for the multiplier</a:t>
            </a:r>
            <a:r>
              <a:rPr lang="en-US" sz="1400">
                <a:latin typeface="+mn-lt"/>
              </a:rPr>
              <a:t>. Compare the expression you found to the formula for the multiplier when taxes are fully exogenous as in Problem 2 above</a:t>
            </a:r>
          </a:p>
        </p:txBody>
      </p:sp>
    </p:spTree>
    <p:extLst>
      <p:ext uri="{BB962C8B-B14F-4D97-AF65-F5344CB8AC3E}">
        <p14:creationId xmlns:p14="http://schemas.microsoft.com/office/powerpoint/2010/main" val="11871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algebraic expression for the multiplier. Compare the expression you found to the formula for the multiplier when taxes are fully exogenous as in Problem 2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/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3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7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algebraic expression for the multiplier. Compare the expression you found to the formula for the multiplier when taxes are fully exogenous as in Problem 2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/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/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/>
                  <a:t> </a:t>
                </a:r>
                <a:r>
                  <a:rPr lang="en-US" sz="1400" b="0"/>
                  <a:t>Multiplier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blipFill>
                <a:blip r:embed="rId4"/>
                <a:stretch>
                  <a:fillRect l="-263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690D45-7C6B-4AB2-29BD-2954F367FE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66425" y="3237164"/>
            <a:ext cx="1437623" cy="1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algebraic expression for the multiplier. Compare the expression you found to the formula for the multiplier when taxes are fully exogenous as in Problem 2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/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/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/>
                  <a:t> Multiplier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blipFill>
                <a:blip r:embed="rId4"/>
                <a:stretch>
                  <a:fillRect l="-29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DB741-C8A1-9B1E-FA31-541C2F750F1A}"/>
                  </a:ext>
                </a:extLst>
              </p:cNvPr>
              <p:cNvSpPr txBox="1"/>
              <p:nvPr/>
            </p:nvSpPr>
            <p:spPr>
              <a:xfrm>
                <a:off x="4716016" y="3673374"/>
                <a:ext cx="1718676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Old Multiplier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DB741-C8A1-9B1E-FA31-541C2F75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673374"/>
                <a:ext cx="1718676" cy="436210"/>
              </a:xfrm>
              <a:prstGeom prst="rect">
                <a:avLst/>
              </a:prstGeom>
              <a:blipFill>
                <a:blip r:embed="rId5"/>
                <a:stretch>
                  <a:fillRect l="-6383" r="-1418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690D45-7C6B-4AB2-29BD-2954F367FE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66425" y="3237164"/>
            <a:ext cx="1437623" cy="1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b. Find an algebraic expression for the multiplier. Compare the expression you found to the formula for the multiplier when taxes are fully exogenous as in Problem 2 above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/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150B9B-BD40-7687-94AB-0961222A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3003798"/>
                <a:ext cx="2988575" cy="46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/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b="0"/>
                  <a:t> Multiplier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EC3684-9E76-3D94-EF1D-09FF0683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029874"/>
                <a:ext cx="2088232" cy="436210"/>
              </a:xfrm>
              <a:prstGeom prst="rect">
                <a:avLst/>
              </a:prstGeom>
              <a:blipFill>
                <a:blip r:embed="rId4"/>
                <a:stretch>
                  <a:fillRect l="-292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DB741-C8A1-9B1E-FA31-541C2F750F1A}"/>
                  </a:ext>
                </a:extLst>
              </p:cNvPr>
              <p:cNvSpPr txBox="1"/>
              <p:nvPr/>
            </p:nvSpPr>
            <p:spPr>
              <a:xfrm>
                <a:off x="4716016" y="3673374"/>
                <a:ext cx="1704249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Old Multiplier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BDB741-C8A1-9B1E-FA31-541C2F75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3673374"/>
                <a:ext cx="1704249" cy="436210"/>
              </a:xfrm>
              <a:prstGeom prst="rect">
                <a:avLst/>
              </a:prstGeom>
              <a:blipFill>
                <a:blip r:embed="rId5"/>
                <a:stretch>
                  <a:fillRect l="-6452" r="-2151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690D45-7C6B-4AB2-29BD-2954F367FE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66425" y="3237164"/>
            <a:ext cx="1437623" cy="10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358AD5-E6CC-8DFC-406E-ECE5BE2FF2EF}"/>
                  </a:ext>
                </a:extLst>
              </p:cNvPr>
              <p:cNvSpPr txBox="1"/>
              <p:nvPr/>
            </p:nvSpPr>
            <p:spPr>
              <a:xfrm>
                <a:off x="5019126" y="4365702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Multiplier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/>
                  <a:t> </a:t>
                </a:r>
                <a:r>
                  <a:rPr lang="en-US" sz="1400"/>
                  <a:t>Old Multiplier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358AD5-E6CC-8DFC-406E-ECE5BE2F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26" y="4365702"/>
                <a:ext cx="3312368" cy="338554"/>
              </a:xfrm>
              <a:prstGeom prst="rect">
                <a:avLst/>
              </a:prstGeom>
              <a:blipFill>
                <a:blip r:embed="rId6"/>
                <a:stretch>
                  <a:fillRect l="-55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2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c. Show that making taxes proportional to income reduces the multiplier. Explain how reducing the size of the multiplier helps to stabilize the economy, other things constant</a:t>
            </a:r>
          </a:p>
        </p:txBody>
      </p:sp>
    </p:spTree>
    <p:extLst>
      <p:ext uri="{BB962C8B-B14F-4D97-AF65-F5344CB8AC3E}">
        <p14:creationId xmlns:p14="http://schemas.microsoft.com/office/powerpoint/2010/main" val="238389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c. Show that making taxes proportional to income reduces the multiplier. Explain how </a:t>
            </a:r>
            <a:r>
              <a:rPr lang="en-US" sz="1400">
                <a:highlight>
                  <a:srgbClr val="FFFF00"/>
                </a:highlight>
                <a:latin typeface="+mn-lt"/>
              </a:rPr>
              <a:t>reducing the size of the multiplier helps to stabilize the economy</a:t>
            </a:r>
            <a:r>
              <a:rPr lang="en-US" sz="1400">
                <a:latin typeface="+mn-lt"/>
              </a:rPr>
              <a:t>, other things constant</a:t>
            </a:r>
          </a:p>
        </p:txBody>
      </p:sp>
    </p:spTree>
    <p:extLst>
      <p:ext uri="{BB962C8B-B14F-4D97-AF65-F5344CB8AC3E}">
        <p14:creationId xmlns:p14="http://schemas.microsoft.com/office/powerpoint/2010/main" val="231792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c. Show that making taxes proportional to income reduces the multiplier. Explain how reducing the size of the multiplier helps to stabilize the economy, other things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/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/>
                  <a:t> </a:t>
                </a:r>
                <a:r>
                  <a:rPr lang="en-US" sz="1400" b="0"/>
                  <a:t>Multiplier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blipFill>
                <a:blip r:embed="rId3"/>
                <a:stretch>
                  <a:fillRect l="-263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/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Old Multiplier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blipFill>
                <a:blip r:embed="rId4"/>
                <a:stretch>
                  <a:fillRect l="-6406" r="-1779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/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Multiplier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/>
                  <a:t> </a:t>
                </a:r>
                <a:r>
                  <a:rPr lang="en-US" sz="1400"/>
                  <a:t>Old Multiplier</a:t>
                </a:r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blipFill>
                <a:blip r:embed="rId5"/>
                <a:stretch>
                  <a:fillRect l="-55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43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c. Show that making taxes proportional to income reduces the multiplier. Explain how reducing the size of the multiplier helps to stabilize the economy, other things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/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/>
                  <a:t> </a:t>
                </a:r>
                <a:r>
                  <a:rPr lang="en-US" sz="1400" b="0"/>
                  <a:t>Multiplier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blipFill>
                <a:blip r:embed="rId3"/>
                <a:stretch>
                  <a:fillRect l="-263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/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Old Multiplier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blipFill>
                <a:blip r:embed="rId4"/>
                <a:stretch>
                  <a:fillRect l="-6406" r="-1779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/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Multiplier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/>
                  <a:t> </a:t>
                </a:r>
                <a:r>
                  <a:rPr lang="en-US" sz="1400"/>
                  <a:t>Old Multiplier</a:t>
                </a:r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blipFill>
                <a:blip r:embed="rId5"/>
                <a:stretch>
                  <a:fillRect l="-55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1117A-AA8D-FDD4-9BFC-B604017C8463}"/>
                  </a:ext>
                </a:extLst>
              </p:cNvPr>
              <p:cNvSpPr txBox="1"/>
              <p:nvPr/>
            </p:nvSpPr>
            <p:spPr>
              <a:xfrm>
                <a:off x="4355976" y="3001768"/>
                <a:ext cx="3452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en-US" sz="1400"/>
                  <a:t>Multiplier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400"/>
                  <a:t>(Exogenous variables)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1117A-AA8D-FDD4-9BFC-B604017C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01768"/>
                <a:ext cx="3452099" cy="276999"/>
              </a:xfrm>
              <a:prstGeom prst="rect">
                <a:avLst/>
              </a:prstGeom>
              <a:blipFill>
                <a:blip r:embed="rId6"/>
                <a:stretch>
                  <a:fillRect l="-2473" t="-2174" r="-5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72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38B7C3-9602-ECBC-560B-8A9A8685B30B}"/>
              </a:ext>
            </a:extLst>
          </p:cNvPr>
          <p:cNvSpPr txBox="1"/>
          <p:nvPr/>
        </p:nvSpPr>
        <p:spPr>
          <a:xfrm>
            <a:off x="507101" y="2051384"/>
            <a:ext cx="5289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+mn-lt"/>
              </a:rPr>
              <a:t>c. Show that making taxes proportional to income reduces the multiplier. Explain how reducing the size of the multiplier helps to stabilize the economy, other things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/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/>
                  <a:t> </a:t>
                </a:r>
                <a:r>
                  <a:rPr lang="en-US" sz="1400" b="0"/>
                  <a:t>Multiplier</a:t>
                </a:r>
                <a:r>
                  <a:rPr lang="en-US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377D42-FA81-CF92-A0FC-85A2A93CD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" y="2846988"/>
                <a:ext cx="2088232" cy="436210"/>
              </a:xfrm>
              <a:prstGeom prst="rect">
                <a:avLst/>
              </a:prstGeom>
              <a:blipFill>
                <a:blip r:embed="rId3"/>
                <a:stretch>
                  <a:fillRect l="-263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/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/>
                  <a:t>Old Multiplier</a:t>
                </a:r>
                <a:r>
                  <a:rPr lang="en-US" sz="1600" b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2E90B2-8B82-EE50-169F-29910A3C2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18" y="3490488"/>
                <a:ext cx="1718676" cy="436210"/>
              </a:xfrm>
              <a:prstGeom prst="rect">
                <a:avLst/>
              </a:prstGeom>
              <a:blipFill>
                <a:blip r:embed="rId4"/>
                <a:stretch>
                  <a:fillRect l="-6406" r="-1779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/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Multiplier</a:t>
                </a:r>
                <a:r>
                  <a:rPr lang="en-US" sz="160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600"/>
                  <a:t> </a:t>
                </a:r>
                <a:r>
                  <a:rPr lang="en-US" sz="1400"/>
                  <a:t>Old Multiplier</a:t>
                </a:r>
                <a:endParaRPr lang="en-US" sz="1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A3DD8F-1BDE-1237-AB0A-839849B9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28" y="4182816"/>
                <a:ext cx="3312368" cy="338554"/>
              </a:xfrm>
              <a:prstGeom prst="rect">
                <a:avLst/>
              </a:prstGeom>
              <a:blipFill>
                <a:blip r:embed="rId5"/>
                <a:stretch>
                  <a:fillRect l="-55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1117A-AA8D-FDD4-9BFC-B604017C8463}"/>
                  </a:ext>
                </a:extLst>
              </p:cNvPr>
              <p:cNvSpPr txBox="1"/>
              <p:nvPr/>
            </p:nvSpPr>
            <p:spPr>
              <a:xfrm>
                <a:off x="4355976" y="3001768"/>
                <a:ext cx="3452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:r>
                  <a:rPr lang="en-US" sz="1400"/>
                  <a:t>Multiplier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1400"/>
                  <a:t>(Exogenous variables)</a:t>
                </a:r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71117A-AA8D-FDD4-9BFC-B604017C8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001768"/>
                <a:ext cx="3452099" cy="276999"/>
              </a:xfrm>
              <a:prstGeom prst="rect">
                <a:avLst/>
              </a:prstGeom>
              <a:blipFill>
                <a:blip r:embed="rId6"/>
                <a:stretch>
                  <a:fillRect l="-2473" t="-2174" r="-5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971245-2B03-4F07-D4C5-87FA6E4A2E8D}"/>
                  </a:ext>
                </a:extLst>
              </p:cNvPr>
              <p:cNvSpPr txBox="1"/>
              <p:nvPr/>
            </p:nvSpPr>
            <p:spPr>
              <a:xfrm>
                <a:off x="6228184" y="3742032"/>
                <a:ext cx="1103176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971245-2B03-4F07-D4C5-87FA6E4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742032"/>
                <a:ext cx="1103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8889A5-F054-5245-C8B5-1A4A318FD7C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779772" y="3287126"/>
            <a:ext cx="0" cy="45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4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/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+mn-lt"/>
                  </a:rPr>
                  <a:t>d. 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=500,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=1500,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=2000,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US" sz="140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>
                    <a:latin typeface="+mn-lt"/>
                  </a:rPr>
                  <a:t> Calculate numerical values for short-run equilibrium output and the multiplier.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blipFill>
                <a:blip r:embed="rId3"/>
                <a:stretch>
                  <a:fillRect l="-34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/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blipFill>
                <a:blip r:embed="rId4"/>
                <a:stretch>
                  <a:fillRect l="-1671" t="-2174" r="-16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75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/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+mn-lt"/>
                  </a:rPr>
                  <a:t>d. 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=500,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=1500,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=2000,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US" sz="140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>
                    <a:latin typeface="+mn-lt"/>
                  </a:rPr>
                  <a:t> Calculate numerical values for short-run equilibrium output and the multiplier.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blipFill>
                <a:blip r:embed="rId3"/>
                <a:stretch>
                  <a:fillRect l="-34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/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blipFill>
                <a:blip r:embed="rId4"/>
                <a:stretch>
                  <a:fillRect l="-1671" t="-2174" r="-16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/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blipFill>
                <a:blip r:embed="rId5"/>
                <a:stretch>
                  <a:fillRect l="-873" r="-10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80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EEAE-EE5C-BD9F-F3E4-71A48D3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Balanced budget multiplier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D21CF-35BD-4EBB-76A3-30174FD59534}"/>
              </a:ext>
            </a:extLst>
          </p:cNvPr>
          <p:cNvSpPr txBox="1"/>
          <p:nvPr/>
        </p:nvSpPr>
        <p:spPr>
          <a:xfrm>
            <a:off x="570547" y="1203598"/>
            <a:ext cx="694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 combination of changes in government’s tax operations, that keep government budget balanced, but have an impact on the output.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BDFB2A-414B-442C-7264-63CD4C18C054}"/>
              </a:ext>
            </a:extLst>
          </p:cNvPr>
          <p:cNvSpPr txBox="1"/>
          <p:nvPr/>
        </p:nvSpPr>
        <p:spPr>
          <a:xfrm>
            <a:off x="683568" y="1824486"/>
            <a:ext cx="17232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i="1"/>
              <a:t>Cash Bonus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/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990F95-40B7-1272-BE9D-E7C933A6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1" y="2137598"/>
                <a:ext cx="1927707" cy="215444"/>
              </a:xfrm>
              <a:prstGeom prst="rect">
                <a:avLst/>
              </a:prstGeom>
              <a:blipFill>
                <a:blip r:embed="rId2"/>
                <a:stretch>
                  <a:fillRect l="-1266" r="-126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/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D4000-37C1-8D2F-2DE9-629E8BC5F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70" y="2422627"/>
                <a:ext cx="2829814" cy="215893"/>
              </a:xfrm>
              <a:prstGeom prst="rect">
                <a:avLst/>
              </a:prstGeom>
              <a:blipFill>
                <a:blip r:embed="rId3"/>
                <a:stretch>
                  <a:fillRect l="-647" r="-43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/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−(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)]+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9B5CCF-7FB0-2499-004B-008750B4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2751896"/>
                <a:ext cx="3312368" cy="216149"/>
              </a:xfrm>
              <a:prstGeom prst="rect">
                <a:avLst/>
              </a:prstGeom>
              <a:blipFill>
                <a:blip r:embed="rId4"/>
                <a:stretch>
                  <a:fillRect l="-1103" r="-919" b="-3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/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𝑃𝐴𝐸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̅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A736FB-2F17-3E8E-690F-A1DE4133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2" y="3081486"/>
                <a:ext cx="3240360" cy="215893"/>
              </a:xfrm>
              <a:prstGeom prst="rect">
                <a:avLst/>
              </a:prstGeom>
              <a:blipFill>
                <a:blip r:embed="rId5"/>
                <a:stretch>
                  <a:fillRect l="-1316" r="-112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0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/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+mn-lt"/>
                  </a:rPr>
                  <a:t>d. 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=500,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=1500,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=2000,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US" sz="140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>
                    <a:latin typeface="+mn-lt"/>
                  </a:rPr>
                  <a:t> Calculate numerical values for short-run equilibrium output and the multiplier.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blipFill>
                <a:blip r:embed="rId3"/>
                <a:stretch>
                  <a:fillRect l="-34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/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blipFill>
                <a:blip r:embed="rId4"/>
                <a:stretch>
                  <a:fillRect l="-1671" t="-2174" r="-16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/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blipFill>
                <a:blip r:embed="rId5"/>
                <a:stretch>
                  <a:fillRect l="-873" r="-10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/>
              <p:nvPr/>
            </p:nvSpPr>
            <p:spPr>
              <a:xfrm>
                <a:off x="539552" y="3592784"/>
                <a:ext cx="42432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=500+0.8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−0.25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92784"/>
                <a:ext cx="4243278" cy="276999"/>
              </a:xfrm>
              <a:prstGeom prst="rect">
                <a:avLst/>
              </a:prstGeom>
              <a:blipFill>
                <a:blip r:embed="rId6"/>
                <a:stretch>
                  <a:fillRect l="-862" r="-71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46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/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+mn-lt"/>
                  </a:rPr>
                  <a:t>d. 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=500,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=1500,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=2000,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US" sz="140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>
                    <a:latin typeface="+mn-lt"/>
                  </a:rPr>
                  <a:t> Calculate numerical values for short-run equilibrium output and the multiplier.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blipFill>
                <a:blip r:embed="rId3"/>
                <a:stretch>
                  <a:fillRect l="-34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/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blipFill>
                <a:blip r:embed="rId4"/>
                <a:stretch>
                  <a:fillRect l="-1671" t="-2174" r="-16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/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blipFill>
                <a:blip r:embed="rId5"/>
                <a:stretch>
                  <a:fillRect l="-873" r="-10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/>
              <p:nvPr/>
            </p:nvSpPr>
            <p:spPr>
              <a:xfrm>
                <a:off x="467544" y="3592784"/>
                <a:ext cx="4371518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=500+0.8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−0.25</m:t>
                          </m:r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92784"/>
                <a:ext cx="4371518" cy="276999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2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/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latin typeface="+mn-lt"/>
                  </a:rPr>
                  <a:t>This problem illustrates the workings of automatic stabilizers. Suppose that the components of planned aggregate expenditure in a 4-sector economy are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AU" sz="1600"/>
                  <a:t>, with exogenous components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AU" sz="160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𝑁𝑋</m:t>
                    </m:r>
                  </m:oMath>
                </a14:m>
                <a:r>
                  <a:rPr lang="en-AU" sz="160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F1808B-23B7-103C-38C3-604314527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1162870"/>
                <a:ext cx="7017228" cy="831574"/>
              </a:xfrm>
              <a:prstGeom prst="rect">
                <a:avLst/>
              </a:prstGeom>
              <a:blipFill>
                <a:blip r:embed="rId2"/>
                <a:stretch>
                  <a:fillRect l="-434" t="-2206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/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+mn-lt"/>
                  </a:rPr>
                  <a:t>d. Suppose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=500, </m:t>
                    </m:r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=1500,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=2000,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𝑁𝑋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=0.8, </m:t>
                    </m:r>
                  </m:oMath>
                </a14:m>
                <a:r>
                  <a:rPr lang="en-US" sz="140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>
                    <a:latin typeface="+mn-lt"/>
                  </a:rPr>
                  <a:t> Calculate numerical values for short-run equilibrium output and the multiplier.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38B7C3-9602-ECBC-560B-8A9A8685B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1" y="2051384"/>
                <a:ext cx="5289035" cy="739113"/>
              </a:xfrm>
              <a:prstGeom prst="rect">
                <a:avLst/>
              </a:prstGeom>
              <a:blipFill>
                <a:blip r:embed="rId3"/>
                <a:stretch>
                  <a:fillRect l="-346"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/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𝑁𝑋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B5B018-5F9C-8D2B-ED72-7C71A7F46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2847437"/>
                <a:ext cx="2182713" cy="276999"/>
              </a:xfrm>
              <a:prstGeom prst="rect">
                <a:avLst/>
              </a:prstGeom>
              <a:blipFill>
                <a:blip r:embed="rId4"/>
                <a:stretch>
                  <a:fillRect l="-1671" t="-2174" r="-167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/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88F748-5CC8-1115-6FCC-C7F6F81BA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3219822"/>
                <a:ext cx="3488070" cy="277576"/>
              </a:xfrm>
              <a:prstGeom prst="rect">
                <a:avLst/>
              </a:prstGeom>
              <a:blipFill>
                <a:blip r:embed="rId5"/>
                <a:stretch>
                  <a:fillRect l="-873" r="-104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/>
              <p:nvPr/>
            </p:nvSpPr>
            <p:spPr>
              <a:xfrm>
                <a:off x="467544" y="3592784"/>
                <a:ext cx="43715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=500+0.8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−0.25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+1500+2000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988A37-094A-A25A-D293-673D776B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92784"/>
                <a:ext cx="4371518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6959-A048-F3A6-50E1-E80A531E8ABF}"/>
                  </a:ext>
                </a:extLst>
              </p:cNvPr>
              <p:cNvSpPr txBox="1"/>
              <p:nvPr/>
            </p:nvSpPr>
            <p:spPr>
              <a:xfrm>
                <a:off x="551346" y="4022686"/>
                <a:ext cx="1151790" cy="2769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9B6959-A048-F3A6-50E1-E80A531E8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46" y="4022686"/>
                <a:ext cx="1151790" cy="276999"/>
              </a:xfrm>
              <a:prstGeom prst="rect">
                <a:avLst/>
              </a:prstGeom>
              <a:blipFill>
                <a:blip r:embed="rId7"/>
                <a:stretch>
                  <a:fillRect l="-3141" r="-4188" b="-63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4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Explain the likely implications of the ageing of the population for fiscal policy? In light of these implications, how should fiscal policy respond?</a:t>
            </a:r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2024985544"/>
      </p:ext>
    </p:extLst>
  </p:cSld>
  <p:clrMapOvr>
    <a:masterClrMapping/>
  </p:clrMapOvr>
  <p:transition spd="slow">
    <p:push dir="u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Explain the likely implications of the </a:t>
            </a:r>
            <a:r>
              <a:rPr lang="en-US" sz="1600">
                <a:highlight>
                  <a:srgbClr val="FFFF00"/>
                </a:highlight>
                <a:latin typeface="+mn-lt"/>
              </a:rPr>
              <a:t>ageing of the population </a:t>
            </a:r>
            <a:r>
              <a:rPr lang="en-US" sz="1600">
                <a:latin typeface="+mn-lt"/>
              </a:rPr>
              <a:t>for fiscal policy? In light of these implications, how should fiscal policy respond?</a:t>
            </a:r>
            <a:endParaRPr lang="en-AU" sz="1600"/>
          </a:p>
        </p:txBody>
      </p:sp>
    </p:spTree>
    <p:extLst>
      <p:ext uri="{BB962C8B-B14F-4D97-AF65-F5344CB8AC3E}">
        <p14:creationId xmlns:p14="http://schemas.microsoft.com/office/powerpoint/2010/main" val="315483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Explain the likely implications of the </a:t>
            </a:r>
            <a:r>
              <a:rPr lang="en-US" sz="1600">
                <a:highlight>
                  <a:srgbClr val="FFFF00"/>
                </a:highlight>
                <a:latin typeface="+mn-lt"/>
              </a:rPr>
              <a:t>ageing of the population </a:t>
            </a:r>
            <a:r>
              <a:rPr lang="en-US" sz="1600">
                <a:latin typeface="+mn-lt"/>
              </a:rPr>
              <a:t>for fiscal policy? In light of these implications, how should fiscal policy respond?</a:t>
            </a:r>
            <a:endParaRPr lang="en-AU" sz="16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7948A2-14D0-85C9-B2D7-52CB54EAD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245862"/>
              </p:ext>
            </p:extLst>
          </p:nvPr>
        </p:nvGraphicFramePr>
        <p:xfrm>
          <a:off x="577850" y="1804584"/>
          <a:ext cx="5650334" cy="3143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71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Explain the likely implications of the </a:t>
            </a:r>
            <a:r>
              <a:rPr lang="en-US" sz="1600" dirty="0">
                <a:highlight>
                  <a:srgbClr val="FFFF00"/>
                </a:highlight>
                <a:latin typeface="+mn-lt"/>
              </a:rPr>
              <a:t>ageing of the population </a:t>
            </a:r>
            <a:r>
              <a:rPr lang="en-US" sz="1600" dirty="0">
                <a:latin typeface="+mn-lt"/>
              </a:rPr>
              <a:t>for fiscal policy? In light of these implications, how should fiscal policy respond?</a:t>
            </a:r>
            <a:endParaRPr lang="en-AU" sz="16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E7AD7A-0735-0342-D49D-854D1CEB2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76608"/>
              </p:ext>
            </p:extLst>
          </p:nvPr>
        </p:nvGraphicFramePr>
        <p:xfrm>
          <a:off x="683568" y="1823600"/>
          <a:ext cx="5472608" cy="31964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69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Explain the likely implications of the </a:t>
            </a:r>
            <a:r>
              <a:rPr lang="en-US" sz="1600">
                <a:solidFill>
                  <a:schemeClr val="accent1"/>
                </a:solidFill>
                <a:highlight>
                  <a:srgbClr val="FFFF00"/>
                </a:highlight>
                <a:latin typeface="+mn-lt"/>
              </a:rPr>
              <a:t>ageing</a:t>
            </a:r>
            <a:r>
              <a:rPr lang="en-US" sz="1600">
                <a:highlight>
                  <a:srgbClr val="FFFF00"/>
                </a:highlight>
                <a:latin typeface="+mn-lt"/>
              </a:rPr>
              <a:t> of the population </a:t>
            </a:r>
            <a:r>
              <a:rPr lang="en-US" sz="1600">
                <a:latin typeface="+mn-lt"/>
              </a:rPr>
              <a:t>for fiscal policy? In light of these implications, how should fiscal policy respond?</a:t>
            </a:r>
            <a:endParaRPr lang="en-AU" sz="160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FE7AD7A-0735-0342-D49D-854D1CEB2E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3384062"/>
              </p:ext>
            </p:extLst>
          </p:nvPr>
        </p:nvGraphicFramePr>
        <p:xfrm>
          <a:off x="4491879" y="1804584"/>
          <a:ext cx="4536504" cy="2855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D46A9B-A641-6144-AD29-6FA840CADF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557971"/>
              </p:ext>
            </p:extLst>
          </p:nvPr>
        </p:nvGraphicFramePr>
        <p:xfrm>
          <a:off x="10547" y="1804584"/>
          <a:ext cx="4464496" cy="2855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08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D937-09CA-0A51-75C3-4C5229EE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808B-23B7-103C-38C3-6043145275AB}"/>
              </a:ext>
            </a:extLst>
          </p:cNvPr>
          <p:cNvSpPr txBox="1"/>
          <p:nvPr/>
        </p:nvSpPr>
        <p:spPr>
          <a:xfrm>
            <a:off x="507101" y="1162870"/>
            <a:ext cx="7017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Explain the likely implications of the </a:t>
            </a:r>
            <a:r>
              <a:rPr lang="en-US" sz="1600">
                <a:highlight>
                  <a:srgbClr val="FFFF00"/>
                </a:highlight>
                <a:latin typeface="+mn-lt"/>
              </a:rPr>
              <a:t>ageing of the population </a:t>
            </a:r>
            <a:r>
              <a:rPr lang="en-US" sz="1600">
                <a:latin typeface="+mn-lt"/>
              </a:rPr>
              <a:t>for fiscal policy? In light of these implications, how should fiscal policy respond?</a:t>
            </a:r>
            <a:endParaRPr lang="en-AU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CBB52E-F5FD-43AD-2B32-C3EFD9A32863}"/>
              </a:ext>
            </a:extLst>
          </p:cNvPr>
          <p:cNvSpPr txBox="1"/>
          <p:nvPr/>
        </p:nvSpPr>
        <p:spPr>
          <a:xfrm>
            <a:off x="577850" y="1970425"/>
            <a:ext cx="47142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/>
              <a:t>Taxable population decreases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/>
              <a:t>Amount for welfare payment decreases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160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/>
              <a:t>Reduce pension fund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/>
              <a:t>Raise more tax</a:t>
            </a:r>
          </a:p>
          <a:p>
            <a:pPr marL="285750" indent="-285750">
              <a:buFontTx/>
              <a:buChar char="-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64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CE31AB-86CD-D9A8-7A20-9087F4457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1977117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DCF1EFE4-21F3-475D-99CB-67798D615D69}"/>
    </a:ext>
  </a:extLst>
</a:theme>
</file>

<file path=ppt/theme/theme2.xml><?xml version="1.0" encoding="utf-8"?>
<a:theme xmlns:a="http://schemas.openxmlformats.org/drawingml/2006/main" name="Acknowledgement of Country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C5B3A6E7-A278-4B97-9DDD-24391FC55D63}"/>
    </a:ext>
  </a:extLst>
</a:theme>
</file>

<file path=ppt/theme/theme3.xml><?xml version="1.0" encoding="utf-8"?>
<a:theme xmlns:a="http://schemas.openxmlformats.org/drawingml/2006/main" name="Chapter break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88444774-F89B-45E7-8B44-5E9D3345161F}"/>
    </a:ext>
  </a:extLst>
</a:theme>
</file>

<file path=ppt/theme/theme4.xml><?xml version="1.0" encoding="utf-8"?>
<a:theme xmlns:a="http://schemas.openxmlformats.org/drawingml/2006/main" name="Graphic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21B406B8-CA10-4FDF-A2C6-5296B4E7B0A8}"/>
    </a:ext>
  </a:extLst>
</a:theme>
</file>

<file path=ppt/theme/theme5.xml><?xml version="1.0" encoding="utf-8"?>
<a:theme xmlns:a="http://schemas.openxmlformats.org/drawingml/2006/main" name="Content slides">
  <a:themeElements>
    <a:clrScheme name="University of Sydney 2022_2">
      <a:dk1>
        <a:srgbClr val="000000"/>
      </a:dk1>
      <a:lt1>
        <a:srgbClr val="FFFFFF"/>
      </a:lt1>
      <a:dk2>
        <a:srgbClr val="414141"/>
      </a:dk2>
      <a:lt2>
        <a:srgbClr val="FCEDE2"/>
      </a:lt2>
      <a:accent1>
        <a:srgbClr val="E64626"/>
      </a:accent1>
      <a:accent2>
        <a:srgbClr val="414141"/>
      </a:accent2>
      <a:accent3>
        <a:srgbClr val="71A399"/>
      </a:accent3>
      <a:accent4>
        <a:srgbClr val="DAA8A2"/>
      </a:accent4>
      <a:accent5>
        <a:srgbClr val="8F9EC9"/>
      </a:accent5>
      <a:accent6>
        <a:srgbClr val="1A345E"/>
      </a:accent6>
      <a:hlink>
        <a:srgbClr val="E64626"/>
      </a:hlink>
      <a:folHlink>
        <a:srgbClr val="F051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yd-ppt-template-29-june-2023" id="{E34BA26A-F512-4701-A14B-AF93D22B1754}" vid="{DB782759-D77C-48BC-AE0D-222D28FB0A0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2b3e37e-8171-485d-b10b-38dae7ed14a8}" enabled="0" method="" siteId="{82b3e37e-8171-485d-b10b-38dae7ed14a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usyd-ppt-template-29-june-2023</Template>
  <TotalTime>2</TotalTime>
  <Words>7615</Words>
  <Application>Microsoft Office PowerPoint</Application>
  <PresentationFormat>On-screen Show (16:9)</PresentationFormat>
  <Paragraphs>801</Paragraphs>
  <Slides>99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Title slides</vt:lpstr>
      <vt:lpstr>Acknowledgement of Country</vt:lpstr>
      <vt:lpstr>Chapter break</vt:lpstr>
      <vt:lpstr>Graphic slides</vt:lpstr>
      <vt:lpstr>Content slides</vt:lpstr>
      <vt:lpstr>ECON1002 Intro. Macro.</vt:lpstr>
      <vt:lpstr>Plan of Today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Balanced budget multiplier</vt:lpstr>
      <vt:lpstr>Automatic Stabilizer</vt:lpstr>
      <vt:lpstr>Automatic Stabilizer</vt:lpstr>
      <vt:lpstr>PowerPoint Presentation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Why solve it the hard way?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4</vt:lpstr>
      <vt:lpstr>Question 4</vt:lpstr>
      <vt:lpstr>Question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ECON1002 Intro. Macro.</dc:title>
  <dc:creator>Herbert Xin</dc:creator>
  <cp:lastModifiedBy>Herbert Xin</cp:lastModifiedBy>
  <cp:revision>3</cp:revision>
  <dcterms:created xsi:type="dcterms:W3CDTF">2024-03-19T04:29:14Z</dcterms:created>
  <dcterms:modified xsi:type="dcterms:W3CDTF">2024-03-26T02:56:48Z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2022-10-08T00:00:00Z</vt:filetime>
  </property>
  <property fmtid="{D5CDD505-2E9C-101B-9397-08002B2CF9AE}" pid="3" name="Creator">
    <vt:lpwstr>Adobe InDesign 17.0 (Macintosh)</vt:lpwstr>
  </property>
  <property fmtid="{D5CDD505-2E9C-101B-9397-08002B2CF9AE}" pid="4" name="LastSaved">
    <vt:filetime>2022-10-08T00:00:00Z</vt:filetime>
  </property>
  <property fmtid="{D5CDD505-2E9C-101B-9397-08002B2CF9AE}" pid="5" name="Producer">
    <vt:lpwstr>Adobe PDF Library 16.0.3</vt:lpwstr>
  </property>
</Properties>
</file>