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2" r:id="rId1"/>
    <p:sldMasterId id="2147483713" r:id="rId2"/>
    <p:sldMasterId id="2147483720" r:id="rId3"/>
    <p:sldMasterId id="2147483725" r:id="rId4"/>
    <p:sldMasterId id="2147483648" r:id="rId5"/>
  </p:sldMasterIdLst>
  <p:notesMasterIdLst>
    <p:notesMasterId r:id="rId91"/>
  </p:notesMasterIdLst>
  <p:sldIdLst>
    <p:sldId id="412" r:id="rId6"/>
    <p:sldId id="413" r:id="rId7"/>
    <p:sldId id="415" r:id="rId8"/>
    <p:sldId id="416" r:id="rId9"/>
    <p:sldId id="508" r:id="rId10"/>
    <p:sldId id="509" r:id="rId11"/>
    <p:sldId id="514" r:id="rId12"/>
    <p:sldId id="511" r:id="rId13"/>
    <p:sldId id="512" r:id="rId14"/>
    <p:sldId id="515" r:id="rId15"/>
    <p:sldId id="513" r:id="rId16"/>
    <p:sldId id="552" r:id="rId17"/>
    <p:sldId id="516" r:id="rId18"/>
    <p:sldId id="553" r:id="rId19"/>
    <p:sldId id="518" r:id="rId20"/>
    <p:sldId id="525" r:id="rId21"/>
    <p:sldId id="427" r:id="rId22"/>
    <p:sldId id="519" r:id="rId23"/>
    <p:sldId id="520" r:id="rId24"/>
    <p:sldId id="521" r:id="rId25"/>
    <p:sldId id="522" r:id="rId26"/>
    <p:sldId id="517" r:id="rId27"/>
    <p:sldId id="524" r:id="rId28"/>
    <p:sldId id="523" r:id="rId29"/>
    <p:sldId id="526" r:id="rId30"/>
    <p:sldId id="527" r:id="rId31"/>
    <p:sldId id="528" r:id="rId32"/>
    <p:sldId id="529" r:id="rId33"/>
    <p:sldId id="530" r:id="rId34"/>
    <p:sldId id="531" r:id="rId35"/>
    <p:sldId id="532" r:id="rId36"/>
    <p:sldId id="533" r:id="rId37"/>
    <p:sldId id="534" r:id="rId38"/>
    <p:sldId id="539" r:id="rId39"/>
    <p:sldId id="535" r:id="rId40"/>
    <p:sldId id="536" r:id="rId41"/>
    <p:sldId id="537" r:id="rId42"/>
    <p:sldId id="538" r:id="rId43"/>
    <p:sldId id="540" r:id="rId44"/>
    <p:sldId id="542" r:id="rId45"/>
    <p:sldId id="543" r:id="rId46"/>
    <p:sldId id="544" r:id="rId47"/>
    <p:sldId id="545" r:id="rId48"/>
    <p:sldId id="546" r:id="rId49"/>
    <p:sldId id="547" r:id="rId50"/>
    <p:sldId id="548" r:id="rId51"/>
    <p:sldId id="549" r:id="rId52"/>
    <p:sldId id="541" r:id="rId53"/>
    <p:sldId id="550" r:id="rId54"/>
    <p:sldId id="551" r:id="rId55"/>
    <p:sldId id="556" r:id="rId56"/>
    <p:sldId id="555" r:id="rId57"/>
    <p:sldId id="554" r:id="rId58"/>
    <p:sldId id="557" r:id="rId59"/>
    <p:sldId id="558" r:id="rId60"/>
    <p:sldId id="559" r:id="rId61"/>
    <p:sldId id="560" r:id="rId62"/>
    <p:sldId id="561" r:id="rId63"/>
    <p:sldId id="562" r:id="rId64"/>
    <p:sldId id="563" r:id="rId65"/>
    <p:sldId id="564" r:id="rId66"/>
    <p:sldId id="565" r:id="rId67"/>
    <p:sldId id="566" r:id="rId68"/>
    <p:sldId id="568" r:id="rId69"/>
    <p:sldId id="567" r:id="rId70"/>
    <p:sldId id="569" r:id="rId71"/>
    <p:sldId id="570" r:id="rId72"/>
    <p:sldId id="571" r:id="rId73"/>
    <p:sldId id="572" r:id="rId74"/>
    <p:sldId id="573" r:id="rId75"/>
    <p:sldId id="574" r:id="rId76"/>
    <p:sldId id="575" r:id="rId77"/>
    <p:sldId id="576" r:id="rId78"/>
    <p:sldId id="577" r:id="rId79"/>
    <p:sldId id="578" r:id="rId80"/>
    <p:sldId id="579" r:id="rId81"/>
    <p:sldId id="580" r:id="rId82"/>
    <p:sldId id="581" r:id="rId83"/>
    <p:sldId id="582" r:id="rId84"/>
    <p:sldId id="583" r:id="rId85"/>
    <p:sldId id="584" r:id="rId86"/>
    <p:sldId id="585" r:id="rId87"/>
    <p:sldId id="586" r:id="rId88"/>
    <p:sldId id="587" r:id="rId89"/>
    <p:sldId id="487" r:id="rId90"/>
  </p:sldIdLst>
  <p:sldSz cx="9144000" cy="5143500" type="screen16x9"/>
  <p:notesSz cx="9144000" cy="5143500"/>
  <p:defaultTextStyle>
    <a:defPPr>
      <a:defRPr kern="0"/>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345E"/>
    <a:srgbClr val="8F9EC9"/>
    <a:srgbClr val="DAA8A2"/>
    <a:srgbClr val="000000"/>
    <a:srgbClr val="FFED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53655A-3BEC-4A4A-AE4E-BBB69DBC5669}" v="1754" dt="2024-04-07T13:47:48.38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4"/>
  </p:normalViewPr>
  <p:slideViewPr>
    <p:cSldViewPr snapToGrid="0">
      <p:cViewPr varScale="1">
        <p:scale>
          <a:sx n="145" d="100"/>
          <a:sy n="145" d="100"/>
        </p:scale>
        <p:origin x="114" y="10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tableStyles" Target="tableStyle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notesMaster" Target="notesMasters/notesMaster1.xml"/><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microsoft.com/office/2015/10/relationships/revisionInfo" Target="revisionInfo.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rbert Xin" userId="S::wei.xin@sydney.edu.au::e9a22dce-685b-4760-b3ee-62caa91fb046" providerId="AD" clId="Web-{14926921-D68E-3B9A-C842-1568A96C361C}"/>
    <pc:docChg chg="modSld">
      <pc:chgData name="Herbert Xin" userId="S::wei.xin@sydney.edu.au::e9a22dce-685b-4760-b3ee-62caa91fb046" providerId="AD" clId="Web-{14926921-D68E-3B9A-C842-1568A96C361C}" dt="2024-03-24T03:32:07.297" v="30" actId="20577"/>
      <pc:docMkLst>
        <pc:docMk/>
      </pc:docMkLst>
      <pc:sldChg chg="modSp">
        <pc:chgData name="Herbert Xin" userId="S::wei.xin@sydney.edu.au::e9a22dce-685b-4760-b3ee-62caa91fb046" providerId="AD" clId="Web-{14926921-D68E-3B9A-C842-1568A96C361C}" dt="2024-03-24T03:32:07.297" v="30" actId="20577"/>
        <pc:sldMkLst>
          <pc:docMk/>
          <pc:sldMk cId="365589599" sldId="413"/>
        </pc:sldMkLst>
        <pc:spChg chg="mod">
          <ac:chgData name="Herbert Xin" userId="S::wei.xin@sydney.edu.au::e9a22dce-685b-4760-b3ee-62caa91fb046" providerId="AD" clId="Web-{14926921-D68E-3B9A-C842-1568A96C361C}" dt="2024-03-24T03:32:07.297" v="30" actId="20577"/>
          <ac:spMkLst>
            <pc:docMk/>
            <pc:sldMk cId="365589599" sldId="413"/>
            <ac:spMk id="3" creationId="{52642094-ED1E-DFB7-DF48-D5AFEDD64A1F}"/>
          </ac:spMkLst>
        </pc:spChg>
      </pc:sldChg>
    </pc:docChg>
  </pc:docChgLst>
  <pc:docChgLst>
    <pc:chgData name="Herbert Xin" userId="S::wei.xin@sydney.edu.au::e9a22dce-685b-4760-b3ee-62caa91fb046" providerId="AD" clId="Web-{2E3A9209-59D5-3B84-E079-289318DADBFA}"/>
    <pc:docChg chg="modSld">
      <pc:chgData name="Herbert Xin" userId="S::wei.xin@sydney.edu.au::e9a22dce-685b-4760-b3ee-62caa91fb046" providerId="AD" clId="Web-{2E3A9209-59D5-3B84-E079-289318DADBFA}" dt="2024-03-22T01:07:24.861" v="1" actId="1076"/>
      <pc:docMkLst>
        <pc:docMk/>
      </pc:docMkLst>
      <pc:sldChg chg="modSp">
        <pc:chgData name="Herbert Xin" userId="S::wei.xin@sydney.edu.au::e9a22dce-685b-4760-b3ee-62caa91fb046" providerId="AD" clId="Web-{2E3A9209-59D5-3B84-E079-289318DADBFA}" dt="2024-03-22T01:07:24.861" v="1" actId="1076"/>
        <pc:sldMkLst>
          <pc:docMk/>
          <pc:sldMk cId="90792396" sldId="410"/>
        </pc:sldMkLst>
        <pc:picChg chg="mod">
          <ac:chgData name="Herbert Xin" userId="S::wei.xin@sydney.edu.au::e9a22dce-685b-4760-b3ee-62caa91fb046" providerId="AD" clId="Web-{2E3A9209-59D5-3B84-E079-289318DADBFA}" dt="2024-03-22T01:07:24.861" v="1" actId="1076"/>
          <ac:picMkLst>
            <pc:docMk/>
            <pc:sldMk cId="90792396" sldId="410"/>
            <ac:picMk id="5" creationId="{4A4942BF-1A6C-110D-8963-AD64402A9FCA}"/>
          </ac:picMkLst>
        </pc:picChg>
      </pc:sldChg>
    </pc:docChg>
  </pc:docChgLst>
  <pc:docChgLst>
    <pc:chgData name="Herbert Xin" userId="e9a22dce-685b-4760-b3ee-62caa91fb046" providerId="ADAL" clId="{515CC5DE-27B9-D549-BD10-98BBA7A5ED98}"/>
    <pc:docChg chg="undo custSel addSld delSld modSld sldOrd">
      <pc:chgData name="Herbert Xin" userId="e9a22dce-685b-4760-b3ee-62caa91fb046" providerId="ADAL" clId="{515CC5DE-27B9-D549-BD10-98BBA7A5ED98}" dt="2024-03-25T05:34:02.141" v="1437" actId="20577"/>
      <pc:docMkLst>
        <pc:docMk/>
      </pc:docMkLst>
      <pc:sldChg chg="modSp mod">
        <pc:chgData name="Herbert Xin" userId="e9a22dce-685b-4760-b3ee-62caa91fb046" providerId="ADAL" clId="{515CC5DE-27B9-D549-BD10-98BBA7A5ED98}" dt="2024-03-25T05:34:02.141" v="1437" actId="20577"/>
        <pc:sldMkLst>
          <pc:docMk/>
          <pc:sldMk cId="365589599" sldId="413"/>
        </pc:sldMkLst>
        <pc:spChg chg="mod">
          <ac:chgData name="Herbert Xin" userId="e9a22dce-685b-4760-b3ee-62caa91fb046" providerId="ADAL" clId="{515CC5DE-27B9-D549-BD10-98BBA7A5ED98}" dt="2024-03-25T05:34:02.141" v="1437" actId="20577"/>
          <ac:spMkLst>
            <pc:docMk/>
            <pc:sldMk cId="365589599" sldId="413"/>
            <ac:spMk id="3" creationId="{52642094-ED1E-DFB7-DF48-D5AFEDD64A1F}"/>
          </ac:spMkLst>
        </pc:spChg>
      </pc:sldChg>
      <pc:sldChg chg="addSp delSp modSp del mod modTransition">
        <pc:chgData name="Herbert Xin" userId="e9a22dce-685b-4760-b3ee-62caa91fb046" providerId="ADAL" clId="{515CC5DE-27B9-D549-BD10-98BBA7A5ED98}" dt="2024-03-24T04:10:26.233" v="343" actId="2696"/>
        <pc:sldMkLst>
          <pc:docMk/>
          <pc:sldMk cId="2377187908" sldId="414"/>
        </pc:sldMkLst>
        <pc:spChg chg="mod">
          <ac:chgData name="Herbert Xin" userId="e9a22dce-685b-4760-b3ee-62caa91fb046" providerId="ADAL" clId="{515CC5DE-27B9-D549-BD10-98BBA7A5ED98}" dt="2024-03-24T04:02:38.813" v="123"/>
          <ac:spMkLst>
            <pc:docMk/>
            <pc:sldMk cId="2377187908" sldId="414"/>
            <ac:spMk id="2" creationId="{73E30A6F-30DB-242D-739D-FD75935725A0}"/>
          </ac:spMkLst>
        </pc:spChg>
        <pc:spChg chg="add del mod">
          <ac:chgData name="Herbert Xin" userId="e9a22dce-685b-4760-b3ee-62caa91fb046" providerId="ADAL" clId="{515CC5DE-27B9-D549-BD10-98BBA7A5ED98}" dt="2024-03-24T04:09:29.869" v="336" actId="478"/>
          <ac:spMkLst>
            <pc:docMk/>
            <pc:sldMk cId="2377187908" sldId="414"/>
            <ac:spMk id="3" creationId="{4CF2417E-E7D8-42DD-56A8-27EA6AB26F01}"/>
          </ac:spMkLst>
        </pc:spChg>
      </pc:sldChg>
      <pc:sldChg chg="delSp mod">
        <pc:chgData name="Herbert Xin" userId="e9a22dce-685b-4760-b3ee-62caa91fb046" providerId="ADAL" clId="{515CC5DE-27B9-D549-BD10-98BBA7A5ED98}" dt="2024-03-24T22:23:05.177" v="1384" actId="478"/>
        <pc:sldMkLst>
          <pc:docMk/>
          <pc:sldMk cId="3425449260" sldId="451"/>
        </pc:sldMkLst>
        <pc:spChg chg="del">
          <ac:chgData name="Herbert Xin" userId="e9a22dce-685b-4760-b3ee-62caa91fb046" providerId="ADAL" clId="{515CC5DE-27B9-D549-BD10-98BBA7A5ED98}" dt="2024-03-24T22:23:05.177" v="1384" actId="478"/>
          <ac:spMkLst>
            <pc:docMk/>
            <pc:sldMk cId="3425449260" sldId="451"/>
            <ac:spMk id="12" creationId="{A6994F0A-0482-D2DD-3EB1-A9708CEEB33C}"/>
          </ac:spMkLst>
        </pc:spChg>
        <pc:spChg chg="del">
          <ac:chgData name="Herbert Xin" userId="e9a22dce-685b-4760-b3ee-62caa91fb046" providerId="ADAL" clId="{515CC5DE-27B9-D549-BD10-98BBA7A5ED98}" dt="2024-03-24T22:23:05.177" v="1384" actId="478"/>
          <ac:spMkLst>
            <pc:docMk/>
            <pc:sldMk cId="3425449260" sldId="451"/>
            <ac:spMk id="13" creationId="{0D6AE704-21B9-AF34-9952-3140C7646079}"/>
          </ac:spMkLst>
        </pc:spChg>
        <pc:spChg chg="del">
          <ac:chgData name="Herbert Xin" userId="e9a22dce-685b-4760-b3ee-62caa91fb046" providerId="ADAL" clId="{515CC5DE-27B9-D549-BD10-98BBA7A5ED98}" dt="2024-03-24T22:23:05.177" v="1384" actId="478"/>
          <ac:spMkLst>
            <pc:docMk/>
            <pc:sldMk cId="3425449260" sldId="451"/>
            <ac:spMk id="14" creationId="{2D1FE52F-1CFC-3D1B-DA57-94571E9AA5CE}"/>
          </ac:spMkLst>
        </pc:spChg>
        <pc:spChg chg="del">
          <ac:chgData name="Herbert Xin" userId="e9a22dce-685b-4760-b3ee-62caa91fb046" providerId="ADAL" clId="{515CC5DE-27B9-D549-BD10-98BBA7A5ED98}" dt="2024-03-24T22:23:05.177" v="1384" actId="478"/>
          <ac:spMkLst>
            <pc:docMk/>
            <pc:sldMk cId="3425449260" sldId="451"/>
            <ac:spMk id="15" creationId="{B0580ED8-A643-6BE4-123B-3EBAC809A951}"/>
          </ac:spMkLst>
        </pc:spChg>
      </pc:sldChg>
      <pc:sldChg chg="modSp">
        <pc:chgData name="Herbert Xin" userId="e9a22dce-685b-4760-b3ee-62caa91fb046" providerId="ADAL" clId="{515CC5DE-27B9-D549-BD10-98BBA7A5ED98}" dt="2024-03-24T22:24:06.595" v="1394" actId="207"/>
        <pc:sldMkLst>
          <pc:docMk/>
          <pc:sldMk cId="1152323492" sldId="458"/>
        </pc:sldMkLst>
        <pc:spChg chg="mod">
          <ac:chgData name="Herbert Xin" userId="e9a22dce-685b-4760-b3ee-62caa91fb046" providerId="ADAL" clId="{515CC5DE-27B9-D549-BD10-98BBA7A5ED98}" dt="2024-03-24T22:24:02.100" v="1393" actId="207"/>
          <ac:spMkLst>
            <pc:docMk/>
            <pc:sldMk cId="1152323492" sldId="458"/>
            <ac:spMk id="3" creationId="{85D9E664-B7A3-612E-6C9A-C60D9D668C1A}"/>
          </ac:spMkLst>
        </pc:spChg>
        <pc:spChg chg="mod">
          <ac:chgData name="Herbert Xin" userId="e9a22dce-685b-4760-b3ee-62caa91fb046" providerId="ADAL" clId="{515CC5DE-27B9-D549-BD10-98BBA7A5ED98}" dt="2024-03-24T22:24:06.595" v="1394" actId="207"/>
          <ac:spMkLst>
            <pc:docMk/>
            <pc:sldMk cId="1152323492" sldId="458"/>
            <ac:spMk id="18" creationId="{EC94D5FC-B8F0-EE71-75F8-232E0D954AAF}"/>
          </ac:spMkLst>
        </pc:spChg>
      </pc:sldChg>
      <pc:sldChg chg="delSp add del mod modTransition">
        <pc:chgData name="Herbert Xin" userId="e9a22dce-685b-4760-b3ee-62caa91fb046" providerId="ADAL" clId="{515CC5DE-27B9-D549-BD10-98BBA7A5ED98}" dt="2024-03-24T04:10:26.236" v="344" actId="2696"/>
        <pc:sldMkLst>
          <pc:docMk/>
          <pc:sldMk cId="2416392349" sldId="494"/>
        </pc:sldMkLst>
        <pc:spChg chg="del">
          <ac:chgData name="Herbert Xin" userId="e9a22dce-685b-4760-b3ee-62caa91fb046" providerId="ADAL" clId="{515CC5DE-27B9-D549-BD10-98BBA7A5ED98}" dt="2024-03-24T04:10:21.180" v="341" actId="21"/>
          <ac:spMkLst>
            <pc:docMk/>
            <pc:sldMk cId="2416392349" sldId="494"/>
            <ac:spMk id="3" creationId="{4CF2417E-E7D8-42DD-56A8-27EA6AB26F01}"/>
          </ac:spMkLst>
        </pc:spChg>
      </pc:sldChg>
      <pc:sldChg chg="addSp delSp modSp new mod modTransition">
        <pc:chgData name="Herbert Xin" userId="e9a22dce-685b-4760-b3ee-62caa91fb046" providerId="ADAL" clId="{515CC5DE-27B9-D549-BD10-98BBA7A5ED98}" dt="2024-03-24T04:10:37.438" v="348" actId="478"/>
        <pc:sldMkLst>
          <pc:docMk/>
          <pc:sldMk cId="3409757765" sldId="495"/>
        </pc:sldMkLst>
        <pc:spChg chg="mod">
          <ac:chgData name="Herbert Xin" userId="e9a22dce-685b-4760-b3ee-62caa91fb046" providerId="ADAL" clId="{515CC5DE-27B9-D549-BD10-98BBA7A5ED98}" dt="2024-03-24T04:10:17.989" v="340"/>
          <ac:spMkLst>
            <pc:docMk/>
            <pc:sldMk cId="3409757765" sldId="495"/>
            <ac:spMk id="2" creationId="{DACDEEAE-EE5C-BD9F-F3E4-71A48D3BDFF4}"/>
          </ac:spMkLst>
        </pc:spChg>
        <pc:spChg chg="add del mod">
          <ac:chgData name="Herbert Xin" userId="e9a22dce-685b-4760-b3ee-62caa91fb046" providerId="ADAL" clId="{515CC5DE-27B9-D549-BD10-98BBA7A5ED98}" dt="2024-03-24T04:10:37.438" v="348" actId="478"/>
          <ac:spMkLst>
            <pc:docMk/>
            <pc:sldMk cId="3409757765" sldId="495"/>
            <ac:spMk id="3" creationId="{E15D21CF-35BD-4EBB-76A3-30174FD59534}"/>
          </ac:spMkLst>
        </pc:spChg>
      </pc:sldChg>
      <pc:sldChg chg="modSp add del mod modTransition">
        <pc:chgData name="Herbert Xin" userId="e9a22dce-685b-4760-b3ee-62caa91fb046" providerId="ADAL" clId="{515CC5DE-27B9-D549-BD10-98BBA7A5ED98}" dt="2024-03-24T04:11:58.521" v="378" actId="2696"/>
        <pc:sldMkLst>
          <pc:docMk/>
          <pc:sldMk cId="3220390785" sldId="496"/>
        </pc:sldMkLst>
        <pc:spChg chg="mod">
          <ac:chgData name="Herbert Xin" userId="e9a22dce-685b-4760-b3ee-62caa91fb046" providerId="ADAL" clId="{515CC5DE-27B9-D549-BD10-98BBA7A5ED98}" dt="2024-03-24T04:11:52.756" v="377" actId="1076"/>
          <ac:spMkLst>
            <pc:docMk/>
            <pc:sldMk cId="3220390785" sldId="496"/>
            <ac:spMk id="3" creationId="{E15D21CF-35BD-4EBB-76A3-30174FD59534}"/>
          </ac:spMkLst>
        </pc:spChg>
      </pc:sldChg>
      <pc:sldChg chg="addSp delSp modSp add mod">
        <pc:chgData name="Herbert Xin" userId="e9a22dce-685b-4760-b3ee-62caa91fb046" providerId="ADAL" clId="{515CC5DE-27B9-D549-BD10-98BBA7A5ED98}" dt="2024-03-24T05:00:57.245" v="1042" actId="478"/>
        <pc:sldMkLst>
          <pc:docMk/>
          <pc:sldMk cId="562409102" sldId="497"/>
        </pc:sldMkLst>
        <pc:spChg chg="mod">
          <ac:chgData name="Herbert Xin" userId="e9a22dce-685b-4760-b3ee-62caa91fb046" providerId="ADAL" clId="{515CC5DE-27B9-D549-BD10-98BBA7A5ED98}" dt="2024-03-24T04:11:49.436" v="376" actId="1076"/>
          <ac:spMkLst>
            <pc:docMk/>
            <pc:sldMk cId="562409102" sldId="497"/>
            <ac:spMk id="3" creationId="{E15D21CF-35BD-4EBB-76A3-30174FD59534}"/>
          </ac:spMkLst>
        </pc:spChg>
        <pc:spChg chg="add mod">
          <ac:chgData name="Herbert Xin" userId="e9a22dce-685b-4760-b3ee-62caa91fb046" providerId="ADAL" clId="{515CC5DE-27B9-D549-BD10-98BBA7A5ED98}" dt="2024-03-24T04:12:02.396" v="379" actId="1076"/>
          <ac:spMkLst>
            <pc:docMk/>
            <pc:sldMk cId="562409102" sldId="497"/>
            <ac:spMk id="4" creationId="{39BDFB2A-414B-442C-7264-63CD4C18C054}"/>
          </ac:spMkLst>
        </pc:spChg>
        <pc:spChg chg="add del mod">
          <ac:chgData name="Herbert Xin" userId="e9a22dce-685b-4760-b3ee-62caa91fb046" providerId="ADAL" clId="{515CC5DE-27B9-D549-BD10-98BBA7A5ED98}" dt="2024-03-24T05:00:52.819" v="1041" actId="478"/>
          <ac:spMkLst>
            <pc:docMk/>
            <pc:sldMk cId="562409102" sldId="497"/>
            <ac:spMk id="5" creationId="{74990F95-40B7-1272-BE9D-E7C933A62B95}"/>
          </ac:spMkLst>
        </pc:spChg>
        <pc:spChg chg="add del mod">
          <ac:chgData name="Herbert Xin" userId="e9a22dce-685b-4760-b3ee-62caa91fb046" providerId="ADAL" clId="{515CC5DE-27B9-D549-BD10-98BBA7A5ED98}" dt="2024-03-24T05:00:52.819" v="1041" actId="478"/>
          <ac:spMkLst>
            <pc:docMk/>
            <pc:sldMk cId="562409102" sldId="497"/>
            <ac:spMk id="6" creationId="{27DD4000-37C1-8D2F-2DE9-629E8BC5FE03}"/>
          </ac:spMkLst>
        </pc:spChg>
        <pc:spChg chg="add del mod">
          <ac:chgData name="Herbert Xin" userId="e9a22dce-685b-4760-b3ee-62caa91fb046" providerId="ADAL" clId="{515CC5DE-27B9-D549-BD10-98BBA7A5ED98}" dt="2024-03-24T05:00:52.819" v="1041" actId="478"/>
          <ac:spMkLst>
            <pc:docMk/>
            <pc:sldMk cId="562409102" sldId="497"/>
            <ac:spMk id="7" creationId="{5F9B5CCF-7FB0-2499-004B-008750B4DFBE}"/>
          </ac:spMkLst>
        </pc:spChg>
        <pc:spChg chg="add del mod">
          <ac:chgData name="Herbert Xin" userId="e9a22dce-685b-4760-b3ee-62caa91fb046" providerId="ADAL" clId="{515CC5DE-27B9-D549-BD10-98BBA7A5ED98}" dt="2024-03-24T05:00:52.819" v="1041" actId="478"/>
          <ac:spMkLst>
            <pc:docMk/>
            <pc:sldMk cId="562409102" sldId="497"/>
            <ac:spMk id="8" creationId="{9FA736FB-2F17-3E8E-690F-A1DE4133774A}"/>
          </ac:spMkLst>
        </pc:spChg>
        <pc:spChg chg="add del mod">
          <ac:chgData name="Herbert Xin" userId="e9a22dce-685b-4760-b3ee-62caa91fb046" providerId="ADAL" clId="{515CC5DE-27B9-D549-BD10-98BBA7A5ED98}" dt="2024-03-24T05:00:52.819" v="1041" actId="478"/>
          <ac:spMkLst>
            <pc:docMk/>
            <pc:sldMk cId="562409102" sldId="497"/>
            <ac:spMk id="9" creationId="{BC348342-C571-68F0-E3B6-0E90EE85359F}"/>
          </ac:spMkLst>
        </pc:spChg>
        <pc:spChg chg="add del mod">
          <ac:chgData name="Herbert Xin" userId="e9a22dce-685b-4760-b3ee-62caa91fb046" providerId="ADAL" clId="{515CC5DE-27B9-D549-BD10-98BBA7A5ED98}" dt="2024-03-24T05:00:57.245" v="1042" actId="478"/>
          <ac:spMkLst>
            <pc:docMk/>
            <pc:sldMk cId="562409102" sldId="497"/>
            <ac:spMk id="10" creationId="{D4BC125F-B2A3-83BB-335B-59FBF823033D}"/>
          </ac:spMkLst>
        </pc:spChg>
        <pc:spChg chg="add del mod">
          <ac:chgData name="Herbert Xin" userId="e9a22dce-685b-4760-b3ee-62caa91fb046" providerId="ADAL" clId="{515CC5DE-27B9-D549-BD10-98BBA7A5ED98}" dt="2024-03-24T05:00:57.245" v="1042" actId="478"/>
          <ac:spMkLst>
            <pc:docMk/>
            <pc:sldMk cId="562409102" sldId="497"/>
            <ac:spMk id="11" creationId="{3B80B5D7-9494-3A5E-4EA8-0CD31D026581}"/>
          </ac:spMkLst>
        </pc:spChg>
        <pc:spChg chg="add del mod">
          <ac:chgData name="Herbert Xin" userId="e9a22dce-685b-4760-b3ee-62caa91fb046" providerId="ADAL" clId="{515CC5DE-27B9-D549-BD10-98BBA7A5ED98}" dt="2024-03-24T05:00:57.245" v="1042" actId="478"/>
          <ac:spMkLst>
            <pc:docMk/>
            <pc:sldMk cId="562409102" sldId="497"/>
            <ac:spMk id="12" creationId="{F7C7EE21-C431-D5C9-6385-73D8046330BD}"/>
          </ac:spMkLst>
        </pc:spChg>
        <pc:spChg chg="add del mod">
          <ac:chgData name="Herbert Xin" userId="e9a22dce-685b-4760-b3ee-62caa91fb046" providerId="ADAL" clId="{515CC5DE-27B9-D549-BD10-98BBA7A5ED98}" dt="2024-03-24T05:00:57.245" v="1042" actId="478"/>
          <ac:spMkLst>
            <pc:docMk/>
            <pc:sldMk cId="562409102" sldId="497"/>
            <ac:spMk id="13" creationId="{307AA3BC-13A1-1C45-73F6-7B30D90B801C}"/>
          </ac:spMkLst>
        </pc:spChg>
        <pc:spChg chg="add del mod">
          <ac:chgData name="Herbert Xin" userId="e9a22dce-685b-4760-b3ee-62caa91fb046" providerId="ADAL" clId="{515CC5DE-27B9-D549-BD10-98BBA7A5ED98}" dt="2024-03-24T05:00:57.245" v="1042" actId="478"/>
          <ac:spMkLst>
            <pc:docMk/>
            <pc:sldMk cId="562409102" sldId="497"/>
            <ac:spMk id="14" creationId="{4A2C36BE-2731-330C-A52D-8D7029C44DCB}"/>
          </ac:spMkLst>
        </pc:spChg>
        <pc:spChg chg="add del mod">
          <ac:chgData name="Herbert Xin" userId="e9a22dce-685b-4760-b3ee-62caa91fb046" providerId="ADAL" clId="{515CC5DE-27B9-D549-BD10-98BBA7A5ED98}" dt="2024-03-24T05:00:57.245" v="1042" actId="478"/>
          <ac:spMkLst>
            <pc:docMk/>
            <pc:sldMk cId="562409102" sldId="497"/>
            <ac:spMk id="15" creationId="{2F5F18E5-2B4D-0E58-3000-5B3840987CEA}"/>
          </ac:spMkLst>
        </pc:spChg>
        <pc:spChg chg="add del mod">
          <ac:chgData name="Herbert Xin" userId="e9a22dce-685b-4760-b3ee-62caa91fb046" providerId="ADAL" clId="{515CC5DE-27B9-D549-BD10-98BBA7A5ED98}" dt="2024-03-24T05:00:57.245" v="1042" actId="478"/>
          <ac:spMkLst>
            <pc:docMk/>
            <pc:sldMk cId="562409102" sldId="497"/>
            <ac:spMk id="16" creationId="{338939AD-84CD-9FF6-2CEE-52B31DB0B466}"/>
          </ac:spMkLst>
        </pc:spChg>
      </pc:sldChg>
      <pc:sldChg chg="delSp add mod">
        <pc:chgData name="Herbert Xin" userId="e9a22dce-685b-4760-b3ee-62caa91fb046" providerId="ADAL" clId="{515CC5DE-27B9-D549-BD10-98BBA7A5ED98}" dt="2024-03-24T05:01:13.913" v="1046" actId="478"/>
        <pc:sldMkLst>
          <pc:docMk/>
          <pc:sldMk cId="3960157392" sldId="498"/>
        </pc:sldMkLst>
        <pc:spChg chg="del">
          <ac:chgData name="Herbert Xin" userId="e9a22dce-685b-4760-b3ee-62caa91fb046" providerId="ADAL" clId="{515CC5DE-27B9-D549-BD10-98BBA7A5ED98}" dt="2024-03-24T05:01:10.368" v="1045" actId="478"/>
          <ac:spMkLst>
            <pc:docMk/>
            <pc:sldMk cId="3960157392" sldId="498"/>
            <ac:spMk id="6" creationId="{27DD4000-37C1-8D2F-2DE9-629E8BC5FE03}"/>
          </ac:spMkLst>
        </pc:spChg>
        <pc:spChg chg="del">
          <ac:chgData name="Herbert Xin" userId="e9a22dce-685b-4760-b3ee-62caa91fb046" providerId="ADAL" clId="{515CC5DE-27B9-D549-BD10-98BBA7A5ED98}" dt="2024-03-24T05:01:10.368" v="1045" actId="478"/>
          <ac:spMkLst>
            <pc:docMk/>
            <pc:sldMk cId="3960157392" sldId="498"/>
            <ac:spMk id="7" creationId="{5F9B5CCF-7FB0-2499-004B-008750B4DFBE}"/>
          </ac:spMkLst>
        </pc:spChg>
        <pc:spChg chg="del">
          <ac:chgData name="Herbert Xin" userId="e9a22dce-685b-4760-b3ee-62caa91fb046" providerId="ADAL" clId="{515CC5DE-27B9-D549-BD10-98BBA7A5ED98}" dt="2024-03-24T05:01:10.368" v="1045" actId="478"/>
          <ac:spMkLst>
            <pc:docMk/>
            <pc:sldMk cId="3960157392" sldId="498"/>
            <ac:spMk id="8" creationId="{9FA736FB-2F17-3E8E-690F-A1DE4133774A}"/>
          </ac:spMkLst>
        </pc:spChg>
        <pc:spChg chg="del">
          <ac:chgData name="Herbert Xin" userId="e9a22dce-685b-4760-b3ee-62caa91fb046" providerId="ADAL" clId="{515CC5DE-27B9-D549-BD10-98BBA7A5ED98}" dt="2024-03-24T05:01:10.368" v="1045" actId="478"/>
          <ac:spMkLst>
            <pc:docMk/>
            <pc:sldMk cId="3960157392" sldId="498"/>
            <ac:spMk id="9" creationId="{BC348342-C571-68F0-E3B6-0E90EE85359F}"/>
          </ac:spMkLst>
        </pc:spChg>
        <pc:spChg chg="del">
          <ac:chgData name="Herbert Xin" userId="e9a22dce-685b-4760-b3ee-62caa91fb046" providerId="ADAL" clId="{515CC5DE-27B9-D549-BD10-98BBA7A5ED98}" dt="2024-03-24T05:01:13.913" v="1046" actId="478"/>
          <ac:spMkLst>
            <pc:docMk/>
            <pc:sldMk cId="3960157392" sldId="498"/>
            <ac:spMk id="10" creationId="{D4BC125F-B2A3-83BB-335B-59FBF823033D}"/>
          </ac:spMkLst>
        </pc:spChg>
        <pc:spChg chg="del">
          <ac:chgData name="Herbert Xin" userId="e9a22dce-685b-4760-b3ee-62caa91fb046" providerId="ADAL" clId="{515CC5DE-27B9-D549-BD10-98BBA7A5ED98}" dt="2024-03-24T05:01:13.913" v="1046" actId="478"/>
          <ac:spMkLst>
            <pc:docMk/>
            <pc:sldMk cId="3960157392" sldId="498"/>
            <ac:spMk id="11" creationId="{3B80B5D7-9494-3A5E-4EA8-0CD31D026581}"/>
          </ac:spMkLst>
        </pc:spChg>
        <pc:spChg chg="del">
          <ac:chgData name="Herbert Xin" userId="e9a22dce-685b-4760-b3ee-62caa91fb046" providerId="ADAL" clId="{515CC5DE-27B9-D549-BD10-98BBA7A5ED98}" dt="2024-03-24T05:01:13.913" v="1046" actId="478"/>
          <ac:spMkLst>
            <pc:docMk/>
            <pc:sldMk cId="3960157392" sldId="498"/>
            <ac:spMk id="12" creationId="{F7C7EE21-C431-D5C9-6385-73D8046330BD}"/>
          </ac:spMkLst>
        </pc:spChg>
        <pc:spChg chg="del">
          <ac:chgData name="Herbert Xin" userId="e9a22dce-685b-4760-b3ee-62caa91fb046" providerId="ADAL" clId="{515CC5DE-27B9-D549-BD10-98BBA7A5ED98}" dt="2024-03-24T05:01:13.913" v="1046" actId="478"/>
          <ac:spMkLst>
            <pc:docMk/>
            <pc:sldMk cId="3960157392" sldId="498"/>
            <ac:spMk id="13" creationId="{307AA3BC-13A1-1C45-73F6-7B30D90B801C}"/>
          </ac:spMkLst>
        </pc:spChg>
        <pc:spChg chg="del">
          <ac:chgData name="Herbert Xin" userId="e9a22dce-685b-4760-b3ee-62caa91fb046" providerId="ADAL" clId="{515CC5DE-27B9-D549-BD10-98BBA7A5ED98}" dt="2024-03-24T05:01:13.913" v="1046" actId="478"/>
          <ac:spMkLst>
            <pc:docMk/>
            <pc:sldMk cId="3960157392" sldId="498"/>
            <ac:spMk id="14" creationId="{4A2C36BE-2731-330C-A52D-8D7029C44DCB}"/>
          </ac:spMkLst>
        </pc:spChg>
        <pc:spChg chg="del">
          <ac:chgData name="Herbert Xin" userId="e9a22dce-685b-4760-b3ee-62caa91fb046" providerId="ADAL" clId="{515CC5DE-27B9-D549-BD10-98BBA7A5ED98}" dt="2024-03-24T05:01:13.913" v="1046" actId="478"/>
          <ac:spMkLst>
            <pc:docMk/>
            <pc:sldMk cId="3960157392" sldId="498"/>
            <ac:spMk id="15" creationId="{2F5F18E5-2B4D-0E58-3000-5B3840987CEA}"/>
          </ac:spMkLst>
        </pc:spChg>
        <pc:spChg chg="del">
          <ac:chgData name="Herbert Xin" userId="e9a22dce-685b-4760-b3ee-62caa91fb046" providerId="ADAL" clId="{515CC5DE-27B9-D549-BD10-98BBA7A5ED98}" dt="2024-03-24T05:01:13.913" v="1046" actId="478"/>
          <ac:spMkLst>
            <pc:docMk/>
            <pc:sldMk cId="3960157392" sldId="498"/>
            <ac:spMk id="16" creationId="{338939AD-84CD-9FF6-2CEE-52B31DB0B466}"/>
          </ac:spMkLst>
        </pc:spChg>
      </pc:sldChg>
      <pc:sldChg chg="delSp add mod">
        <pc:chgData name="Herbert Xin" userId="e9a22dce-685b-4760-b3ee-62caa91fb046" providerId="ADAL" clId="{515CC5DE-27B9-D549-BD10-98BBA7A5ED98}" dt="2024-03-24T05:01:19.330" v="1048" actId="478"/>
        <pc:sldMkLst>
          <pc:docMk/>
          <pc:sldMk cId="4180003298" sldId="499"/>
        </pc:sldMkLst>
        <pc:spChg chg="del">
          <ac:chgData name="Herbert Xin" userId="e9a22dce-685b-4760-b3ee-62caa91fb046" providerId="ADAL" clId="{515CC5DE-27B9-D549-BD10-98BBA7A5ED98}" dt="2024-03-24T05:01:17.327" v="1047" actId="478"/>
          <ac:spMkLst>
            <pc:docMk/>
            <pc:sldMk cId="4180003298" sldId="499"/>
            <ac:spMk id="7" creationId="{5F9B5CCF-7FB0-2499-004B-008750B4DFBE}"/>
          </ac:spMkLst>
        </pc:spChg>
        <pc:spChg chg="del">
          <ac:chgData name="Herbert Xin" userId="e9a22dce-685b-4760-b3ee-62caa91fb046" providerId="ADAL" clId="{515CC5DE-27B9-D549-BD10-98BBA7A5ED98}" dt="2024-03-24T05:01:17.327" v="1047" actId="478"/>
          <ac:spMkLst>
            <pc:docMk/>
            <pc:sldMk cId="4180003298" sldId="499"/>
            <ac:spMk id="8" creationId="{9FA736FB-2F17-3E8E-690F-A1DE4133774A}"/>
          </ac:spMkLst>
        </pc:spChg>
        <pc:spChg chg="del">
          <ac:chgData name="Herbert Xin" userId="e9a22dce-685b-4760-b3ee-62caa91fb046" providerId="ADAL" clId="{515CC5DE-27B9-D549-BD10-98BBA7A5ED98}" dt="2024-03-24T05:01:17.327" v="1047" actId="478"/>
          <ac:spMkLst>
            <pc:docMk/>
            <pc:sldMk cId="4180003298" sldId="499"/>
            <ac:spMk id="9" creationId="{BC348342-C571-68F0-E3B6-0E90EE85359F}"/>
          </ac:spMkLst>
        </pc:spChg>
        <pc:spChg chg="del">
          <ac:chgData name="Herbert Xin" userId="e9a22dce-685b-4760-b3ee-62caa91fb046" providerId="ADAL" clId="{515CC5DE-27B9-D549-BD10-98BBA7A5ED98}" dt="2024-03-24T05:01:19.330" v="1048" actId="478"/>
          <ac:spMkLst>
            <pc:docMk/>
            <pc:sldMk cId="4180003298" sldId="499"/>
            <ac:spMk id="10" creationId="{D4BC125F-B2A3-83BB-335B-59FBF823033D}"/>
          </ac:spMkLst>
        </pc:spChg>
        <pc:spChg chg="del">
          <ac:chgData name="Herbert Xin" userId="e9a22dce-685b-4760-b3ee-62caa91fb046" providerId="ADAL" clId="{515CC5DE-27B9-D549-BD10-98BBA7A5ED98}" dt="2024-03-24T05:01:19.330" v="1048" actId="478"/>
          <ac:spMkLst>
            <pc:docMk/>
            <pc:sldMk cId="4180003298" sldId="499"/>
            <ac:spMk id="11" creationId="{3B80B5D7-9494-3A5E-4EA8-0CD31D026581}"/>
          </ac:spMkLst>
        </pc:spChg>
        <pc:spChg chg="del">
          <ac:chgData name="Herbert Xin" userId="e9a22dce-685b-4760-b3ee-62caa91fb046" providerId="ADAL" clId="{515CC5DE-27B9-D549-BD10-98BBA7A5ED98}" dt="2024-03-24T05:01:19.330" v="1048" actId="478"/>
          <ac:spMkLst>
            <pc:docMk/>
            <pc:sldMk cId="4180003298" sldId="499"/>
            <ac:spMk id="12" creationId="{F7C7EE21-C431-D5C9-6385-73D8046330BD}"/>
          </ac:spMkLst>
        </pc:spChg>
        <pc:spChg chg="del">
          <ac:chgData name="Herbert Xin" userId="e9a22dce-685b-4760-b3ee-62caa91fb046" providerId="ADAL" clId="{515CC5DE-27B9-D549-BD10-98BBA7A5ED98}" dt="2024-03-24T05:01:19.330" v="1048" actId="478"/>
          <ac:spMkLst>
            <pc:docMk/>
            <pc:sldMk cId="4180003298" sldId="499"/>
            <ac:spMk id="13" creationId="{307AA3BC-13A1-1C45-73F6-7B30D90B801C}"/>
          </ac:spMkLst>
        </pc:spChg>
        <pc:spChg chg="del">
          <ac:chgData name="Herbert Xin" userId="e9a22dce-685b-4760-b3ee-62caa91fb046" providerId="ADAL" clId="{515CC5DE-27B9-D549-BD10-98BBA7A5ED98}" dt="2024-03-24T05:01:19.330" v="1048" actId="478"/>
          <ac:spMkLst>
            <pc:docMk/>
            <pc:sldMk cId="4180003298" sldId="499"/>
            <ac:spMk id="14" creationId="{4A2C36BE-2731-330C-A52D-8D7029C44DCB}"/>
          </ac:spMkLst>
        </pc:spChg>
        <pc:spChg chg="del">
          <ac:chgData name="Herbert Xin" userId="e9a22dce-685b-4760-b3ee-62caa91fb046" providerId="ADAL" clId="{515CC5DE-27B9-D549-BD10-98BBA7A5ED98}" dt="2024-03-24T05:01:19.330" v="1048" actId="478"/>
          <ac:spMkLst>
            <pc:docMk/>
            <pc:sldMk cId="4180003298" sldId="499"/>
            <ac:spMk id="15" creationId="{2F5F18E5-2B4D-0E58-3000-5B3840987CEA}"/>
          </ac:spMkLst>
        </pc:spChg>
        <pc:spChg chg="del">
          <ac:chgData name="Herbert Xin" userId="e9a22dce-685b-4760-b3ee-62caa91fb046" providerId="ADAL" clId="{515CC5DE-27B9-D549-BD10-98BBA7A5ED98}" dt="2024-03-24T05:01:19.330" v="1048" actId="478"/>
          <ac:spMkLst>
            <pc:docMk/>
            <pc:sldMk cId="4180003298" sldId="499"/>
            <ac:spMk id="16" creationId="{338939AD-84CD-9FF6-2CEE-52B31DB0B466}"/>
          </ac:spMkLst>
        </pc:spChg>
      </pc:sldChg>
      <pc:sldChg chg="delSp add mod">
        <pc:chgData name="Herbert Xin" userId="e9a22dce-685b-4760-b3ee-62caa91fb046" providerId="ADAL" clId="{515CC5DE-27B9-D549-BD10-98BBA7A5ED98}" dt="2024-03-24T05:01:29.213" v="1050" actId="478"/>
        <pc:sldMkLst>
          <pc:docMk/>
          <pc:sldMk cId="1315749291" sldId="500"/>
        </pc:sldMkLst>
        <pc:spChg chg="del">
          <ac:chgData name="Herbert Xin" userId="e9a22dce-685b-4760-b3ee-62caa91fb046" providerId="ADAL" clId="{515CC5DE-27B9-D549-BD10-98BBA7A5ED98}" dt="2024-03-24T05:01:25.717" v="1049" actId="478"/>
          <ac:spMkLst>
            <pc:docMk/>
            <pc:sldMk cId="1315749291" sldId="500"/>
            <ac:spMk id="8" creationId="{9FA736FB-2F17-3E8E-690F-A1DE4133774A}"/>
          </ac:spMkLst>
        </pc:spChg>
        <pc:spChg chg="del">
          <ac:chgData name="Herbert Xin" userId="e9a22dce-685b-4760-b3ee-62caa91fb046" providerId="ADAL" clId="{515CC5DE-27B9-D549-BD10-98BBA7A5ED98}" dt="2024-03-24T05:01:25.717" v="1049" actId="478"/>
          <ac:spMkLst>
            <pc:docMk/>
            <pc:sldMk cId="1315749291" sldId="500"/>
            <ac:spMk id="9" creationId="{BC348342-C571-68F0-E3B6-0E90EE85359F}"/>
          </ac:spMkLst>
        </pc:spChg>
        <pc:spChg chg="del">
          <ac:chgData name="Herbert Xin" userId="e9a22dce-685b-4760-b3ee-62caa91fb046" providerId="ADAL" clId="{515CC5DE-27B9-D549-BD10-98BBA7A5ED98}" dt="2024-03-24T05:01:29.213" v="1050" actId="478"/>
          <ac:spMkLst>
            <pc:docMk/>
            <pc:sldMk cId="1315749291" sldId="500"/>
            <ac:spMk id="10" creationId="{D4BC125F-B2A3-83BB-335B-59FBF823033D}"/>
          </ac:spMkLst>
        </pc:spChg>
        <pc:spChg chg="del">
          <ac:chgData name="Herbert Xin" userId="e9a22dce-685b-4760-b3ee-62caa91fb046" providerId="ADAL" clId="{515CC5DE-27B9-D549-BD10-98BBA7A5ED98}" dt="2024-03-24T05:01:29.213" v="1050" actId="478"/>
          <ac:spMkLst>
            <pc:docMk/>
            <pc:sldMk cId="1315749291" sldId="500"/>
            <ac:spMk id="11" creationId="{3B80B5D7-9494-3A5E-4EA8-0CD31D026581}"/>
          </ac:spMkLst>
        </pc:spChg>
        <pc:spChg chg="del">
          <ac:chgData name="Herbert Xin" userId="e9a22dce-685b-4760-b3ee-62caa91fb046" providerId="ADAL" clId="{515CC5DE-27B9-D549-BD10-98BBA7A5ED98}" dt="2024-03-24T05:01:29.213" v="1050" actId="478"/>
          <ac:spMkLst>
            <pc:docMk/>
            <pc:sldMk cId="1315749291" sldId="500"/>
            <ac:spMk id="12" creationId="{F7C7EE21-C431-D5C9-6385-73D8046330BD}"/>
          </ac:spMkLst>
        </pc:spChg>
        <pc:spChg chg="del">
          <ac:chgData name="Herbert Xin" userId="e9a22dce-685b-4760-b3ee-62caa91fb046" providerId="ADAL" clId="{515CC5DE-27B9-D549-BD10-98BBA7A5ED98}" dt="2024-03-24T05:01:29.213" v="1050" actId="478"/>
          <ac:spMkLst>
            <pc:docMk/>
            <pc:sldMk cId="1315749291" sldId="500"/>
            <ac:spMk id="13" creationId="{307AA3BC-13A1-1C45-73F6-7B30D90B801C}"/>
          </ac:spMkLst>
        </pc:spChg>
        <pc:spChg chg="del">
          <ac:chgData name="Herbert Xin" userId="e9a22dce-685b-4760-b3ee-62caa91fb046" providerId="ADAL" clId="{515CC5DE-27B9-D549-BD10-98BBA7A5ED98}" dt="2024-03-24T05:01:29.213" v="1050" actId="478"/>
          <ac:spMkLst>
            <pc:docMk/>
            <pc:sldMk cId="1315749291" sldId="500"/>
            <ac:spMk id="14" creationId="{4A2C36BE-2731-330C-A52D-8D7029C44DCB}"/>
          </ac:spMkLst>
        </pc:spChg>
        <pc:spChg chg="del">
          <ac:chgData name="Herbert Xin" userId="e9a22dce-685b-4760-b3ee-62caa91fb046" providerId="ADAL" clId="{515CC5DE-27B9-D549-BD10-98BBA7A5ED98}" dt="2024-03-24T05:01:29.213" v="1050" actId="478"/>
          <ac:spMkLst>
            <pc:docMk/>
            <pc:sldMk cId="1315749291" sldId="500"/>
            <ac:spMk id="15" creationId="{2F5F18E5-2B4D-0E58-3000-5B3840987CEA}"/>
          </ac:spMkLst>
        </pc:spChg>
        <pc:spChg chg="del">
          <ac:chgData name="Herbert Xin" userId="e9a22dce-685b-4760-b3ee-62caa91fb046" providerId="ADAL" clId="{515CC5DE-27B9-D549-BD10-98BBA7A5ED98}" dt="2024-03-24T05:01:29.213" v="1050" actId="478"/>
          <ac:spMkLst>
            <pc:docMk/>
            <pc:sldMk cId="1315749291" sldId="500"/>
            <ac:spMk id="16" creationId="{338939AD-84CD-9FF6-2CEE-52B31DB0B466}"/>
          </ac:spMkLst>
        </pc:spChg>
      </pc:sldChg>
      <pc:sldChg chg="delSp modSp add mod">
        <pc:chgData name="Herbert Xin" userId="e9a22dce-685b-4760-b3ee-62caa91fb046" providerId="ADAL" clId="{515CC5DE-27B9-D549-BD10-98BBA7A5ED98}" dt="2024-03-24T05:01:34.945" v="1054" actId="478"/>
        <pc:sldMkLst>
          <pc:docMk/>
          <pc:sldMk cId="1857099727" sldId="501"/>
        </pc:sldMkLst>
        <pc:spChg chg="del">
          <ac:chgData name="Herbert Xin" userId="e9a22dce-685b-4760-b3ee-62caa91fb046" providerId="ADAL" clId="{515CC5DE-27B9-D549-BD10-98BBA7A5ED98}" dt="2024-03-24T05:01:31.478" v="1051" actId="478"/>
          <ac:spMkLst>
            <pc:docMk/>
            <pc:sldMk cId="1857099727" sldId="501"/>
            <ac:spMk id="9" creationId="{BC348342-C571-68F0-E3B6-0E90EE85359F}"/>
          </ac:spMkLst>
        </pc:spChg>
        <pc:spChg chg="del mod">
          <ac:chgData name="Herbert Xin" userId="e9a22dce-685b-4760-b3ee-62caa91fb046" providerId="ADAL" clId="{515CC5DE-27B9-D549-BD10-98BBA7A5ED98}" dt="2024-03-24T05:01:34.945" v="1054" actId="478"/>
          <ac:spMkLst>
            <pc:docMk/>
            <pc:sldMk cId="1857099727" sldId="501"/>
            <ac:spMk id="10" creationId="{D4BC125F-B2A3-83BB-335B-59FBF823033D}"/>
          </ac:spMkLst>
        </pc:spChg>
        <pc:spChg chg="del">
          <ac:chgData name="Herbert Xin" userId="e9a22dce-685b-4760-b3ee-62caa91fb046" providerId="ADAL" clId="{515CC5DE-27B9-D549-BD10-98BBA7A5ED98}" dt="2024-03-24T05:01:33.186" v="1052" actId="478"/>
          <ac:spMkLst>
            <pc:docMk/>
            <pc:sldMk cId="1857099727" sldId="501"/>
            <ac:spMk id="11" creationId="{3B80B5D7-9494-3A5E-4EA8-0CD31D026581}"/>
          </ac:spMkLst>
        </pc:spChg>
        <pc:spChg chg="del">
          <ac:chgData name="Herbert Xin" userId="e9a22dce-685b-4760-b3ee-62caa91fb046" providerId="ADAL" clId="{515CC5DE-27B9-D549-BD10-98BBA7A5ED98}" dt="2024-03-24T05:01:33.186" v="1052" actId="478"/>
          <ac:spMkLst>
            <pc:docMk/>
            <pc:sldMk cId="1857099727" sldId="501"/>
            <ac:spMk id="12" creationId="{F7C7EE21-C431-D5C9-6385-73D8046330BD}"/>
          </ac:spMkLst>
        </pc:spChg>
        <pc:spChg chg="del">
          <ac:chgData name="Herbert Xin" userId="e9a22dce-685b-4760-b3ee-62caa91fb046" providerId="ADAL" clId="{515CC5DE-27B9-D549-BD10-98BBA7A5ED98}" dt="2024-03-24T05:01:33.186" v="1052" actId="478"/>
          <ac:spMkLst>
            <pc:docMk/>
            <pc:sldMk cId="1857099727" sldId="501"/>
            <ac:spMk id="13" creationId="{307AA3BC-13A1-1C45-73F6-7B30D90B801C}"/>
          </ac:spMkLst>
        </pc:spChg>
        <pc:spChg chg="del">
          <ac:chgData name="Herbert Xin" userId="e9a22dce-685b-4760-b3ee-62caa91fb046" providerId="ADAL" clId="{515CC5DE-27B9-D549-BD10-98BBA7A5ED98}" dt="2024-03-24T05:01:33.186" v="1052" actId="478"/>
          <ac:spMkLst>
            <pc:docMk/>
            <pc:sldMk cId="1857099727" sldId="501"/>
            <ac:spMk id="14" creationId="{4A2C36BE-2731-330C-A52D-8D7029C44DCB}"/>
          </ac:spMkLst>
        </pc:spChg>
        <pc:spChg chg="del">
          <ac:chgData name="Herbert Xin" userId="e9a22dce-685b-4760-b3ee-62caa91fb046" providerId="ADAL" clId="{515CC5DE-27B9-D549-BD10-98BBA7A5ED98}" dt="2024-03-24T05:01:33.186" v="1052" actId="478"/>
          <ac:spMkLst>
            <pc:docMk/>
            <pc:sldMk cId="1857099727" sldId="501"/>
            <ac:spMk id="15" creationId="{2F5F18E5-2B4D-0E58-3000-5B3840987CEA}"/>
          </ac:spMkLst>
        </pc:spChg>
        <pc:spChg chg="del">
          <ac:chgData name="Herbert Xin" userId="e9a22dce-685b-4760-b3ee-62caa91fb046" providerId="ADAL" clId="{515CC5DE-27B9-D549-BD10-98BBA7A5ED98}" dt="2024-03-24T05:01:33.186" v="1052" actId="478"/>
          <ac:spMkLst>
            <pc:docMk/>
            <pc:sldMk cId="1857099727" sldId="501"/>
            <ac:spMk id="16" creationId="{338939AD-84CD-9FF6-2CEE-52B31DB0B466}"/>
          </ac:spMkLst>
        </pc:spChg>
      </pc:sldChg>
      <pc:sldChg chg="delSp add mod">
        <pc:chgData name="Herbert Xin" userId="e9a22dce-685b-4760-b3ee-62caa91fb046" providerId="ADAL" clId="{515CC5DE-27B9-D549-BD10-98BBA7A5ED98}" dt="2024-03-24T05:01:40.261" v="1055" actId="478"/>
        <pc:sldMkLst>
          <pc:docMk/>
          <pc:sldMk cId="2842549783" sldId="502"/>
        </pc:sldMkLst>
        <pc:spChg chg="del">
          <ac:chgData name="Herbert Xin" userId="e9a22dce-685b-4760-b3ee-62caa91fb046" providerId="ADAL" clId="{515CC5DE-27B9-D549-BD10-98BBA7A5ED98}" dt="2024-03-24T05:01:40.261" v="1055" actId="478"/>
          <ac:spMkLst>
            <pc:docMk/>
            <pc:sldMk cId="2842549783" sldId="502"/>
            <ac:spMk id="10" creationId="{D4BC125F-B2A3-83BB-335B-59FBF823033D}"/>
          </ac:spMkLst>
        </pc:spChg>
        <pc:spChg chg="del">
          <ac:chgData name="Herbert Xin" userId="e9a22dce-685b-4760-b3ee-62caa91fb046" providerId="ADAL" clId="{515CC5DE-27B9-D549-BD10-98BBA7A5ED98}" dt="2024-03-24T05:01:40.261" v="1055" actId="478"/>
          <ac:spMkLst>
            <pc:docMk/>
            <pc:sldMk cId="2842549783" sldId="502"/>
            <ac:spMk id="11" creationId="{3B80B5D7-9494-3A5E-4EA8-0CD31D026581}"/>
          </ac:spMkLst>
        </pc:spChg>
        <pc:spChg chg="del">
          <ac:chgData name="Herbert Xin" userId="e9a22dce-685b-4760-b3ee-62caa91fb046" providerId="ADAL" clId="{515CC5DE-27B9-D549-BD10-98BBA7A5ED98}" dt="2024-03-24T05:01:40.261" v="1055" actId="478"/>
          <ac:spMkLst>
            <pc:docMk/>
            <pc:sldMk cId="2842549783" sldId="502"/>
            <ac:spMk id="12" creationId="{F7C7EE21-C431-D5C9-6385-73D8046330BD}"/>
          </ac:spMkLst>
        </pc:spChg>
        <pc:spChg chg="del">
          <ac:chgData name="Herbert Xin" userId="e9a22dce-685b-4760-b3ee-62caa91fb046" providerId="ADAL" clId="{515CC5DE-27B9-D549-BD10-98BBA7A5ED98}" dt="2024-03-24T05:01:40.261" v="1055" actId="478"/>
          <ac:spMkLst>
            <pc:docMk/>
            <pc:sldMk cId="2842549783" sldId="502"/>
            <ac:spMk id="13" creationId="{307AA3BC-13A1-1C45-73F6-7B30D90B801C}"/>
          </ac:spMkLst>
        </pc:spChg>
        <pc:spChg chg="del">
          <ac:chgData name="Herbert Xin" userId="e9a22dce-685b-4760-b3ee-62caa91fb046" providerId="ADAL" clId="{515CC5DE-27B9-D549-BD10-98BBA7A5ED98}" dt="2024-03-24T05:01:40.261" v="1055" actId="478"/>
          <ac:spMkLst>
            <pc:docMk/>
            <pc:sldMk cId="2842549783" sldId="502"/>
            <ac:spMk id="14" creationId="{4A2C36BE-2731-330C-A52D-8D7029C44DCB}"/>
          </ac:spMkLst>
        </pc:spChg>
        <pc:spChg chg="del">
          <ac:chgData name="Herbert Xin" userId="e9a22dce-685b-4760-b3ee-62caa91fb046" providerId="ADAL" clId="{515CC5DE-27B9-D549-BD10-98BBA7A5ED98}" dt="2024-03-24T05:01:40.261" v="1055" actId="478"/>
          <ac:spMkLst>
            <pc:docMk/>
            <pc:sldMk cId="2842549783" sldId="502"/>
            <ac:spMk id="15" creationId="{2F5F18E5-2B4D-0E58-3000-5B3840987CEA}"/>
          </ac:spMkLst>
        </pc:spChg>
        <pc:spChg chg="del">
          <ac:chgData name="Herbert Xin" userId="e9a22dce-685b-4760-b3ee-62caa91fb046" providerId="ADAL" clId="{515CC5DE-27B9-D549-BD10-98BBA7A5ED98}" dt="2024-03-24T05:01:40.261" v="1055" actId="478"/>
          <ac:spMkLst>
            <pc:docMk/>
            <pc:sldMk cId="2842549783" sldId="502"/>
            <ac:spMk id="16" creationId="{338939AD-84CD-9FF6-2CEE-52B31DB0B466}"/>
          </ac:spMkLst>
        </pc:spChg>
      </pc:sldChg>
      <pc:sldChg chg="delSp add mod">
        <pc:chgData name="Herbert Xin" userId="e9a22dce-685b-4760-b3ee-62caa91fb046" providerId="ADAL" clId="{515CC5DE-27B9-D549-BD10-98BBA7A5ED98}" dt="2024-03-24T05:01:44.311" v="1056" actId="478"/>
        <pc:sldMkLst>
          <pc:docMk/>
          <pc:sldMk cId="3862985506" sldId="503"/>
        </pc:sldMkLst>
        <pc:spChg chg="del">
          <ac:chgData name="Herbert Xin" userId="e9a22dce-685b-4760-b3ee-62caa91fb046" providerId="ADAL" clId="{515CC5DE-27B9-D549-BD10-98BBA7A5ED98}" dt="2024-03-24T05:01:44.311" v="1056" actId="478"/>
          <ac:spMkLst>
            <pc:docMk/>
            <pc:sldMk cId="3862985506" sldId="503"/>
            <ac:spMk id="11" creationId="{3B80B5D7-9494-3A5E-4EA8-0CD31D026581}"/>
          </ac:spMkLst>
        </pc:spChg>
        <pc:spChg chg="del">
          <ac:chgData name="Herbert Xin" userId="e9a22dce-685b-4760-b3ee-62caa91fb046" providerId="ADAL" clId="{515CC5DE-27B9-D549-BD10-98BBA7A5ED98}" dt="2024-03-24T05:01:44.311" v="1056" actId="478"/>
          <ac:spMkLst>
            <pc:docMk/>
            <pc:sldMk cId="3862985506" sldId="503"/>
            <ac:spMk id="12" creationId="{F7C7EE21-C431-D5C9-6385-73D8046330BD}"/>
          </ac:spMkLst>
        </pc:spChg>
        <pc:spChg chg="del">
          <ac:chgData name="Herbert Xin" userId="e9a22dce-685b-4760-b3ee-62caa91fb046" providerId="ADAL" clId="{515CC5DE-27B9-D549-BD10-98BBA7A5ED98}" dt="2024-03-24T05:01:44.311" v="1056" actId="478"/>
          <ac:spMkLst>
            <pc:docMk/>
            <pc:sldMk cId="3862985506" sldId="503"/>
            <ac:spMk id="13" creationId="{307AA3BC-13A1-1C45-73F6-7B30D90B801C}"/>
          </ac:spMkLst>
        </pc:spChg>
        <pc:spChg chg="del">
          <ac:chgData name="Herbert Xin" userId="e9a22dce-685b-4760-b3ee-62caa91fb046" providerId="ADAL" clId="{515CC5DE-27B9-D549-BD10-98BBA7A5ED98}" dt="2024-03-24T05:01:44.311" v="1056" actId="478"/>
          <ac:spMkLst>
            <pc:docMk/>
            <pc:sldMk cId="3862985506" sldId="503"/>
            <ac:spMk id="14" creationId="{4A2C36BE-2731-330C-A52D-8D7029C44DCB}"/>
          </ac:spMkLst>
        </pc:spChg>
        <pc:spChg chg="del">
          <ac:chgData name="Herbert Xin" userId="e9a22dce-685b-4760-b3ee-62caa91fb046" providerId="ADAL" clId="{515CC5DE-27B9-D549-BD10-98BBA7A5ED98}" dt="2024-03-24T05:01:44.311" v="1056" actId="478"/>
          <ac:spMkLst>
            <pc:docMk/>
            <pc:sldMk cId="3862985506" sldId="503"/>
            <ac:spMk id="15" creationId="{2F5F18E5-2B4D-0E58-3000-5B3840987CEA}"/>
          </ac:spMkLst>
        </pc:spChg>
        <pc:spChg chg="del">
          <ac:chgData name="Herbert Xin" userId="e9a22dce-685b-4760-b3ee-62caa91fb046" providerId="ADAL" clId="{515CC5DE-27B9-D549-BD10-98BBA7A5ED98}" dt="2024-03-24T05:01:44.311" v="1056" actId="478"/>
          <ac:spMkLst>
            <pc:docMk/>
            <pc:sldMk cId="3862985506" sldId="503"/>
            <ac:spMk id="16" creationId="{338939AD-84CD-9FF6-2CEE-52B31DB0B466}"/>
          </ac:spMkLst>
        </pc:spChg>
      </pc:sldChg>
      <pc:sldChg chg="delSp modSp add mod">
        <pc:chgData name="Herbert Xin" userId="e9a22dce-685b-4760-b3ee-62caa91fb046" providerId="ADAL" clId="{515CC5DE-27B9-D549-BD10-98BBA7A5ED98}" dt="2024-03-24T05:01:51.067" v="1059" actId="478"/>
        <pc:sldMkLst>
          <pc:docMk/>
          <pc:sldMk cId="1881129294" sldId="504"/>
        </pc:sldMkLst>
        <pc:spChg chg="del mod">
          <ac:chgData name="Herbert Xin" userId="e9a22dce-685b-4760-b3ee-62caa91fb046" providerId="ADAL" clId="{515CC5DE-27B9-D549-BD10-98BBA7A5ED98}" dt="2024-03-24T05:01:51.067" v="1059" actId="478"/>
          <ac:spMkLst>
            <pc:docMk/>
            <pc:sldMk cId="1881129294" sldId="504"/>
            <ac:spMk id="12" creationId="{F7C7EE21-C431-D5C9-6385-73D8046330BD}"/>
          </ac:spMkLst>
        </pc:spChg>
        <pc:spChg chg="del">
          <ac:chgData name="Herbert Xin" userId="e9a22dce-685b-4760-b3ee-62caa91fb046" providerId="ADAL" clId="{515CC5DE-27B9-D549-BD10-98BBA7A5ED98}" dt="2024-03-24T05:01:51.067" v="1059" actId="478"/>
          <ac:spMkLst>
            <pc:docMk/>
            <pc:sldMk cId="1881129294" sldId="504"/>
            <ac:spMk id="13" creationId="{307AA3BC-13A1-1C45-73F6-7B30D90B801C}"/>
          </ac:spMkLst>
        </pc:spChg>
        <pc:spChg chg="del">
          <ac:chgData name="Herbert Xin" userId="e9a22dce-685b-4760-b3ee-62caa91fb046" providerId="ADAL" clId="{515CC5DE-27B9-D549-BD10-98BBA7A5ED98}" dt="2024-03-24T05:01:51.067" v="1059" actId="478"/>
          <ac:spMkLst>
            <pc:docMk/>
            <pc:sldMk cId="1881129294" sldId="504"/>
            <ac:spMk id="14" creationId="{4A2C36BE-2731-330C-A52D-8D7029C44DCB}"/>
          </ac:spMkLst>
        </pc:spChg>
        <pc:spChg chg="del">
          <ac:chgData name="Herbert Xin" userId="e9a22dce-685b-4760-b3ee-62caa91fb046" providerId="ADAL" clId="{515CC5DE-27B9-D549-BD10-98BBA7A5ED98}" dt="2024-03-24T05:01:51.067" v="1059" actId="478"/>
          <ac:spMkLst>
            <pc:docMk/>
            <pc:sldMk cId="1881129294" sldId="504"/>
            <ac:spMk id="15" creationId="{2F5F18E5-2B4D-0E58-3000-5B3840987CEA}"/>
          </ac:spMkLst>
        </pc:spChg>
        <pc:spChg chg="del">
          <ac:chgData name="Herbert Xin" userId="e9a22dce-685b-4760-b3ee-62caa91fb046" providerId="ADAL" clId="{515CC5DE-27B9-D549-BD10-98BBA7A5ED98}" dt="2024-03-24T05:01:51.067" v="1059" actId="478"/>
          <ac:spMkLst>
            <pc:docMk/>
            <pc:sldMk cId="1881129294" sldId="504"/>
            <ac:spMk id="16" creationId="{338939AD-84CD-9FF6-2CEE-52B31DB0B466}"/>
          </ac:spMkLst>
        </pc:spChg>
      </pc:sldChg>
      <pc:sldChg chg="delSp add mod">
        <pc:chgData name="Herbert Xin" userId="e9a22dce-685b-4760-b3ee-62caa91fb046" providerId="ADAL" clId="{515CC5DE-27B9-D549-BD10-98BBA7A5ED98}" dt="2024-03-24T05:01:57.435" v="1061" actId="478"/>
        <pc:sldMkLst>
          <pc:docMk/>
          <pc:sldMk cId="3441246117" sldId="505"/>
        </pc:sldMkLst>
        <pc:spChg chg="del">
          <ac:chgData name="Herbert Xin" userId="e9a22dce-685b-4760-b3ee-62caa91fb046" providerId="ADAL" clId="{515CC5DE-27B9-D549-BD10-98BBA7A5ED98}" dt="2024-03-24T05:01:54.417" v="1060" actId="478"/>
          <ac:spMkLst>
            <pc:docMk/>
            <pc:sldMk cId="3441246117" sldId="505"/>
            <ac:spMk id="13" creationId="{307AA3BC-13A1-1C45-73F6-7B30D90B801C}"/>
          </ac:spMkLst>
        </pc:spChg>
        <pc:spChg chg="del">
          <ac:chgData name="Herbert Xin" userId="e9a22dce-685b-4760-b3ee-62caa91fb046" providerId="ADAL" clId="{515CC5DE-27B9-D549-BD10-98BBA7A5ED98}" dt="2024-03-24T05:01:57.435" v="1061" actId="478"/>
          <ac:spMkLst>
            <pc:docMk/>
            <pc:sldMk cId="3441246117" sldId="505"/>
            <ac:spMk id="14" creationId="{4A2C36BE-2731-330C-A52D-8D7029C44DCB}"/>
          </ac:spMkLst>
        </pc:spChg>
        <pc:spChg chg="del">
          <ac:chgData name="Herbert Xin" userId="e9a22dce-685b-4760-b3ee-62caa91fb046" providerId="ADAL" clId="{515CC5DE-27B9-D549-BD10-98BBA7A5ED98}" dt="2024-03-24T05:01:54.417" v="1060" actId="478"/>
          <ac:spMkLst>
            <pc:docMk/>
            <pc:sldMk cId="3441246117" sldId="505"/>
            <ac:spMk id="15" creationId="{2F5F18E5-2B4D-0E58-3000-5B3840987CEA}"/>
          </ac:spMkLst>
        </pc:spChg>
        <pc:spChg chg="del">
          <ac:chgData name="Herbert Xin" userId="e9a22dce-685b-4760-b3ee-62caa91fb046" providerId="ADAL" clId="{515CC5DE-27B9-D549-BD10-98BBA7A5ED98}" dt="2024-03-24T05:01:54.417" v="1060" actId="478"/>
          <ac:spMkLst>
            <pc:docMk/>
            <pc:sldMk cId="3441246117" sldId="505"/>
            <ac:spMk id="16" creationId="{338939AD-84CD-9FF6-2CEE-52B31DB0B466}"/>
          </ac:spMkLst>
        </pc:spChg>
      </pc:sldChg>
      <pc:sldChg chg="delSp add mod">
        <pc:chgData name="Herbert Xin" userId="e9a22dce-685b-4760-b3ee-62caa91fb046" providerId="ADAL" clId="{515CC5DE-27B9-D549-BD10-98BBA7A5ED98}" dt="2024-03-24T05:02:07.950" v="1063" actId="478"/>
        <pc:sldMkLst>
          <pc:docMk/>
          <pc:sldMk cId="3907993773" sldId="506"/>
        </pc:sldMkLst>
        <pc:spChg chg="del">
          <ac:chgData name="Herbert Xin" userId="e9a22dce-685b-4760-b3ee-62caa91fb046" providerId="ADAL" clId="{515CC5DE-27B9-D549-BD10-98BBA7A5ED98}" dt="2024-03-24T05:02:07.950" v="1063" actId="478"/>
          <ac:spMkLst>
            <pc:docMk/>
            <pc:sldMk cId="3907993773" sldId="506"/>
            <ac:spMk id="14" creationId="{4A2C36BE-2731-330C-A52D-8D7029C44DCB}"/>
          </ac:spMkLst>
        </pc:spChg>
        <pc:spChg chg="del">
          <ac:chgData name="Herbert Xin" userId="e9a22dce-685b-4760-b3ee-62caa91fb046" providerId="ADAL" clId="{515CC5DE-27B9-D549-BD10-98BBA7A5ED98}" dt="2024-03-24T05:02:07.950" v="1063" actId="478"/>
          <ac:spMkLst>
            <pc:docMk/>
            <pc:sldMk cId="3907993773" sldId="506"/>
            <ac:spMk id="15" creationId="{2F5F18E5-2B4D-0E58-3000-5B3840987CEA}"/>
          </ac:spMkLst>
        </pc:spChg>
        <pc:spChg chg="del">
          <ac:chgData name="Herbert Xin" userId="e9a22dce-685b-4760-b3ee-62caa91fb046" providerId="ADAL" clId="{515CC5DE-27B9-D549-BD10-98BBA7A5ED98}" dt="2024-03-24T05:02:07.950" v="1063" actId="478"/>
          <ac:spMkLst>
            <pc:docMk/>
            <pc:sldMk cId="3907993773" sldId="506"/>
            <ac:spMk id="16" creationId="{338939AD-84CD-9FF6-2CEE-52B31DB0B466}"/>
          </ac:spMkLst>
        </pc:spChg>
      </pc:sldChg>
      <pc:sldChg chg="delSp add mod ord">
        <pc:chgData name="Herbert Xin" userId="e9a22dce-685b-4760-b3ee-62caa91fb046" providerId="ADAL" clId="{515CC5DE-27B9-D549-BD10-98BBA7A5ED98}" dt="2024-03-24T05:19:10.786" v="1251" actId="20578"/>
        <pc:sldMkLst>
          <pc:docMk/>
          <pc:sldMk cId="2317616519" sldId="507"/>
        </pc:sldMkLst>
        <pc:spChg chg="del">
          <ac:chgData name="Herbert Xin" userId="e9a22dce-685b-4760-b3ee-62caa91fb046" providerId="ADAL" clId="{515CC5DE-27B9-D549-BD10-98BBA7A5ED98}" dt="2024-03-24T05:01:07.091" v="1044" actId="478"/>
          <ac:spMkLst>
            <pc:docMk/>
            <pc:sldMk cId="2317616519" sldId="507"/>
            <ac:spMk id="4" creationId="{39BDFB2A-414B-442C-7264-63CD4C18C054}"/>
          </ac:spMkLst>
        </pc:spChg>
      </pc:sldChg>
      <pc:sldChg chg="delSp add mod">
        <pc:chgData name="Herbert Xin" userId="e9a22dce-685b-4760-b3ee-62caa91fb046" providerId="ADAL" clId="{515CC5DE-27B9-D549-BD10-98BBA7A5ED98}" dt="2024-03-24T05:02:21.441" v="1067" actId="478"/>
        <pc:sldMkLst>
          <pc:docMk/>
          <pc:sldMk cId="3187271640" sldId="508"/>
        </pc:sldMkLst>
        <pc:spChg chg="del">
          <ac:chgData name="Herbert Xin" userId="e9a22dce-685b-4760-b3ee-62caa91fb046" providerId="ADAL" clId="{515CC5DE-27B9-D549-BD10-98BBA7A5ED98}" dt="2024-03-24T05:02:20.261" v="1066" actId="478"/>
          <ac:spMkLst>
            <pc:docMk/>
            <pc:sldMk cId="3187271640" sldId="508"/>
            <ac:spMk id="15" creationId="{2F5F18E5-2B4D-0E58-3000-5B3840987CEA}"/>
          </ac:spMkLst>
        </pc:spChg>
        <pc:spChg chg="del">
          <ac:chgData name="Herbert Xin" userId="e9a22dce-685b-4760-b3ee-62caa91fb046" providerId="ADAL" clId="{515CC5DE-27B9-D549-BD10-98BBA7A5ED98}" dt="2024-03-24T05:02:21.441" v="1067" actId="478"/>
          <ac:spMkLst>
            <pc:docMk/>
            <pc:sldMk cId="3187271640" sldId="508"/>
            <ac:spMk id="16" creationId="{338939AD-84CD-9FF6-2CEE-52B31DB0B466}"/>
          </ac:spMkLst>
        </pc:spChg>
      </pc:sldChg>
      <pc:sldChg chg="delSp add mod">
        <pc:chgData name="Herbert Xin" userId="e9a22dce-685b-4760-b3ee-62caa91fb046" providerId="ADAL" clId="{515CC5DE-27B9-D549-BD10-98BBA7A5ED98}" dt="2024-03-24T05:02:24.436" v="1068" actId="478"/>
        <pc:sldMkLst>
          <pc:docMk/>
          <pc:sldMk cId="1791157993" sldId="509"/>
        </pc:sldMkLst>
        <pc:spChg chg="del">
          <ac:chgData name="Herbert Xin" userId="e9a22dce-685b-4760-b3ee-62caa91fb046" providerId="ADAL" clId="{515CC5DE-27B9-D549-BD10-98BBA7A5ED98}" dt="2024-03-24T05:02:24.436" v="1068" actId="478"/>
          <ac:spMkLst>
            <pc:docMk/>
            <pc:sldMk cId="1791157993" sldId="509"/>
            <ac:spMk id="16" creationId="{338939AD-84CD-9FF6-2CEE-52B31DB0B466}"/>
          </ac:spMkLst>
        </pc:spChg>
      </pc:sldChg>
      <pc:sldChg chg="add">
        <pc:chgData name="Herbert Xin" userId="e9a22dce-685b-4760-b3ee-62caa91fb046" providerId="ADAL" clId="{515CC5DE-27B9-D549-BD10-98BBA7A5ED98}" dt="2024-03-24T05:02:15.210" v="1065" actId="2890"/>
        <pc:sldMkLst>
          <pc:docMk/>
          <pc:sldMk cId="2731498624" sldId="510"/>
        </pc:sldMkLst>
      </pc:sldChg>
      <pc:sldChg chg="addSp modSp new mod modTransition">
        <pc:chgData name="Herbert Xin" userId="e9a22dce-685b-4760-b3ee-62caa91fb046" providerId="ADAL" clId="{515CC5DE-27B9-D549-BD10-98BBA7A5ED98}" dt="2024-03-24T05:16:45.048" v="1250" actId="20577"/>
        <pc:sldMkLst>
          <pc:docMk/>
          <pc:sldMk cId="479568068" sldId="511"/>
        </pc:sldMkLst>
        <pc:spChg chg="mod">
          <ac:chgData name="Herbert Xin" userId="e9a22dce-685b-4760-b3ee-62caa91fb046" providerId="ADAL" clId="{515CC5DE-27B9-D549-BD10-98BBA7A5ED98}" dt="2024-03-24T05:14:45.156" v="1184" actId="313"/>
          <ac:spMkLst>
            <pc:docMk/>
            <pc:sldMk cId="479568068" sldId="511"/>
            <ac:spMk id="2" creationId="{BE56D70C-B6CD-ADF3-BD2F-222C5E86BEC8}"/>
          </ac:spMkLst>
        </pc:spChg>
        <pc:spChg chg="add mod">
          <ac:chgData name="Herbert Xin" userId="e9a22dce-685b-4760-b3ee-62caa91fb046" providerId="ADAL" clId="{515CC5DE-27B9-D549-BD10-98BBA7A5ED98}" dt="2024-03-24T05:16:45.048" v="1250" actId="20577"/>
          <ac:spMkLst>
            <pc:docMk/>
            <pc:sldMk cId="479568068" sldId="511"/>
            <ac:spMk id="3" creationId="{0079B27B-87B1-A961-1AE7-10029D396584}"/>
          </ac:spMkLst>
        </pc:spChg>
      </pc:sldChg>
      <pc:sldChg chg="add modTransition">
        <pc:chgData name="Herbert Xin" userId="e9a22dce-685b-4760-b3ee-62caa91fb046" providerId="ADAL" clId="{515CC5DE-27B9-D549-BD10-98BBA7A5ED98}" dt="2024-03-24T05:16:41.980" v="1248"/>
        <pc:sldMkLst>
          <pc:docMk/>
          <pc:sldMk cId="1239007858" sldId="512"/>
        </pc:sldMkLst>
      </pc:sldChg>
      <pc:sldChg chg="modSp new del mod">
        <pc:chgData name="Herbert Xin" userId="e9a22dce-685b-4760-b3ee-62caa91fb046" providerId="ADAL" clId="{515CC5DE-27B9-D549-BD10-98BBA7A5ED98}" dt="2024-03-24T05:15:30.175" v="1190" actId="2696"/>
        <pc:sldMkLst>
          <pc:docMk/>
          <pc:sldMk cId="2760783431" sldId="512"/>
        </pc:sldMkLst>
        <pc:spChg chg="mod">
          <ac:chgData name="Herbert Xin" userId="e9a22dce-685b-4760-b3ee-62caa91fb046" providerId="ADAL" clId="{515CC5DE-27B9-D549-BD10-98BBA7A5ED98}" dt="2024-03-24T05:15:28.398" v="1189"/>
          <ac:spMkLst>
            <pc:docMk/>
            <pc:sldMk cId="2760783431" sldId="512"/>
            <ac:spMk id="2" creationId="{83EF0BEA-EBC7-D377-A1ED-B69751414E53}"/>
          </ac:spMkLst>
        </pc:spChg>
      </pc:sldChg>
      <pc:sldChg chg="addSp delSp modSp add mod">
        <pc:chgData name="Herbert Xin" userId="e9a22dce-685b-4760-b3ee-62caa91fb046" providerId="ADAL" clId="{515CC5DE-27B9-D549-BD10-98BBA7A5ED98}" dt="2024-03-24T22:23:10.826" v="1388"/>
        <pc:sldMkLst>
          <pc:docMk/>
          <pc:sldMk cId="529226570" sldId="513"/>
        </pc:sldMkLst>
        <pc:spChg chg="del">
          <ac:chgData name="Herbert Xin" userId="e9a22dce-685b-4760-b3ee-62caa91fb046" providerId="ADAL" clId="{515CC5DE-27B9-D549-BD10-98BBA7A5ED98}" dt="2024-03-24T22:23:10.523" v="1386" actId="478"/>
          <ac:spMkLst>
            <pc:docMk/>
            <pc:sldMk cId="529226570" sldId="513"/>
            <ac:spMk id="13" creationId="{0D6AE704-21B9-AF34-9952-3140C7646079}"/>
          </ac:spMkLst>
        </pc:spChg>
        <pc:spChg chg="del">
          <ac:chgData name="Herbert Xin" userId="e9a22dce-685b-4760-b3ee-62caa91fb046" providerId="ADAL" clId="{515CC5DE-27B9-D549-BD10-98BBA7A5ED98}" dt="2024-03-24T22:23:10.523" v="1386" actId="478"/>
          <ac:spMkLst>
            <pc:docMk/>
            <pc:sldMk cId="529226570" sldId="513"/>
            <ac:spMk id="14" creationId="{2D1FE52F-1CFC-3D1B-DA57-94571E9AA5CE}"/>
          </ac:spMkLst>
        </pc:spChg>
        <pc:spChg chg="del">
          <ac:chgData name="Herbert Xin" userId="e9a22dce-685b-4760-b3ee-62caa91fb046" providerId="ADAL" clId="{515CC5DE-27B9-D549-BD10-98BBA7A5ED98}" dt="2024-03-24T22:23:10.523" v="1386" actId="478"/>
          <ac:spMkLst>
            <pc:docMk/>
            <pc:sldMk cId="529226570" sldId="513"/>
            <ac:spMk id="15" creationId="{B0580ED8-A643-6BE4-123B-3EBAC809A951}"/>
          </ac:spMkLst>
        </pc:spChg>
        <pc:spChg chg="add del mod">
          <ac:chgData name="Herbert Xin" userId="e9a22dce-685b-4760-b3ee-62caa91fb046" providerId="ADAL" clId="{515CC5DE-27B9-D549-BD10-98BBA7A5ED98}" dt="2024-03-24T22:23:10.826" v="1388"/>
          <ac:spMkLst>
            <pc:docMk/>
            <pc:sldMk cId="529226570" sldId="513"/>
            <ac:spMk id="16" creationId="{838FE307-D8A5-3452-EF2D-4706AE4E32F4}"/>
          </ac:spMkLst>
        </pc:spChg>
      </pc:sldChg>
      <pc:sldChg chg="delSp add mod">
        <pc:chgData name="Herbert Xin" userId="e9a22dce-685b-4760-b3ee-62caa91fb046" providerId="ADAL" clId="{515CC5DE-27B9-D549-BD10-98BBA7A5ED98}" dt="2024-03-24T22:23:13.675" v="1389" actId="478"/>
        <pc:sldMkLst>
          <pc:docMk/>
          <pc:sldMk cId="1530459011" sldId="514"/>
        </pc:sldMkLst>
        <pc:spChg chg="del">
          <ac:chgData name="Herbert Xin" userId="e9a22dce-685b-4760-b3ee-62caa91fb046" providerId="ADAL" clId="{515CC5DE-27B9-D549-BD10-98BBA7A5ED98}" dt="2024-03-24T22:23:13.675" v="1389" actId="478"/>
          <ac:spMkLst>
            <pc:docMk/>
            <pc:sldMk cId="1530459011" sldId="514"/>
            <ac:spMk id="14" creationId="{2D1FE52F-1CFC-3D1B-DA57-94571E9AA5CE}"/>
          </ac:spMkLst>
        </pc:spChg>
        <pc:spChg chg="del">
          <ac:chgData name="Herbert Xin" userId="e9a22dce-685b-4760-b3ee-62caa91fb046" providerId="ADAL" clId="{515CC5DE-27B9-D549-BD10-98BBA7A5ED98}" dt="2024-03-24T22:23:13.675" v="1389" actId="478"/>
          <ac:spMkLst>
            <pc:docMk/>
            <pc:sldMk cId="1530459011" sldId="514"/>
            <ac:spMk id="15" creationId="{B0580ED8-A643-6BE4-123B-3EBAC809A951}"/>
          </ac:spMkLst>
        </pc:spChg>
      </pc:sldChg>
      <pc:sldChg chg="add">
        <pc:chgData name="Herbert Xin" userId="e9a22dce-685b-4760-b3ee-62caa91fb046" providerId="ADAL" clId="{515CC5DE-27B9-D549-BD10-98BBA7A5ED98}" dt="2024-03-24T22:22:59.115" v="1383" actId="2890"/>
        <pc:sldMkLst>
          <pc:docMk/>
          <pc:sldMk cId="1331282311" sldId="515"/>
        </pc:sldMkLst>
      </pc:sldChg>
      <pc:sldChg chg="delSp add mod ord">
        <pc:chgData name="Herbert Xin" userId="e9a22dce-685b-4760-b3ee-62caa91fb046" providerId="ADAL" clId="{515CC5DE-27B9-D549-BD10-98BBA7A5ED98}" dt="2024-03-24T22:23:26.652" v="1392" actId="20578"/>
        <pc:sldMkLst>
          <pc:docMk/>
          <pc:sldMk cId="1808545709" sldId="516"/>
        </pc:sldMkLst>
        <pc:spChg chg="del">
          <ac:chgData name="Herbert Xin" userId="e9a22dce-685b-4760-b3ee-62caa91fb046" providerId="ADAL" clId="{515CC5DE-27B9-D549-BD10-98BBA7A5ED98}" dt="2024-03-24T22:23:20.025" v="1391" actId="478"/>
          <ac:spMkLst>
            <pc:docMk/>
            <pc:sldMk cId="1808545709" sldId="516"/>
            <ac:spMk id="15" creationId="{B0580ED8-A643-6BE4-123B-3EBAC809A951}"/>
          </ac:spMkLst>
        </pc:spChg>
      </pc:sldChg>
    </pc:docChg>
  </pc:docChgLst>
  <pc:docChgLst>
    <pc:chgData name="Herbert Xin" userId="S::wei.xin@sydney.edu.au::e9a22dce-685b-4760-b3ee-62caa91fb046" providerId="AD" clId="Web-{5EAEB341-0F09-279E-864E-CB814E8AD093}"/>
    <pc:docChg chg="sldOrd">
      <pc:chgData name="Herbert Xin" userId="S::wei.xin@sydney.edu.au::e9a22dce-685b-4760-b3ee-62caa91fb046" providerId="AD" clId="Web-{5EAEB341-0F09-279E-864E-CB814E8AD093}" dt="2024-03-20T11:12:09.096" v="0"/>
      <pc:docMkLst>
        <pc:docMk/>
      </pc:docMkLst>
      <pc:sldChg chg="ord">
        <pc:chgData name="Herbert Xin" userId="S::wei.xin@sydney.edu.au::e9a22dce-685b-4760-b3ee-62caa91fb046" providerId="AD" clId="Web-{5EAEB341-0F09-279E-864E-CB814E8AD093}" dt="2024-03-20T11:12:09.096" v="0"/>
        <pc:sldMkLst>
          <pc:docMk/>
          <pc:sldMk cId="694078557" sldId="432"/>
        </pc:sldMkLst>
      </pc:sldChg>
    </pc:docChg>
  </pc:docChgLst>
  <pc:docChgLst>
    <pc:chgData name="Herbert Xin" userId="e9a22dce-685b-4760-b3ee-62caa91fb046" providerId="ADAL" clId="{2513FF00-7A5D-4190-B1D5-26B78FA0C51F}"/>
    <pc:docChg chg="undo custSel addSld delSld modSld sldOrd">
      <pc:chgData name="Herbert Xin" userId="e9a22dce-685b-4760-b3ee-62caa91fb046" providerId="ADAL" clId="{2513FF00-7A5D-4190-B1D5-26B78FA0C51F}" dt="2024-03-19T06:48:28.345" v="1118" actId="1036"/>
      <pc:docMkLst>
        <pc:docMk/>
      </pc:docMkLst>
      <pc:sldChg chg="addSp modSp new mod modTransition">
        <pc:chgData name="Herbert Xin" userId="e9a22dce-685b-4760-b3ee-62caa91fb046" providerId="ADAL" clId="{2513FF00-7A5D-4190-B1D5-26B78FA0C51F}" dt="2024-03-19T05:58:44.063" v="76"/>
        <pc:sldMkLst>
          <pc:docMk/>
          <pc:sldMk cId="365589599" sldId="413"/>
        </pc:sldMkLst>
        <pc:spChg chg="mod">
          <ac:chgData name="Herbert Xin" userId="e9a22dce-685b-4760-b3ee-62caa91fb046" providerId="ADAL" clId="{2513FF00-7A5D-4190-B1D5-26B78FA0C51F}" dt="2024-03-19T05:55:21.901" v="17" actId="20577"/>
          <ac:spMkLst>
            <pc:docMk/>
            <pc:sldMk cId="365589599" sldId="413"/>
            <ac:spMk id="2" creationId="{1AE7D5E6-C42A-D990-F7F2-E95441251FB1}"/>
          </ac:spMkLst>
        </pc:spChg>
        <pc:spChg chg="add mod">
          <ac:chgData name="Herbert Xin" userId="e9a22dce-685b-4760-b3ee-62caa91fb046" providerId="ADAL" clId="{2513FF00-7A5D-4190-B1D5-26B78FA0C51F}" dt="2024-03-19T05:55:43.644" v="34" actId="1076"/>
          <ac:spMkLst>
            <pc:docMk/>
            <pc:sldMk cId="365589599" sldId="413"/>
            <ac:spMk id="3" creationId="{52642094-ED1E-DFB7-DF48-D5AFEDD64A1F}"/>
          </ac:spMkLst>
        </pc:spChg>
      </pc:sldChg>
      <pc:sldChg chg="new">
        <pc:chgData name="Herbert Xin" userId="e9a22dce-685b-4760-b3ee-62caa91fb046" providerId="ADAL" clId="{2513FF00-7A5D-4190-B1D5-26B78FA0C51F}" dt="2024-03-19T05:55:55.491" v="35" actId="680"/>
        <pc:sldMkLst>
          <pc:docMk/>
          <pc:sldMk cId="2377187908" sldId="414"/>
        </pc:sldMkLst>
      </pc:sldChg>
      <pc:sldChg chg="delSp modSp new mod modTransition">
        <pc:chgData name="Herbert Xin" userId="e9a22dce-685b-4760-b3ee-62caa91fb046" providerId="ADAL" clId="{2513FF00-7A5D-4190-B1D5-26B78FA0C51F}" dt="2024-03-19T05:58:46.308" v="77"/>
        <pc:sldMkLst>
          <pc:docMk/>
          <pc:sldMk cId="3521789547" sldId="415"/>
        </pc:sldMkLst>
        <pc:spChg chg="mod">
          <ac:chgData name="Herbert Xin" userId="e9a22dce-685b-4760-b3ee-62caa91fb046" providerId="ADAL" clId="{2513FF00-7A5D-4190-B1D5-26B78FA0C51F}" dt="2024-03-19T05:56:17.604" v="54" actId="20577"/>
          <ac:spMkLst>
            <pc:docMk/>
            <pc:sldMk cId="3521789547" sldId="415"/>
            <ac:spMk id="2" creationId="{8C6FC7ED-1315-963B-B584-8A5D3AA61EF5}"/>
          </ac:spMkLst>
        </pc:spChg>
        <pc:spChg chg="del">
          <ac:chgData name="Herbert Xin" userId="e9a22dce-685b-4760-b3ee-62caa91fb046" providerId="ADAL" clId="{2513FF00-7A5D-4190-B1D5-26B78FA0C51F}" dt="2024-03-19T05:56:28.373" v="55" actId="478"/>
          <ac:spMkLst>
            <pc:docMk/>
            <pc:sldMk cId="3521789547" sldId="415"/>
            <ac:spMk id="3" creationId="{21D52DAE-B37F-7346-73B3-E0BFDAB1412F}"/>
          </ac:spMkLst>
        </pc:spChg>
        <pc:spChg chg="del">
          <ac:chgData name="Herbert Xin" userId="e9a22dce-685b-4760-b3ee-62caa91fb046" providerId="ADAL" clId="{2513FF00-7A5D-4190-B1D5-26B78FA0C51F}" dt="2024-03-19T05:56:29.410" v="56" actId="478"/>
          <ac:spMkLst>
            <pc:docMk/>
            <pc:sldMk cId="3521789547" sldId="415"/>
            <ac:spMk id="4" creationId="{9DBBCE20-6AD9-E8B0-4798-8286D9D059BA}"/>
          </ac:spMkLst>
        </pc:spChg>
      </pc:sldChg>
      <pc:sldChg chg="addSp modSp new mod modTransition">
        <pc:chgData name="Herbert Xin" userId="e9a22dce-685b-4760-b3ee-62caa91fb046" providerId="ADAL" clId="{2513FF00-7A5D-4190-B1D5-26B78FA0C51F}" dt="2024-03-19T05:58:48.107" v="78"/>
        <pc:sldMkLst>
          <pc:docMk/>
          <pc:sldMk cId="2204388016" sldId="416"/>
        </pc:sldMkLst>
        <pc:spChg chg="mod">
          <ac:chgData name="Herbert Xin" userId="e9a22dce-685b-4760-b3ee-62caa91fb046" providerId="ADAL" clId="{2513FF00-7A5D-4190-B1D5-26B78FA0C51F}" dt="2024-03-19T05:57:30.322" v="67" actId="20577"/>
          <ac:spMkLst>
            <pc:docMk/>
            <pc:sldMk cId="2204388016" sldId="416"/>
            <ac:spMk id="2" creationId="{816ED8AF-96EA-A92C-F2F6-E2B3B1CF3DDF}"/>
          </ac:spMkLst>
        </pc:spChg>
        <pc:spChg chg="add mod">
          <ac:chgData name="Herbert Xin" userId="e9a22dce-685b-4760-b3ee-62caa91fb046" providerId="ADAL" clId="{2513FF00-7A5D-4190-B1D5-26B78FA0C51F}" dt="2024-03-19T05:58:10.502" v="74" actId="1076"/>
          <ac:spMkLst>
            <pc:docMk/>
            <pc:sldMk cId="2204388016" sldId="416"/>
            <ac:spMk id="3" creationId="{A9240235-814A-D0FA-2F10-FA8AB74E401D}"/>
          </ac:spMkLst>
        </pc:spChg>
      </pc:sldChg>
      <pc:sldChg chg="modSp add mod modTransition">
        <pc:chgData name="Herbert Xin" userId="e9a22dce-685b-4760-b3ee-62caa91fb046" providerId="ADAL" clId="{2513FF00-7A5D-4190-B1D5-26B78FA0C51F}" dt="2024-03-19T05:59:33.744" v="82" actId="13926"/>
        <pc:sldMkLst>
          <pc:docMk/>
          <pc:sldMk cId="2590377917" sldId="417"/>
        </pc:sldMkLst>
        <pc:spChg chg="mod">
          <ac:chgData name="Herbert Xin" userId="e9a22dce-685b-4760-b3ee-62caa91fb046" providerId="ADAL" clId="{2513FF00-7A5D-4190-B1D5-26B78FA0C51F}" dt="2024-03-19T05:59:33.744" v="82" actId="13926"/>
          <ac:spMkLst>
            <pc:docMk/>
            <pc:sldMk cId="2590377917" sldId="417"/>
            <ac:spMk id="3" creationId="{BED61968-8490-CA4F-5093-15E9D20ED28E}"/>
          </ac:spMkLst>
        </pc:spChg>
      </pc:sldChg>
      <pc:sldChg chg="addSp modSp add mod">
        <pc:chgData name="Herbert Xin" userId="e9a22dce-685b-4760-b3ee-62caa91fb046" providerId="ADAL" clId="{2513FF00-7A5D-4190-B1D5-26B78FA0C51F}" dt="2024-03-19T06:13:19.382" v="432" actId="113"/>
        <pc:sldMkLst>
          <pc:docMk/>
          <pc:sldMk cId="2370069974" sldId="418"/>
        </pc:sldMkLst>
        <pc:spChg chg="add mod">
          <ac:chgData name="Herbert Xin" userId="e9a22dce-685b-4760-b3ee-62caa91fb046" providerId="ADAL" clId="{2513FF00-7A5D-4190-B1D5-26B78FA0C51F}" dt="2024-03-19T06:13:19.382" v="432" actId="113"/>
          <ac:spMkLst>
            <pc:docMk/>
            <pc:sldMk cId="2370069974" sldId="418"/>
            <ac:spMk id="4" creationId="{6A2860C6-4EA4-B9B2-57AE-CBADB7A5FDAB}"/>
          </ac:spMkLst>
        </pc:spChg>
      </pc:sldChg>
      <pc:sldChg chg="modSp add mod">
        <pc:chgData name="Herbert Xin" userId="e9a22dce-685b-4760-b3ee-62caa91fb046" providerId="ADAL" clId="{2513FF00-7A5D-4190-B1D5-26B78FA0C51F}" dt="2024-03-19T06:13:16.465" v="431" actId="113"/>
        <pc:sldMkLst>
          <pc:docMk/>
          <pc:sldMk cId="635945121" sldId="419"/>
        </pc:sldMkLst>
        <pc:spChg chg="mod">
          <ac:chgData name="Herbert Xin" userId="e9a22dce-685b-4760-b3ee-62caa91fb046" providerId="ADAL" clId="{2513FF00-7A5D-4190-B1D5-26B78FA0C51F}" dt="2024-03-19T06:13:16.465" v="431" actId="113"/>
          <ac:spMkLst>
            <pc:docMk/>
            <pc:sldMk cId="635945121" sldId="419"/>
            <ac:spMk id="4" creationId="{872BF3CD-6BF8-53F5-B3D0-9A2A55D95D09}"/>
          </ac:spMkLst>
        </pc:spChg>
      </pc:sldChg>
      <pc:sldChg chg="modSp add mod">
        <pc:chgData name="Herbert Xin" userId="e9a22dce-685b-4760-b3ee-62caa91fb046" providerId="ADAL" clId="{2513FF00-7A5D-4190-B1D5-26B78FA0C51F}" dt="2024-03-19T06:13:13.896" v="430" actId="113"/>
        <pc:sldMkLst>
          <pc:docMk/>
          <pc:sldMk cId="1289660778" sldId="420"/>
        </pc:sldMkLst>
        <pc:spChg chg="mod">
          <ac:chgData name="Herbert Xin" userId="e9a22dce-685b-4760-b3ee-62caa91fb046" providerId="ADAL" clId="{2513FF00-7A5D-4190-B1D5-26B78FA0C51F}" dt="2024-03-19T06:13:13.896" v="430" actId="113"/>
          <ac:spMkLst>
            <pc:docMk/>
            <pc:sldMk cId="1289660778" sldId="420"/>
            <ac:spMk id="4" creationId="{854164E5-147A-F7D4-6761-BFC03CE9EBF7}"/>
          </ac:spMkLst>
        </pc:spChg>
      </pc:sldChg>
      <pc:sldChg chg="modSp add mod">
        <pc:chgData name="Herbert Xin" userId="e9a22dce-685b-4760-b3ee-62caa91fb046" providerId="ADAL" clId="{2513FF00-7A5D-4190-B1D5-26B78FA0C51F}" dt="2024-03-19T06:13:11.543" v="429" actId="113"/>
        <pc:sldMkLst>
          <pc:docMk/>
          <pc:sldMk cId="4250973209" sldId="421"/>
        </pc:sldMkLst>
        <pc:spChg chg="mod">
          <ac:chgData name="Herbert Xin" userId="e9a22dce-685b-4760-b3ee-62caa91fb046" providerId="ADAL" clId="{2513FF00-7A5D-4190-B1D5-26B78FA0C51F}" dt="2024-03-19T06:13:11.543" v="429" actId="113"/>
          <ac:spMkLst>
            <pc:docMk/>
            <pc:sldMk cId="4250973209" sldId="421"/>
            <ac:spMk id="4" creationId="{0267F8F2-D346-DFF3-7FB7-CBBD5D0CD415}"/>
          </ac:spMkLst>
        </pc:spChg>
      </pc:sldChg>
      <pc:sldChg chg="modSp add mod">
        <pc:chgData name="Herbert Xin" userId="e9a22dce-685b-4760-b3ee-62caa91fb046" providerId="ADAL" clId="{2513FF00-7A5D-4190-B1D5-26B78FA0C51F}" dt="2024-03-19T06:13:25.623" v="433" actId="113"/>
        <pc:sldMkLst>
          <pc:docMk/>
          <pc:sldMk cId="3364760469" sldId="422"/>
        </pc:sldMkLst>
        <pc:spChg chg="mod">
          <ac:chgData name="Herbert Xin" userId="e9a22dce-685b-4760-b3ee-62caa91fb046" providerId="ADAL" clId="{2513FF00-7A5D-4190-B1D5-26B78FA0C51F}" dt="2024-03-19T06:13:25.623" v="433" actId="113"/>
          <ac:spMkLst>
            <pc:docMk/>
            <pc:sldMk cId="3364760469" sldId="422"/>
            <ac:spMk id="4" creationId="{1F32A4D0-362C-2E13-D25F-D8EFAE5AB6EB}"/>
          </ac:spMkLst>
        </pc:spChg>
      </pc:sldChg>
      <pc:sldChg chg="modSp add mod">
        <pc:chgData name="Herbert Xin" userId="e9a22dce-685b-4760-b3ee-62caa91fb046" providerId="ADAL" clId="{2513FF00-7A5D-4190-B1D5-26B78FA0C51F}" dt="2024-03-19T06:13:29.876" v="434" actId="113"/>
        <pc:sldMkLst>
          <pc:docMk/>
          <pc:sldMk cId="2663065950" sldId="423"/>
        </pc:sldMkLst>
        <pc:spChg chg="mod">
          <ac:chgData name="Herbert Xin" userId="e9a22dce-685b-4760-b3ee-62caa91fb046" providerId="ADAL" clId="{2513FF00-7A5D-4190-B1D5-26B78FA0C51F}" dt="2024-03-19T06:13:29.876" v="434" actId="113"/>
          <ac:spMkLst>
            <pc:docMk/>
            <pc:sldMk cId="2663065950" sldId="423"/>
            <ac:spMk id="4" creationId="{63F49FCE-8FA1-C0EB-E996-FB4D4BC0DF61}"/>
          </ac:spMkLst>
        </pc:spChg>
      </pc:sldChg>
      <pc:sldChg chg="modSp add mod">
        <pc:chgData name="Herbert Xin" userId="e9a22dce-685b-4760-b3ee-62caa91fb046" providerId="ADAL" clId="{2513FF00-7A5D-4190-B1D5-26B78FA0C51F}" dt="2024-03-19T06:15:33.029" v="605" actId="255"/>
        <pc:sldMkLst>
          <pc:docMk/>
          <pc:sldMk cId="3582816222" sldId="424"/>
        </pc:sldMkLst>
        <pc:spChg chg="mod">
          <ac:chgData name="Herbert Xin" userId="e9a22dce-685b-4760-b3ee-62caa91fb046" providerId="ADAL" clId="{2513FF00-7A5D-4190-B1D5-26B78FA0C51F}" dt="2024-03-19T06:15:33.029" v="605" actId="255"/>
          <ac:spMkLst>
            <pc:docMk/>
            <pc:sldMk cId="3582816222" sldId="424"/>
            <ac:spMk id="4" creationId="{383F7051-11F2-9460-2E24-7F5C9741C54F}"/>
          </ac:spMkLst>
        </pc:spChg>
      </pc:sldChg>
      <pc:sldChg chg="modSp add mod">
        <pc:chgData name="Herbert Xin" userId="e9a22dce-685b-4760-b3ee-62caa91fb046" providerId="ADAL" clId="{2513FF00-7A5D-4190-B1D5-26B78FA0C51F}" dt="2024-03-19T06:15:23.809" v="604" actId="20577"/>
        <pc:sldMkLst>
          <pc:docMk/>
          <pc:sldMk cId="1363185534" sldId="425"/>
        </pc:sldMkLst>
        <pc:spChg chg="mod">
          <ac:chgData name="Herbert Xin" userId="e9a22dce-685b-4760-b3ee-62caa91fb046" providerId="ADAL" clId="{2513FF00-7A5D-4190-B1D5-26B78FA0C51F}" dt="2024-03-19T06:15:23.809" v="604" actId="20577"/>
          <ac:spMkLst>
            <pc:docMk/>
            <pc:sldMk cId="1363185534" sldId="425"/>
            <ac:spMk id="4" creationId="{D198F0AE-D626-8E0D-A4D3-81DEAB745CE5}"/>
          </ac:spMkLst>
        </pc:spChg>
      </pc:sldChg>
      <pc:sldChg chg="modSp add mod">
        <pc:chgData name="Herbert Xin" userId="e9a22dce-685b-4760-b3ee-62caa91fb046" providerId="ADAL" clId="{2513FF00-7A5D-4190-B1D5-26B78FA0C51F}" dt="2024-03-19T06:16:09.711" v="651" actId="20577"/>
        <pc:sldMkLst>
          <pc:docMk/>
          <pc:sldMk cId="2536506" sldId="426"/>
        </pc:sldMkLst>
        <pc:spChg chg="mod">
          <ac:chgData name="Herbert Xin" userId="e9a22dce-685b-4760-b3ee-62caa91fb046" providerId="ADAL" clId="{2513FF00-7A5D-4190-B1D5-26B78FA0C51F}" dt="2024-03-19T06:16:09.711" v="651" actId="20577"/>
          <ac:spMkLst>
            <pc:docMk/>
            <pc:sldMk cId="2536506" sldId="426"/>
            <ac:spMk id="4" creationId="{513CEDE5-B546-C977-B486-54FCA3778A00}"/>
          </ac:spMkLst>
        </pc:spChg>
      </pc:sldChg>
      <pc:sldChg chg="addSp modSp new mod modTransition">
        <pc:chgData name="Herbert Xin" userId="e9a22dce-685b-4760-b3ee-62caa91fb046" providerId="ADAL" clId="{2513FF00-7A5D-4190-B1D5-26B78FA0C51F}" dt="2024-03-19T06:23:11.755" v="678" actId="1076"/>
        <pc:sldMkLst>
          <pc:docMk/>
          <pc:sldMk cId="3336835111" sldId="427"/>
        </pc:sldMkLst>
        <pc:spChg chg="mod">
          <ac:chgData name="Herbert Xin" userId="e9a22dce-685b-4760-b3ee-62caa91fb046" providerId="ADAL" clId="{2513FF00-7A5D-4190-B1D5-26B78FA0C51F}" dt="2024-03-19T06:20:43.775" v="663" actId="20577"/>
          <ac:spMkLst>
            <pc:docMk/>
            <pc:sldMk cId="3336835111" sldId="427"/>
            <ac:spMk id="2" creationId="{3A29D937-09CA-0A51-75C3-4C5229EE4136}"/>
          </ac:spMkLst>
        </pc:spChg>
        <pc:spChg chg="add mod">
          <ac:chgData name="Herbert Xin" userId="e9a22dce-685b-4760-b3ee-62caa91fb046" providerId="ADAL" clId="{2513FF00-7A5D-4190-B1D5-26B78FA0C51F}" dt="2024-03-19T06:23:11.755" v="678" actId="1076"/>
          <ac:spMkLst>
            <pc:docMk/>
            <pc:sldMk cId="3336835111" sldId="427"/>
            <ac:spMk id="3" creationId="{91C9A0C9-F83D-1B60-C260-4AE1D0CFEC23}"/>
          </ac:spMkLst>
        </pc:spChg>
        <pc:spChg chg="add mod">
          <ac:chgData name="Herbert Xin" userId="e9a22dce-685b-4760-b3ee-62caa91fb046" providerId="ADAL" clId="{2513FF00-7A5D-4190-B1D5-26B78FA0C51F}" dt="2024-03-19T06:23:11.755" v="678" actId="1076"/>
          <ac:spMkLst>
            <pc:docMk/>
            <pc:sldMk cId="3336835111" sldId="427"/>
            <ac:spMk id="4" creationId="{2472D9B6-9CC8-17A0-EE3D-26C89A32F8D0}"/>
          </ac:spMkLst>
        </pc:spChg>
        <pc:spChg chg="add mod">
          <ac:chgData name="Herbert Xin" userId="e9a22dce-685b-4760-b3ee-62caa91fb046" providerId="ADAL" clId="{2513FF00-7A5D-4190-B1D5-26B78FA0C51F}" dt="2024-03-19T06:23:11.755" v="678" actId="1076"/>
          <ac:spMkLst>
            <pc:docMk/>
            <pc:sldMk cId="3336835111" sldId="427"/>
            <ac:spMk id="5" creationId="{D540DF53-CE1A-C855-BCB3-2D016140AE35}"/>
          </ac:spMkLst>
        </pc:spChg>
        <pc:spChg chg="add mod">
          <ac:chgData name="Herbert Xin" userId="e9a22dce-685b-4760-b3ee-62caa91fb046" providerId="ADAL" clId="{2513FF00-7A5D-4190-B1D5-26B78FA0C51F}" dt="2024-03-19T06:23:11.755" v="678" actId="1076"/>
          <ac:spMkLst>
            <pc:docMk/>
            <pc:sldMk cId="3336835111" sldId="427"/>
            <ac:spMk id="6" creationId="{4FAAF238-EF01-3A07-DDF9-FE2D7B39FE61}"/>
          </ac:spMkLst>
        </pc:spChg>
        <pc:spChg chg="add mod">
          <ac:chgData name="Herbert Xin" userId="e9a22dce-685b-4760-b3ee-62caa91fb046" providerId="ADAL" clId="{2513FF00-7A5D-4190-B1D5-26B78FA0C51F}" dt="2024-03-19T06:23:11.755" v="678" actId="1076"/>
          <ac:spMkLst>
            <pc:docMk/>
            <pc:sldMk cId="3336835111" sldId="427"/>
            <ac:spMk id="7" creationId="{DA6B494F-B844-E428-3016-FC691543A1C9}"/>
          </ac:spMkLst>
        </pc:spChg>
        <pc:spChg chg="add mod">
          <ac:chgData name="Herbert Xin" userId="e9a22dce-685b-4760-b3ee-62caa91fb046" providerId="ADAL" clId="{2513FF00-7A5D-4190-B1D5-26B78FA0C51F}" dt="2024-03-19T06:23:11.755" v="678" actId="1076"/>
          <ac:spMkLst>
            <pc:docMk/>
            <pc:sldMk cId="3336835111" sldId="427"/>
            <ac:spMk id="8" creationId="{E64F86C0-5741-7760-10D5-A54C678B440A}"/>
          </ac:spMkLst>
        </pc:spChg>
        <pc:spChg chg="add mod">
          <ac:chgData name="Herbert Xin" userId="e9a22dce-685b-4760-b3ee-62caa91fb046" providerId="ADAL" clId="{2513FF00-7A5D-4190-B1D5-26B78FA0C51F}" dt="2024-03-19T06:23:06.541" v="677" actId="1076"/>
          <ac:spMkLst>
            <pc:docMk/>
            <pc:sldMk cId="3336835111" sldId="427"/>
            <ac:spMk id="10" creationId="{95F1808B-23B7-103C-38C3-6043145275AB}"/>
          </ac:spMkLst>
        </pc:spChg>
      </pc:sldChg>
      <pc:sldChg chg="addSp modSp add mod modTransition">
        <pc:chgData name="Herbert Xin" userId="e9a22dce-685b-4760-b3ee-62caa91fb046" providerId="ADAL" clId="{2513FF00-7A5D-4190-B1D5-26B78FA0C51F}" dt="2024-03-19T06:25:33.549" v="725" actId="1076"/>
        <pc:sldMkLst>
          <pc:docMk/>
          <pc:sldMk cId="1648127420" sldId="428"/>
        </pc:sldMkLst>
        <pc:spChg chg="add mod">
          <ac:chgData name="Herbert Xin" userId="e9a22dce-685b-4760-b3ee-62caa91fb046" providerId="ADAL" clId="{2513FF00-7A5D-4190-B1D5-26B78FA0C51F}" dt="2024-03-19T06:25:33.549" v="725" actId="1076"/>
          <ac:spMkLst>
            <pc:docMk/>
            <pc:sldMk cId="1648127420" sldId="428"/>
            <ac:spMk id="9" creationId="{62663675-B355-3945-1DCD-4A12DCF8F701}"/>
          </ac:spMkLst>
        </pc:spChg>
      </pc:sldChg>
      <pc:sldChg chg="addSp delSp modSp add del mod">
        <pc:chgData name="Herbert Xin" userId="e9a22dce-685b-4760-b3ee-62caa91fb046" providerId="ADAL" clId="{2513FF00-7A5D-4190-B1D5-26B78FA0C51F}" dt="2024-03-19T06:25:41.938" v="728" actId="2696"/>
        <pc:sldMkLst>
          <pc:docMk/>
          <pc:sldMk cId="3903033041" sldId="429"/>
        </pc:sldMkLst>
        <pc:spChg chg="add del mod">
          <ac:chgData name="Herbert Xin" userId="e9a22dce-685b-4760-b3ee-62caa91fb046" providerId="ADAL" clId="{2513FF00-7A5D-4190-B1D5-26B78FA0C51F}" dt="2024-03-19T06:25:39.666" v="727" actId="21"/>
          <ac:spMkLst>
            <pc:docMk/>
            <pc:sldMk cId="3903033041" sldId="429"/>
            <ac:spMk id="11" creationId="{AE2FF147-FF64-4471-A67C-347E7B46FF3C}"/>
          </ac:spMkLst>
        </pc:spChg>
      </pc:sldChg>
      <pc:sldChg chg="addSp delSp modSp add mod">
        <pc:chgData name="Herbert Xin" userId="e9a22dce-685b-4760-b3ee-62caa91fb046" providerId="ADAL" clId="{2513FF00-7A5D-4190-B1D5-26B78FA0C51F}" dt="2024-03-19T06:30:34.221" v="811" actId="1076"/>
        <pc:sldMkLst>
          <pc:docMk/>
          <pc:sldMk cId="3313441139" sldId="430"/>
        </pc:sldMkLst>
        <pc:spChg chg="mod">
          <ac:chgData name="Herbert Xin" userId="e9a22dce-685b-4760-b3ee-62caa91fb046" providerId="ADAL" clId="{2513FF00-7A5D-4190-B1D5-26B78FA0C51F}" dt="2024-03-19T06:27:23.699" v="768" actId="1076"/>
          <ac:spMkLst>
            <pc:docMk/>
            <pc:sldMk cId="3313441139" sldId="430"/>
            <ac:spMk id="10" creationId="{644E42FA-0BC5-CEDB-52B9-3DDE3F6C2693}"/>
          </ac:spMkLst>
        </pc:spChg>
        <pc:spChg chg="add del mod">
          <ac:chgData name="Herbert Xin" userId="e9a22dce-685b-4760-b3ee-62caa91fb046" providerId="ADAL" clId="{2513FF00-7A5D-4190-B1D5-26B78FA0C51F}" dt="2024-03-19T06:27:33.269" v="771" actId="21"/>
          <ac:spMkLst>
            <pc:docMk/>
            <pc:sldMk cId="3313441139" sldId="430"/>
            <ac:spMk id="11" creationId="{AE2FF147-FF64-4471-A67C-347E7B46FF3C}"/>
          </ac:spMkLst>
        </pc:spChg>
        <pc:spChg chg="add del mod">
          <ac:chgData name="Herbert Xin" userId="e9a22dce-685b-4760-b3ee-62caa91fb046" providerId="ADAL" clId="{2513FF00-7A5D-4190-B1D5-26B78FA0C51F}" dt="2024-03-19T06:27:33.269" v="771" actId="21"/>
          <ac:spMkLst>
            <pc:docMk/>
            <pc:sldMk cId="3313441139" sldId="430"/>
            <ac:spMk id="12" creationId="{76454434-2067-DB0D-B93B-D5D369B33296}"/>
          </ac:spMkLst>
        </pc:spChg>
        <pc:spChg chg="add mod">
          <ac:chgData name="Herbert Xin" userId="e9a22dce-685b-4760-b3ee-62caa91fb046" providerId="ADAL" clId="{2513FF00-7A5D-4190-B1D5-26B78FA0C51F}" dt="2024-03-19T06:29:16.843" v="799" actId="1076"/>
          <ac:spMkLst>
            <pc:docMk/>
            <pc:sldMk cId="3313441139" sldId="430"/>
            <ac:spMk id="13" creationId="{49B6088F-8DFA-6FD2-D890-782B999CB828}"/>
          </ac:spMkLst>
        </pc:spChg>
        <pc:spChg chg="add mod">
          <ac:chgData name="Herbert Xin" userId="e9a22dce-685b-4760-b3ee-62caa91fb046" providerId="ADAL" clId="{2513FF00-7A5D-4190-B1D5-26B78FA0C51F}" dt="2024-03-19T06:30:21.265" v="808" actId="1076"/>
          <ac:spMkLst>
            <pc:docMk/>
            <pc:sldMk cId="3313441139" sldId="430"/>
            <ac:spMk id="14" creationId="{069D358A-D070-4113-5A29-94C7AA5424BA}"/>
          </ac:spMkLst>
        </pc:spChg>
        <pc:spChg chg="add mod">
          <ac:chgData name="Herbert Xin" userId="e9a22dce-685b-4760-b3ee-62caa91fb046" providerId="ADAL" clId="{2513FF00-7A5D-4190-B1D5-26B78FA0C51F}" dt="2024-03-19T06:30:34.221" v="811" actId="1076"/>
          <ac:spMkLst>
            <pc:docMk/>
            <pc:sldMk cId="3313441139" sldId="430"/>
            <ac:spMk id="15" creationId="{8536ADC1-311D-5AB7-7C31-6600A38000AF}"/>
          </ac:spMkLst>
        </pc:spChg>
      </pc:sldChg>
      <pc:sldChg chg="addSp delSp modSp add mod">
        <pc:chgData name="Herbert Xin" userId="e9a22dce-685b-4760-b3ee-62caa91fb046" providerId="ADAL" clId="{2513FF00-7A5D-4190-B1D5-26B78FA0C51F}" dt="2024-03-19T06:48:28.345" v="1118" actId="1036"/>
        <pc:sldMkLst>
          <pc:docMk/>
          <pc:sldMk cId="3176914197" sldId="431"/>
        </pc:sldMkLst>
        <pc:spChg chg="mod">
          <ac:chgData name="Herbert Xin" userId="e9a22dce-685b-4760-b3ee-62caa91fb046" providerId="ADAL" clId="{2513FF00-7A5D-4190-B1D5-26B78FA0C51F}" dt="2024-03-19T06:31:23.373" v="821" actId="20577"/>
          <ac:spMkLst>
            <pc:docMk/>
            <pc:sldMk cId="3176914197" sldId="431"/>
            <ac:spMk id="9" creationId="{F1682775-CCBF-E9B6-A708-DBADB107960D}"/>
          </ac:spMkLst>
        </pc:spChg>
        <pc:spChg chg="add del mod">
          <ac:chgData name="Herbert Xin" userId="e9a22dce-685b-4760-b3ee-62caa91fb046" providerId="ADAL" clId="{2513FF00-7A5D-4190-B1D5-26B78FA0C51F}" dt="2024-03-19T06:42:31.515" v="1007" actId="21"/>
          <ac:spMkLst>
            <pc:docMk/>
            <pc:sldMk cId="3176914197" sldId="431"/>
            <ac:spMk id="11" creationId="{AE2FF147-FF64-4471-A67C-347E7B46FF3C}"/>
          </ac:spMkLst>
        </pc:spChg>
        <pc:spChg chg="add del mod">
          <ac:chgData name="Herbert Xin" userId="e9a22dce-685b-4760-b3ee-62caa91fb046" providerId="ADAL" clId="{2513FF00-7A5D-4190-B1D5-26B78FA0C51F}" dt="2024-03-19T06:42:31.515" v="1007" actId="21"/>
          <ac:spMkLst>
            <pc:docMk/>
            <pc:sldMk cId="3176914197" sldId="431"/>
            <ac:spMk id="12" creationId="{76454434-2067-DB0D-B93B-D5D369B33296}"/>
          </ac:spMkLst>
        </pc:spChg>
        <pc:spChg chg="del">
          <ac:chgData name="Herbert Xin" userId="e9a22dce-685b-4760-b3ee-62caa91fb046" providerId="ADAL" clId="{2513FF00-7A5D-4190-B1D5-26B78FA0C51F}" dt="2024-03-19T06:31:00.673" v="815" actId="478"/>
          <ac:spMkLst>
            <pc:docMk/>
            <pc:sldMk cId="3176914197" sldId="431"/>
            <ac:spMk id="13" creationId="{04397532-6B8C-3865-22CB-9BEBD5C98C6C}"/>
          </ac:spMkLst>
        </pc:spChg>
        <pc:spChg chg="add del mod">
          <ac:chgData name="Herbert Xin" userId="e9a22dce-685b-4760-b3ee-62caa91fb046" providerId="ADAL" clId="{2513FF00-7A5D-4190-B1D5-26B78FA0C51F}" dt="2024-03-19T06:32:16.686" v="824" actId="478"/>
          <ac:spMkLst>
            <pc:docMk/>
            <pc:sldMk cId="3176914197" sldId="431"/>
            <ac:spMk id="14" creationId="{2FFD695B-DF88-77D0-1A4E-DDA4E6E3D600}"/>
          </ac:spMkLst>
        </pc:spChg>
        <pc:spChg chg="add del mod">
          <ac:chgData name="Herbert Xin" userId="e9a22dce-685b-4760-b3ee-62caa91fb046" providerId="ADAL" clId="{2513FF00-7A5D-4190-B1D5-26B78FA0C51F}" dt="2024-03-19T06:42:31.515" v="1007" actId="21"/>
          <ac:spMkLst>
            <pc:docMk/>
            <pc:sldMk cId="3176914197" sldId="431"/>
            <ac:spMk id="15" creationId="{505A5C84-83B2-E46A-5F0F-54EFFA726B4A}"/>
          </ac:spMkLst>
        </pc:spChg>
        <pc:spChg chg="add del mod">
          <ac:chgData name="Herbert Xin" userId="e9a22dce-685b-4760-b3ee-62caa91fb046" providerId="ADAL" clId="{2513FF00-7A5D-4190-B1D5-26B78FA0C51F}" dt="2024-03-19T06:42:31.515" v="1007" actId="21"/>
          <ac:spMkLst>
            <pc:docMk/>
            <pc:sldMk cId="3176914197" sldId="431"/>
            <ac:spMk id="16" creationId="{BC0C42DE-25C4-8289-185D-74518E55DFD2}"/>
          </ac:spMkLst>
        </pc:spChg>
        <pc:spChg chg="add del mod">
          <ac:chgData name="Herbert Xin" userId="e9a22dce-685b-4760-b3ee-62caa91fb046" providerId="ADAL" clId="{2513FF00-7A5D-4190-B1D5-26B78FA0C51F}" dt="2024-03-19T06:42:31.515" v="1007" actId="21"/>
          <ac:spMkLst>
            <pc:docMk/>
            <pc:sldMk cId="3176914197" sldId="431"/>
            <ac:spMk id="17" creationId="{33C09E9D-7874-C23F-F61A-64A4F83C8827}"/>
          </ac:spMkLst>
        </pc:spChg>
        <pc:spChg chg="add del mod">
          <ac:chgData name="Herbert Xin" userId="e9a22dce-685b-4760-b3ee-62caa91fb046" providerId="ADAL" clId="{2513FF00-7A5D-4190-B1D5-26B78FA0C51F}" dt="2024-03-19T06:39:33.701" v="938" actId="478"/>
          <ac:spMkLst>
            <pc:docMk/>
            <pc:sldMk cId="3176914197" sldId="431"/>
            <ac:spMk id="22" creationId="{CE05BB6D-C255-165E-27F0-A79ED60CA3F6}"/>
          </ac:spMkLst>
        </pc:spChg>
        <pc:spChg chg="add mod">
          <ac:chgData name="Herbert Xin" userId="e9a22dce-685b-4760-b3ee-62caa91fb046" providerId="ADAL" clId="{2513FF00-7A5D-4190-B1D5-26B78FA0C51F}" dt="2024-03-19T06:45:04.908" v="1049" actId="1076"/>
          <ac:spMkLst>
            <pc:docMk/>
            <pc:sldMk cId="3176914197" sldId="431"/>
            <ac:spMk id="23" creationId="{96D2C625-7C74-104F-353B-997C35DA4E3B}"/>
          </ac:spMkLst>
        </pc:spChg>
        <pc:spChg chg="add mod">
          <ac:chgData name="Herbert Xin" userId="e9a22dce-685b-4760-b3ee-62caa91fb046" providerId="ADAL" clId="{2513FF00-7A5D-4190-B1D5-26B78FA0C51F}" dt="2024-03-19T06:38:26.626" v="921" actId="767"/>
          <ac:spMkLst>
            <pc:docMk/>
            <pc:sldMk cId="3176914197" sldId="431"/>
            <ac:spMk id="24" creationId="{5C91D690-0A50-9941-DE6A-482C8AFA1CB2}"/>
          </ac:spMkLst>
        </pc:spChg>
        <pc:spChg chg="add mod">
          <ac:chgData name="Herbert Xin" userId="e9a22dce-685b-4760-b3ee-62caa91fb046" providerId="ADAL" clId="{2513FF00-7A5D-4190-B1D5-26B78FA0C51F}" dt="2024-03-19T06:46:29.849" v="1085" actId="1076"/>
          <ac:spMkLst>
            <pc:docMk/>
            <pc:sldMk cId="3176914197" sldId="431"/>
            <ac:spMk id="25" creationId="{86D4B7A5-9951-C3B3-B812-AB54B3E3B87C}"/>
          </ac:spMkLst>
        </pc:spChg>
        <pc:spChg chg="add mod">
          <ac:chgData name="Herbert Xin" userId="e9a22dce-685b-4760-b3ee-62caa91fb046" providerId="ADAL" clId="{2513FF00-7A5D-4190-B1D5-26B78FA0C51F}" dt="2024-03-19T06:45:04.908" v="1049" actId="1076"/>
          <ac:spMkLst>
            <pc:docMk/>
            <pc:sldMk cId="3176914197" sldId="431"/>
            <ac:spMk id="26" creationId="{5368B252-8734-2EB8-AA8E-58DF7451B5C0}"/>
          </ac:spMkLst>
        </pc:spChg>
        <pc:spChg chg="add mod">
          <ac:chgData name="Herbert Xin" userId="e9a22dce-685b-4760-b3ee-62caa91fb046" providerId="ADAL" clId="{2513FF00-7A5D-4190-B1D5-26B78FA0C51F}" dt="2024-03-19T06:45:33.671" v="1065" actId="1035"/>
          <ac:spMkLst>
            <pc:docMk/>
            <pc:sldMk cId="3176914197" sldId="431"/>
            <ac:spMk id="27" creationId="{FBE79792-A811-943F-7F24-EF38CAF30091}"/>
          </ac:spMkLst>
        </pc:spChg>
        <pc:spChg chg="add mod">
          <ac:chgData name="Herbert Xin" userId="e9a22dce-685b-4760-b3ee-62caa91fb046" providerId="ADAL" clId="{2513FF00-7A5D-4190-B1D5-26B78FA0C51F}" dt="2024-03-19T06:48:24.725" v="1117" actId="1036"/>
          <ac:spMkLst>
            <pc:docMk/>
            <pc:sldMk cId="3176914197" sldId="431"/>
            <ac:spMk id="30" creationId="{CBFEC4E1-2A00-F216-245B-4D2FCC96B35D}"/>
          </ac:spMkLst>
        </pc:spChg>
        <pc:spChg chg="add mod">
          <ac:chgData name="Herbert Xin" userId="e9a22dce-685b-4760-b3ee-62caa91fb046" providerId="ADAL" clId="{2513FF00-7A5D-4190-B1D5-26B78FA0C51F}" dt="2024-03-19T06:48:23.446" v="1116" actId="1036"/>
          <ac:spMkLst>
            <pc:docMk/>
            <pc:sldMk cId="3176914197" sldId="431"/>
            <ac:spMk id="31" creationId="{D1C2A8BD-FE47-70AD-D3C4-ABA5F08F776E}"/>
          </ac:spMkLst>
        </pc:spChg>
        <pc:spChg chg="add mod">
          <ac:chgData name="Herbert Xin" userId="e9a22dce-685b-4760-b3ee-62caa91fb046" providerId="ADAL" clId="{2513FF00-7A5D-4190-B1D5-26B78FA0C51F}" dt="2024-03-19T06:48:28.345" v="1118" actId="1036"/>
          <ac:spMkLst>
            <pc:docMk/>
            <pc:sldMk cId="3176914197" sldId="431"/>
            <ac:spMk id="32" creationId="{936E27C6-C1C3-027C-86E9-946CD0600866}"/>
          </ac:spMkLst>
        </pc:spChg>
        <pc:cxnChg chg="add del mod">
          <ac:chgData name="Herbert Xin" userId="e9a22dce-685b-4760-b3ee-62caa91fb046" providerId="ADAL" clId="{2513FF00-7A5D-4190-B1D5-26B78FA0C51F}" dt="2024-03-19T06:42:31.515" v="1007" actId="21"/>
          <ac:cxnSpMkLst>
            <pc:docMk/>
            <pc:sldMk cId="3176914197" sldId="431"/>
            <ac:cxnSpMk id="19" creationId="{C6E99778-8027-39AE-8A84-2B91646ABF70}"/>
          </ac:cxnSpMkLst>
        </pc:cxnChg>
        <pc:cxnChg chg="add">
          <ac:chgData name="Herbert Xin" userId="e9a22dce-685b-4760-b3ee-62caa91fb046" providerId="ADAL" clId="{2513FF00-7A5D-4190-B1D5-26B78FA0C51F}" dt="2024-03-19T06:45:30.012" v="1064" actId="11529"/>
          <ac:cxnSpMkLst>
            <pc:docMk/>
            <pc:sldMk cId="3176914197" sldId="431"/>
            <ac:cxnSpMk id="29" creationId="{A83285BD-733F-C856-E02D-6A64D0B98F83}"/>
          </ac:cxnSpMkLst>
        </pc:cxnChg>
      </pc:sldChg>
      <pc:sldChg chg="delSp add mod">
        <pc:chgData name="Herbert Xin" userId="e9a22dce-685b-4760-b3ee-62caa91fb046" providerId="ADAL" clId="{2513FF00-7A5D-4190-B1D5-26B78FA0C51F}" dt="2024-03-19T06:30:49.151" v="814" actId="478"/>
        <pc:sldMkLst>
          <pc:docMk/>
          <pc:sldMk cId="694078557" sldId="432"/>
        </pc:sldMkLst>
        <pc:spChg chg="del">
          <ac:chgData name="Herbert Xin" userId="e9a22dce-685b-4760-b3ee-62caa91fb046" providerId="ADAL" clId="{2513FF00-7A5D-4190-B1D5-26B78FA0C51F}" dt="2024-03-19T06:30:49.151" v="814" actId="478"/>
          <ac:spMkLst>
            <pc:docMk/>
            <pc:sldMk cId="694078557" sldId="432"/>
            <ac:spMk id="15" creationId="{F26C4490-809A-2C05-FF8A-69205B528DFF}"/>
          </ac:spMkLst>
        </pc:spChg>
      </pc:sldChg>
      <pc:sldChg chg="addSp delSp modSp add mod">
        <pc:chgData name="Herbert Xin" userId="e9a22dce-685b-4760-b3ee-62caa91fb046" providerId="ADAL" clId="{2513FF00-7A5D-4190-B1D5-26B78FA0C51F}" dt="2024-03-19T06:43:05.974" v="1015" actId="478"/>
        <pc:sldMkLst>
          <pc:docMk/>
          <pc:sldMk cId="2572302718" sldId="433"/>
        </pc:sldMkLst>
        <pc:spChg chg="add del mod">
          <ac:chgData name="Herbert Xin" userId="e9a22dce-685b-4760-b3ee-62caa91fb046" providerId="ADAL" clId="{2513FF00-7A5D-4190-B1D5-26B78FA0C51F}" dt="2024-03-19T06:43:05.974" v="1015" actId="478"/>
          <ac:spMkLst>
            <pc:docMk/>
            <pc:sldMk cId="2572302718" sldId="433"/>
            <ac:spMk id="11" creationId="{AE2FF147-FF64-4471-A67C-347E7B46FF3C}"/>
          </ac:spMkLst>
        </pc:spChg>
        <pc:spChg chg="add del mod">
          <ac:chgData name="Herbert Xin" userId="e9a22dce-685b-4760-b3ee-62caa91fb046" providerId="ADAL" clId="{2513FF00-7A5D-4190-B1D5-26B78FA0C51F}" dt="2024-03-19T06:43:05.974" v="1015" actId="478"/>
          <ac:spMkLst>
            <pc:docMk/>
            <pc:sldMk cId="2572302718" sldId="433"/>
            <ac:spMk id="12" creationId="{76454434-2067-DB0D-B93B-D5D369B33296}"/>
          </ac:spMkLst>
        </pc:spChg>
        <pc:spChg chg="mod">
          <ac:chgData name="Herbert Xin" userId="e9a22dce-685b-4760-b3ee-62caa91fb046" providerId="ADAL" clId="{2513FF00-7A5D-4190-B1D5-26B78FA0C51F}" dt="2024-03-19T06:33:42.224" v="849" actId="1038"/>
          <ac:spMkLst>
            <pc:docMk/>
            <pc:sldMk cId="2572302718" sldId="433"/>
            <ac:spMk id="14" creationId="{4D93689F-182E-011C-6B34-E50158B66CA1}"/>
          </ac:spMkLst>
        </pc:spChg>
        <pc:spChg chg="mod">
          <ac:chgData name="Herbert Xin" userId="e9a22dce-685b-4760-b3ee-62caa91fb046" providerId="ADAL" clId="{2513FF00-7A5D-4190-B1D5-26B78FA0C51F}" dt="2024-03-19T06:42:53.975" v="1013" actId="208"/>
          <ac:spMkLst>
            <pc:docMk/>
            <pc:sldMk cId="2572302718" sldId="433"/>
            <ac:spMk id="15" creationId="{B917C37B-3700-B53C-7006-B383028EC996}"/>
          </ac:spMkLst>
        </pc:spChg>
        <pc:spChg chg="add del mod">
          <ac:chgData name="Herbert Xin" userId="e9a22dce-685b-4760-b3ee-62caa91fb046" providerId="ADAL" clId="{2513FF00-7A5D-4190-B1D5-26B78FA0C51F}" dt="2024-03-19T06:43:05.974" v="1015" actId="478"/>
          <ac:spMkLst>
            <pc:docMk/>
            <pc:sldMk cId="2572302718" sldId="433"/>
            <ac:spMk id="16" creationId="{505A5C84-83B2-E46A-5F0F-54EFFA726B4A}"/>
          </ac:spMkLst>
        </pc:spChg>
        <pc:spChg chg="add del mod">
          <ac:chgData name="Herbert Xin" userId="e9a22dce-685b-4760-b3ee-62caa91fb046" providerId="ADAL" clId="{2513FF00-7A5D-4190-B1D5-26B78FA0C51F}" dt="2024-03-19T06:43:05.974" v="1015" actId="478"/>
          <ac:spMkLst>
            <pc:docMk/>
            <pc:sldMk cId="2572302718" sldId="433"/>
            <ac:spMk id="17" creationId="{BC0C42DE-25C4-8289-185D-74518E55DFD2}"/>
          </ac:spMkLst>
        </pc:spChg>
        <pc:spChg chg="add del mod">
          <ac:chgData name="Herbert Xin" userId="e9a22dce-685b-4760-b3ee-62caa91fb046" providerId="ADAL" clId="{2513FF00-7A5D-4190-B1D5-26B78FA0C51F}" dt="2024-03-19T06:43:05.974" v="1015" actId="478"/>
          <ac:spMkLst>
            <pc:docMk/>
            <pc:sldMk cId="2572302718" sldId="433"/>
            <ac:spMk id="18" creationId="{33C09E9D-7874-C23F-F61A-64A4F83C8827}"/>
          </ac:spMkLst>
        </pc:spChg>
        <pc:cxnChg chg="add del mod">
          <ac:chgData name="Herbert Xin" userId="e9a22dce-685b-4760-b3ee-62caa91fb046" providerId="ADAL" clId="{2513FF00-7A5D-4190-B1D5-26B78FA0C51F}" dt="2024-03-19T06:43:05.974" v="1015" actId="478"/>
          <ac:cxnSpMkLst>
            <pc:docMk/>
            <pc:sldMk cId="2572302718" sldId="433"/>
            <ac:cxnSpMk id="19" creationId="{C6E99778-8027-39AE-8A84-2B91646ABF70}"/>
          </ac:cxnSpMkLst>
        </pc:cxnChg>
      </pc:sldChg>
      <pc:sldChg chg="addSp delSp modSp add mod">
        <pc:chgData name="Herbert Xin" userId="e9a22dce-685b-4760-b3ee-62caa91fb046" providerId="ADAL" clId="{2513FF00-7A5D-4190-B1D5-26B78FA0C51F}" dt="2024-03-19T06:43:33.148" v="1022" actId="20577"/>
        <pc:sldMkLst>
          <pc:docMk/>
          <pc:sldMk cId="3364221591" sldId="434"/>
        </pc:sldMkLst>
        <pc:spChg chg="mod">
          <ac:chgData name="Herbert Xin" userId="e9a22dce-685b-4760-b3ee-62caa91fb046" providerId="ADAL" clId="{2513FF00-7A5D-4190-B1D5-26B78FA0C51F}" dt="2024-03-19T06:43:33.148" v="1022" actId="20577"/>
          <ac:spMkLst>
            <pc:docMk/>
            <pc:sldMk cId="3364221591" sldId="434"/>
            <ac:spMk id="12" creationId="{73FCEE6E-4B9D-1B88-5A9A-E1AA94570E03}"/>
          </ac:spMkLst>
        </pc:spChg>
        <pc:spChg chg="del">
          <ac:chgData name="Herbert Xin" userId="e9a22dce-685b-4760-b3ee-62caa91fb046" providerId="ADAL" clId="{2513FF00-7A5D-4190-B1D5-26B78FA0C51F}" dt="2024-03-19T06:43:29.553" v="1020" actId="478"/>
          <ac:spMkLst>
            <pc:docMk/>
            <pc:sldMk cId="3364221591" sldId="434"/>
            <ac:spMk id="16" creationId="{FE617DBB-CCC4-E77D-4938-28772768C4B9}"/>
          </ac:spMkLst>
        </pc:spChg>
        <pc:spChg chg="add del">
          <ac:chgData name="Herbert Xin" userId="e9a22dce-685b-4760-b3ee-62caa91fb046" providerId="ADAL" clId="{2513FF00-7A5D-4190-B1D5-26B78FA0C51F}" dt="2024-03-19T06:43:29.553" v="1020" actId="478"/>
          <ac:spMkLst>
            <pc:docMk/>
            <pc:sldMk cId="3364221591" sldId="434"/>
            <ac:spMk id="17" creationId="{B0B72E47-C2EF-31C0-26BA-717F1C233F9D}"/>
          </ac:spMkLst>
        </pc:spChg>
        <pc:spChg chg="add del">
          <ac:chgData name="Herbert Xin" userId="e9a22dce-685b-4760-b3ee-62caa91fb046" providerId="ADAL" clId="{2513FF00-7A5D-4190-B1D5-26B78FA0C51F}" dt="2024-03-19T06:43:30.820" v="1021" actId="478"/>
          <ac:spMkLst>
            <pc:docMk/>
            <pc:sldMk cId="3364221591" sldId="434"/>
            <ac:spMk id="18" creationId="{0E1AECEB-F4FE-23D2-0F85-28996B6EF63D}"/>
          </ac:spMkLst>
        </pc:spChg>
        <pc:cxnChg chg="add del">
          <ac:chgData name="Herbert Xin" userId="e9a22dce-685b-4760-b3ee-62caa91fb046" providerId="ADAL" clId="{2513FF00-7A5D-4190-B1D5-26B78FA0C51F}" dt="2024-03-19T06:43:29.553" v="1020" actId="478"/>
          <ac:cxnSpMkLst>
            <pc:docMk/>
            <pc:sldMk cId="3364221591" sldId="434"/>
            <ac:cxnSpMk id="19" creationId="{FF6D0EFA-3861-A54D-08B9-EE93D828FB4D}"/>
          </ac:cxnSpMkLst>
        </pc:cxnChg>
      </pc:sldChg>
      <pc:sldChg chg="delSp add mod">
        <pc:chgData name="Herbert Xin" userId="e9a22dce-685b-4760-b3ee-62caa91fb046" providerId="ADAL" clId="{2513FF00-7A5D-4190-B1D5-26B78FA0C51F}" dt="2024-03-19T06:43:50.704" v="1027" actId="478"/>
        <pc:sldMkLst>
          <pc:docMk/>
          <pc:sldMk cId="3249378104" sldId="435"/>
        </pc:sldMkLst>
        <pc:spChg chg="del">
          <ac:chgData name="Herbert Xin" userId="e9a22dce-685b-4760-b3ee-62caa91fb046" providerId="ADAL" clId="{2513FF00-7A5D-4190-B1D5-26B78FA0C51F}" dt="2024-03-19T06:43:50.704" v="1027" actId="478"/>
          <ac:spMkLst>
            <pc:docMk/>
            <pc:sldMk cId="3249378104" sldId="435"/>
            <ac:spMk id="17" creationId="{CA9CED7E-278B-530D-AC35-A08A2D8DA564}"/>
          </ac:spMkLst>
        </pc:spChg>
        <pc:spChg chg="del">
          <ac:chgData name="Herbert Xin" userId="e9a22dce-685b-4760-b3ee-62caa91fb046" providerId="ADAL" clId="{2513FF00-7A5D-4190-B1D5-26B78FA0C51F}" dt="2024-03-19T06:43:49.062" v="1026" actId="478"/>
          <ac:spMkLst>
            <pc:docMk/>
            <pc:sldMk cId="3249378104" sldId="435"/>
            <ac:spMk id="18" creationId="{8D66B06C-541A-6DA0-B90C-8F6911FBD64B}"/>
          </ac:spMkLst>
        </pc:spChg>
        <pc:cxnChg chg="del">
          <ac:chgData name="Herbert Xin" userId="e9a22dce-685b-4760-b3ee-62caa91fb046" providerId="ADAL" clId="{2513FF00-7A5D-4190-B1D5-26B78FA0C51F}" dt="2024-03-19T06:43:50.704" v="1027" actId="478"/>
          <ac:cxnSpMkLst>
            <pc:docMk/>
            <pc:sldMk cId="3249378104" sldId="435"/>
            <ac:cxnSpMk id="19" creationId="{05366594-0010-C4F9-967E-9AC3194A61B3}"/>
          </ac:cxnSpMkLst>
        </pc:cxnChg>
      </pc:sldChg>
      <pc:sldChg chg="delSp add mod">
        <pc:chgData name="Herbert Xin" userId="e9a22dce-685b-4760-b3ee-62caa91fb046" providerId="ADAL" clId="{2513FF00-7A5D-4190-B1D5-26B78FA0C51F}" dt="2024-03-19T06:43:39.300" v="1024" actId="478"/>
        <pc:sldMkLst>
          <pc:docMk/>
          <pc:sldMk cId="143209862" sldId="436"/>
        </pc:sldMkLst>
        <pc:spChg chg="del">
          <ac:chgData name="Herbert Xin" userId="e9a22dce-685b-4760-b3ee-62caa91fb046" providerId="ADAL" clId="{2513FF00-7A5D-4190-B1D5-26B78FA0C51F}" dt="2024-03-19T06:43:39.300" v="1024" actId="478"/>
          <ac:spMkLst>
            <pc:docMk/>
            <pc:sldMk cId="143209862" sldId="436"/>
            <ac:spMk id="16" creationId="{45341EB1-F53B-402F-C9D5-C67B289A9CC6}"/>
          </ac:spMkLst>
        </pc:spChg>
        <pc:spChg chg="del">
          <ac:chgData name="Herbert Xin" userId="e9a22dce-685b-4760-b3ee-62caa91fb046" providerId="ADAL" clId="{2513FF00-7A5D-4190-B1D5-26B78FA0C51F}" dt="2024-03-19T06:43:38.055" v="1023" actId="478"/>
          <ac:spMkLst>
            <pc:docMk/>
            <pc:sldMk cId="143209862" sldId="436"/>
            <ac:spMk id="17" creationId="{92896181-454A-8196-A3D6-FADFC5E4D509}"/>
          </ac:spMkLst>
        </pc:spChg>
        <pc:spChg chg="del">
          <ac:chgData name="Herbert Xin" userId="e9a22dce-685b-4760-b3ee-62caa91fb046" providerId="ADAL" clId="{2513FF00-7A5D-4190-B1D5-26B78FA0C51F}" dt="2024-03-19T06:43:38.055" v="1023" actId="478"/>
          <ac:spMkLst>
            <pc:docMk/>
            <pc:sldMk cId="143209862" sldId="436"/>
            <ac:spMk id="18" creationId="{F29B8C50-B513-3271-40CD-6C9F83ABE53E}"/>
          </ac:spMkLst>
        </pc:spChg>
        <pc:cxnChg chg="del">
          <ac:chgData name="Herbert Xin" userId="e9a22dce-685b-4760-b3ee-62caa91fb046" providerId="ADAL" clId="{2513FF00-7A5D-4190-B1D5-26B78FA0C51F}" dt="2024-03-19T06:43:38.055" v="1023" actId="478"/>
          <ac:cxnSpMkLst>
            <pc:docMk/>
            <pc:sldMk cId="143209862" sldId="436"/>
            <ac:cxnSpMk id="19" creationId="{822F34CD-3352-2C24-D632-BC5334239B0D}"/>
          </ac:cxnSpMkLst>
        </pc:cxnChg>
      </pc:sldChg>
      <pc:sldChg chg="delSp add mod">
        <pc:chgData name="Herbert Xin" userId="e9a22dce-685b-4760-b3ee-62caa91fb046" providerId="ADAL" clId="{2513FF00-7A5D-4190-B1D5-26B78FA0C51F}" dt="2024-03-19T06:44:28.711" v="1038" actId="478"/>
        <pc:sldMkLst>
          <pc:docMk/>
          <pc:sldMk cId="2660418080" sldId="437"/>
        </pc:sldMkLst>
        <pc:spChg chg="del">
          <ac:chgData name="Herbert Xin" userId="e9a22dce-685b-4760-b3ee-62caa91fb046" providerId="ADAL" clId="{2513FF00-7A5D-4190-B1D5-26B78FA0C51F}" dt="2024-03-19T06:44:27.783" v="1037" actId="478"/>
          <ac:spMkLst>
            <pc:docMk/>
            <pc:sldMk cId="2660418080" sldId="437"/>
            <ac:spMk id="18" creationId="{18663F53-5EA3-0840-FA21-12EB3BE76583}"/>
          </ac:spMkLst>
        </pc:spChg>
        <pc:cxnChg chg="del">
          <ac:chgData name="Herbert Xin" userId="e9a22dce-685b-4760-b3ee-62caa91fb046" providerId="ADAL" clId="{2513FF00-7A5D-4190-B1D5-26B78FA0C51F}" dt="2024-03-19T06:44:28.711" v="1038" actId="478"/>
          <ac:cxnSpMkLst>
            <pc:docMk/>
            <pc:sldMk cId="2660418080" sldId="437"/>
            <ac:cxnSpMk id="19" creationId="{99C989F5-D8B2-B6DD-8025-0A712D044058}"/>
          </ac:cxnSpMkLst>
        </pc:cxnChg>
      </pc:sldChg>
      <pc:sldChg chg="delSp modSp add mod ord">
        <pc:chgData name="Herbert Xin" userId="e9a22dce-685b-4760-b3ee-62caa91fb046" providerId="ADAL" clId="{2513FF00-7A5D-4190-B1D5-26B78FA0C51F}" dt="2024-03-19T06:44:13.280" v="1035"/>
        <pc:sldMkLst>
          <pc:docMk/>
          <pc:sldMk cId="3089788028" sldId="438"/>
        </pc:sldMkLst>
        <pc:spChg chg="mod">
          <ac:chgData name="Herbert Xin" userId="e9a22dce-685b-4760-b3ee-62caa91fb046" providerId="ADAL" clId="{2513FF00-7A5D-4190-B1D5-26B78FA0C51F}" dt="2024-03-19T06:44:04.826" v="1033" actId="20577"/>
          <ac:spMkLst>
            <pc:docMk/>
            <pc:sldMk cId="3089788028" sldId="438"/>
            <ac:spMk id="17" creationId="{154A69CB-4C3E-FE8B-5082-5021ACE2E7AC}"/>
          </ac:spMkLst>
        </pc:spChg>
        <pc:spChg chg="del">
          <ac:chgData name="Herbert Xin" userId="e9a22dce-685b-4760-b3ee-62caa91fb046" providerId="ADAL" clId="{2513FF00-7A5D-4190-B1D5-26B78FA0C51F}" dt="2024-03-19T06:43:58.805" v="1029" actId="478"/>
          <ac:spMkLst>
            <pc:docMk/>
            <pc:sldMk cId="3089788028" sldId="438"/>
            <ac:spMk id="18" creationId="{393D6D0C-4CED-BF54-E9F4-6958D2B4C318}"/>
          </ac:spMkLst>
        </pc:spChg>
        <pc:cxnChg chg="del">
          <ac:chgData name="Herbert Xin" userId="e9a22dce-685b-4760-b3ee-62caa91fb046" providerId="ADAL" clId="{2513FF00-7A5D-4190-B1D5-26B78FA0C51F}" dt="2024-03-19T06:43:59.476" v="1030" actId="478"/>
          <ac:cxnSpMkLst>
            <pc:docMk/>
            <pc:sldMk cId="3089788028" sldId="438"/>
            <ac:cxnSpMk id="19" creationId="{61A5D79F-5092-74DD-707F-AF3D1E967EB5}"/>
          </ac:cxnSpMkLst>
        </pc:cxnChg>
      </pc:sldChg>
      <pc:sldChg chg="add">
        <pc:chgData name="Herbert Xin" userId="e9a22dce-685b-4760-b3ee-62caa91fb046" providerId="ADAL" clId="{2513FF00-7A5D-4190-B1D5-26B78FA0C51F}" dt="2024-03-19T06:44:24.961" v="1036" actId="2890"/>
        <pc:sldMkLst>
          <pc:docMk/>
          <pc:sldMk cId="1588193862" sldId="439"/>
        </pc:sldMkLst>
      </pc:sldChg>
    </pc:docChg>
  </pc:docChgLst>
  <pc:docChgLst>
    <pc:chgData name="Herbert Xin" userId="e9a22dce-685b-4760-b3ee-62caa91fb046" providerId="ADAL" clId="{A953655A-3BEC-4A4A-AE4E-BBB69DBC5669}"/>
    <pc:docChg chg="undo redo custSel addSld delSld modSld sldOrd">
      <pc:chgData name="Herbert Xin" userId="e9a22dce-685b-4760-b3ee-62caa91fb046" providerId="ADAL" clId="{A953655A-3BEC-4A4A-AE4E-BBB69DBC5669}" dt="2024-04-07T13:49:49.592" v="4099" actId="20577"/>
      <pc:docMkLst>
        <pc:docMk/>
      </pc:docMkLst>
      <pc:sldChg chg="modSp mod">
        <pc:chgData name="Herbert Xin" userId="e9a22dce-685b-4760-b3ee-62caa91fb046" providerId="ADAL" clId="{A953655A-3BEC-4A4A-AE4E-BBB69DBC5669}" dt="2024-04-03T23:54:06.869" v="2" actId="20577"/>
        <pc:sldMkLst>
          <pc:docMk/>
          <pc:sldMk cId="2193066032" sldId="412"/>
        </pc:sldMkLst>
        <pc:spChg chg="mod">
          <ac:chgData name="Herbert Xin" userId="e9a22dce-685b-4760-b3ee-62caa91fb046" providerId="ADAL" clId="{A953655A-3BEC-4A4A-AE4E-BBB69DBC5669}" dt="2024-04-03T23:54:06.869" v="2" actId="20577"/>
          <ac:spMkLst>
            <pc:docMk/>
            <pc:sldMk cId="2193066032" sldId="412"/>
            <ac:spMk id="3" creationId="{C671CA14-3B78-2172-AC15-E12ADF11AAD9}"/>
          </ac:spMkLst>
        </pc:spChg>
      </pc:sldChg>
      <pc:sldChg chg="modSp mod">
        <pc:chgData name="Herbert Xin" userId="e9a22dce-685b-4760-b3ee-62caa91fb046" providerId="ADAL" clId="{A953655A-3BEC-4A4A-AE4E-BBB69DBC5669}" dt="2024-04-07T13:33:35.236" v="3937" actId="20577"/>
        <pc:sldMkLst>
          <pc:docMk/>
          <pc:sldMk cId="365589599" sldId="413"/>
        </pc:sldMkLst>
        <pc:spChg chg="mod">
          <ac:chgData name="Herbert Xin" userId="e9a22dce-685b-4760-b3ee-62caa91fb046" providerId="ADAL" clId="{A953655A-3BEC-4A4A-AE4E-BBB69DBC5669}" dt="2024-04-07T13:33:35.236" v="3937" actId="20577"/>
          <ac:spMkLst>
            <pc:docMk/>
            <pc:sldMk cId="365589599" sldId="413"/>
            <ac:spMk id="3" creationId="{52642094-ED1E-DFB7-DF48-D5AFEDD64A1F}"/>
          </ac:spMkLst>
        </pc:spChg>
      </pc:sldChg>
      <pc:sldChg chg="modSp mod">
        <pc:chgData name="Herbert Xin" userId="e9a22dce-685b-4760-b3ee-62caa91fb046" providerId="ADAL" clId="{A953655A-3BEC-4A4A-AE4E-BBB69DBC5669}" dt="2024-04-03T23:54:42.084" v="3"/>
        <pc:sldMkLst>
          <pc:docMk/>
          <pc:sldMk cId="2204388016" sldId="416"/>
        </pc:sldMkLst>
        <pc:spChg chg="mod">
          <ac:chgData name="Herbert Xin" userId="e9a22dce-685b-4760-b3ee-62caa91fb046" providerId="ADAL" clId="{A953655A-3BEC-4A4A-AE4E-BBB69DBC5669}" dt="2024-04-03T23:54:42.084" v="3"/>
          <ac:spMkLst>
            <pc:docMk/>
            <pc:sldMk cId="2204388016" sldId="416"/>
            <ac:spMk id="3" creationId="{A9240235-814A-D0FA-2F10-FA8AB74E401D}"/>
          </ac:spMkLst>
        </pc:spChg>
      </pc:sldChg>
      <pc:sldChg chg="del">
        <pc:chgData name="Herbert Xin" userId="e9a22dce-685b-4760-b3ee-62caa91fb046" providerId="ADAL" clId="{A953655A-3BEC-4A4A-AE4E-BBB69DBC5669}" dt="2024-04-03T23:55:03.305" v="4" actId="47"/>
        <pc:sldMkLst>
          <pc:docMk/>
          <pc:sldMk cId="2590377917" sldId="417"/>
        </pc:sldMkLst>
      </pc:sldChg>
      <pc:sldChg chg="del">
        <pc:chgData name="Herbert Xin" userId="e9a22dce-685b-4760-b3ee-62caa91fb046" providerId="ADAL" clId="{A953655A-3BEC-4A4A-AE4E-BBB69DBC5669}" dt="2024-04-03T23:55:03.305" v="4" actId="47"/>
        <pc:sldMkLst>
          <pc:docMk/>
          <pc:sldMk cId="2370069974" sldId="418"/>
        </pc:sldMkLst>
      </pc:sldChg>
      <pc:sldChg chg="del">
        <pc:chgData name="Herbert Xin" userId="e9a22dce-685b-4760-b3ee-62caa91fb046" providerId="ADAL" clId="{A953655A-3BEC-4A4A-AE4E-BBB69DBC5669}" dt="2024-04-03T23:55:03.305" v="4" actId="47"/>
        <pc:sldMkLst>
          <pc:docMk/>
          <pc:sldMk cId="635945121" sldId="419"/>
        </pc:sldMkLst>
      </pc:sldChg>
      <pc:sldChg chg="del">
        <pc:chgData name="Herbert Xin" userId="e9a22dce-685b-4760-b3ee-62caa91fb046" providerId="ADAL" clId="{A953655A-3BEC-4A4A-AE4E-BBB69DBC5669}" dt="2024-04-03T23:55:03.305" v="4" actId="47"/>
        <pc:sldMkLst>
          <pc:docMk/>
          <pc:sldMk cId="1289660778" sldId="420"/>
        </pc:sldMkLst>
      </pc:sldChg>
      <pc:sldChg chg="del">
        <pc:chgData name="Herbert Xin" userId="e9a22dce-685b-4760-b3ee-62caa91fb046" providerId="ADAL" clId="{A953655A-3BEC-4A4A-AE4E-BBB69DBC5669}" dt="2024-04-03T23:55:03.305" v="4" actId="47"/>
        <pc:sldMkLst>
          <pc:docMk/>
          <pc:sldMk cId="4250973209" sldId="421"/>
        </pc:sldMkLst>
      </pc:sldChg>
      <pc:sldChg chg="del">
        <pc:chgData name="Herbert Xin" userId="e9a22dce-685b-4760-b3ee-62caa91fb046" providerId="ADAL" clId="{A953655A-3BEC-4A4A-AE4E-BBB69DBC5669}" dt="2024-04-03T23:55:03.305" v="4" actId="47"/>
        <pc:sldMkLst>
          <pc:docMk/>
          <pc:sldMk cId="3364760469" sldId="422"/>
        </pc:sldMkLst>
      </pc:sldChg>
      <pc:sldChg chg="del">
        <pc:chgData name="Herbert Xin" userId="e9a22dce-685b-4760-b3ee-62caa91fb046" providerId="ADAL" clId="{A953655A-3BEC-4A4A-AE4E-BBB69DBC5669}" dt="2024-04-03T23:55:03.305" v="4" actId="47"/>
        <pc:sldMkLst>
          <pc:docMk/>
          <pc:sldMk cId="2663065950" sldId="423"/>
        </pc:sldMkLst>
      </pc:sldChg>
      <pc:sldChg chg="del">
        <pc:chgData name="Herbert Xin" userId="e9a22dce-685b-4760-b3ee-62caa91fb046" providerId="ADAL" clId="{A953655A-3BEC-4A4A-AE4E-BBB69DBC5669}" dt="2024-04-03T23:55:03.305" v="4" actId="47"/>
        <pc:sldMkLst>
          <pc:docMk/>
          <pc:sldMk cId="3582816222" sldId="424"/>
        </pc:sldMkLst>
      </pc:sldChg>
      <pc:sldChg chg="del">
        <pc:chgData name="Herbert Xin" userId="e9a22dce-685b-4760-b3ee-62caa91fb046" providerId="ADAL" clId="{A953655A-3BEC-4A4A-AE4E-BBB69DBC5669}" dt="2024-04-03T23:55:03.305" v="4" actId="47"/>
        <pc:sldMkLst>
          <pc:docMk/>
          <pc:sldMk cId="1363185534" sldId="425"/>
        </pc:sldMkLst>
      </pc:sldChg>
      <pc:sldChg chg="del">
        <pc:chgData name="Herbert Xin" userId="e9a22dce-685b-4760-b3ee-62caa91fb046" providerId="ADAL" clId="{A953655A-3BEC-4A4A-AE4E-BBB69DBC5669}" dt="2024-04-03T23:55:03.305" v="4" actId="47"/>
        <pc:sldMkLst>
          <pc:docMk/>
          <pc:sldMk cId="2536506" sldId="426"/>
        </pc:sldMkLst>
      </pc:sldChg>
      <pc:sldChg chg="addSp delSp modSp add del mod modTransition">
        <pc:chgData name="Herbert Xin" userId="e9a22dce-685b-4760-b3ee-62caa91fb046" providerId="ADAL" clId="{A953655A-3BEC-4A4A-AE4E-BBB69DBC5669}" dt="2024-04-04T07:03:18.387" v="2376"/>
        <pc:sldMkLst>
          <pc:docMk/>
          <pc:sldMk cId="3336835111" sldId="427"/>
        </pc:sldMkLst>
        <pc:spChg chg="mod">
          <ac:chgData name="Herbert Xin" userId="e9a22dce-685b-4760-b3ee-62caa91fb046" providerId="ADAL" clId="{A953655A-3BEC-4A4A-AE4E-BBB69DBC5669}" dt="2024-04-04T04:34:41.541" v="1065" actId="1036"/>
          <ac:spMkLst>
            <pc:docMk/>
            <pc:sldMk cId="3336835111" sldId="427"/>
            <ac:spMk id="3" creationId="{91C9A0C9-F83D-1B60-C260-4AE1D0CFEC23}"/>
          </ac:spMkLst>
        </pc:spChg>
        <pc:spChg chg="mod">
          <ac:chgData name="Herbert Xin" userId="e9a22dce-685b-4760-b3ee-62caa91fb046" providerId="ADAL" clId="{A953655A-3BEC-4A4A-AE4E-BBB69DBC5669}" dt="2024-04-04T04:34:41.541" v="1065" actId="1036"/>
          <ac:spMkLst>
            <pc:docMk/>
            <pc:sldMk cId="3336835111" sldId="427"/>
            <ac:spMk id="4" creationId="{2472D9B6-9CC8-17A0-EE3D-26C89A32F8D0}"/>
          </ac:spMkLst>
        </pc:spChg>
        <pc:spChg chg="mod">
          <ac:chgData name="Herbert Xin" userId="e9a22dce-685b-4760-b3ee-62caa91fb046" providerId="ADAL" clId="{A953655A-3BEC-4A4A-AE4E-BBB69DBC5669}" dt="2024-04-04T04:34:41.541" v="1065" actId="1036"/>
          <ac:spMkLst>
            <pc:docMk/>
            <pc:sldMk cId="3336835111" sldId="427"/>
            <ac:spMk id="5" creationId="{D540DF53-CE1A-C855-BCB3-2D016140AE35}"/>
          </ac:spMkLst>
        </pc:spChg>
        <pc:spChg chg="mod">
          <ac:chgData name="Herbert Xin" userId="e9a22dce-685b-4760-b3ee-62caa91fb046" providerId="ADAL" clId="{A953655A-3BEC-4A4A-AE4E-BBB69DBC5669}" dt="2024-04-04T04:34:41.541" v="1065" actId="1036"/>
          <ac:spMkLst>
            <pc:docMk/>
            <pc:sldMk cId="3336835111" sldId="427"/>
            <ac:spMk id="6" creationId="{4FAAF238-EF01-3A07-DDF9-FE2D7B39FE61}"/>
          </ac:spMkLst>
        </pc:spChg>
        <pc:spChg chg="mod">
          <ac:chgData name="Herbert Xin" userId="e9a22dce-685b-4760-b3ee-62caa91fb046" providerId="ADAL" clId="{A953655A-3BEC-4A4A-AE4E-BBB69DBC5669}" dt="2024-04-04T04:34:41.541" v="1065" actId="1036"/>
          <ac:spMkLst>
            <pc:docMk/>
            <pc:sldMk cId="3336835111" sldId="427"/>
            <ac:spMk id="7" creationId="{DA6B494F-B844-E428-3016-FC691543A1C9}"/>
          </ac:spMkLst>
        </pc:spChg>
        <pc:spChg chg="del">
          <ac:chgData name="Herbert Xin" userId="e9a22dce-685b-4760-b3ee-62caa91fb046" providerId="ADAL" clId="{A953655A-3BEC-4A4A-AE4E-BBB69DBC5669}" dt="2024-04-04T04:28:29.292" v="730" actId="478"/>
          <ac:spMkLst>
            <pc:docMk/>
            <pc:sldMk cId="3336835111" sldId="427"/>
            <ac:spMk id="8" creationId="{E64F86C0-5741-7760-10D5-A54C678B440A}"/>
          </ac:spMkLst>
        </pc:spChg>
        <pc:spChg chg="add mod">
          <ac:chgData name="Herbert Xin" userId="e9a22dce-685b-4760-b3ee-62caa91fb046" providerId="ADAL" clId="{A953655A-3BEC-4A4A-AE4E-BBB69DBC5669}" dt="2024-04-04T04:34:41.541" v="1065" actId="1036"/>
          <ac:spMkLst>
            <pc:docMk/>
            <pc:sldMk cId="3336835111" sldId="427"/>
            <ac:spMk id="9" creationId="{B5797D9E-D913-37DB-0CD9-547C13199D62}"/>
          </ac:spMkLst>
        </pc:spChg>
        <pc:spChg chg="mod">
          <ac:chgData name="Herbert Xin" userId="e9a22dce-685b-4760-b3ee-62caa91fb046" providerId="ADAL" clId="{A953655A-3BEC-4A4A-AE4E-BBB69DBC5669}" dt="2024-04-04T04:27:47.732" v="680" actId="20577"/>
          <ac:spMkLst>
            <pc:docMk/>
            <pc:sldMk cId="3336835111" sldId="427"/>
            <ac:spMk id="10" creationId="{95F1808B-23B7-103C-38C3-6043145275AB}"/>
          </ac:spMkLst>
        </pc:spChg>
        <pc:spChg chg="add mod">
          <ac:chgData name="Herbert Xin" userId="e9a22dce-685b-4760-b3ee-62caa91fb046" providerId="ADAL" clId="{A953655A-3BEC-4A4A-AE4E-BBB69DBC5669}" dt="2024-04-04T04:34:16.883" v="1055" actId="20577"/>
          <ac:spMkLst>
            <pc:docMk/>
            <pc:sldMk cId="3336835111" sldId="427"/>
            <ac:spMk id="11" creationId="{0BB0DB78-18E1-A86A-3F69-95A3B4A7C9D5}"/>
          </ac:spMkLst>
        </pc:spChg>
        <pc:spChg chg="add del mod">
          <ac:chgData name="Herbert Xin" userId="e9a22dce-685b-4760-b3ee-62caa91fb046" providerId="ADAL" clId="{A953655A-3BEC-4A4A-AE4E-BBB69DBC5669}" dt="2024-04-04T04:55:03.218" v="1280" actId="478"/>
          <ac:spMkLst>
            <pc:docMk/>
            <pc:sldMk cId="3336835111" sldId="427"/>
            <ac:spMk id="12" creationId="{1528F25A-DA9E-3C54-FA0D-71E8B0FF63B7}"/>
          </ac:spMkLst>
        </pc:spChg>
        <pc:spChg chg="add del mod">
          <ac:chgData name="Herbert Xin" userId="e9a22dce-685b-4760-b3ee-62caa91fb046" providerId="ADAL" clId="{A953655A-3BEC-4A4A-AE4E-BBB69DBC5669}" dt="2024-04-04T04:55:03.218" v="1280" actId="478"/>
          <ac:spMkLst>
            <pc:docMk/>
            <pc:sldMk cId="3336835111" sldId="427"/>
            <ac:spMk id="13" creationId="{FBE32143-5A10-C88A-ADC8-0D097BF44D77}"/>
          </ac:spMkLst>
        </pc:spChg>
        <pc:spChg chg="add del mod">
          <ac:chgData name="Herbert Xin" userId="e9a22dce-685b-4760-b3ee-62caa91fb046" providerId="ADAL" clId="{A953655A-3BEC-4A4A-AE4E-BBB69DBC5669}" dt="2024-04-04T04:55:03.218" v="1280" actId="478"/>
          <ac:spMkLst>
            <pc:docMk/>
            <pc:sldMk cId="3336835111" sldId="427"/>
            <ac:spMk id="14" creationId="{0B2FAD9A-8DEF-E6E7-B05F-E4B22FA56312}"/>
          </ac:spMkLst>
        </pc:spChg>
        <pc:spChg chg="add del mod">
          <ac:chgData name="Herbert Xin" userId="e9a22dce-685b-4760-b3ee-62caa91fb046" providerId="ADAL" clId="{A953655A-3BEC-4A4A-AE4E-BBB69DBC5669}" dt="2024-04-04T04:55:03.218" v="1280" actId="478"/>
          <ac:spMkLst>
            <pc:docMk/>
            <pc:sldMk cId="3336835111" sldId="427"/>
            <ac:spMk id="15" creationId="{47970DC9-E99A-0EC5-0905-81BE926BDA0F}"/>
          </ac:spMkLst>
        </pc:spChg>
        <pc:spChg chg="add del mod">
          <ac:chgData name="Herbert Xin" userId="e9a22dce-685b-4760-b3ee-62caa91fb046" providerId="ADAL" clId="{A953655A-3BEC-4A4A-AE4E-BBB69DBC5669}" dt="2024-04-04T04:55:03.218" v="1280" actId="478"/>
          <ac:spMkLst>
            <pc:docMk/>
            <pc:sldMk cId="3336835111" sldId="427"/>
            <ac:spMk id="16" creationId="{D731C117-9EB0-EDBD-D0B0-A894A7A1F538}"/>
          </ac:spMkLst>
        </pc:spChg>
        <pc:spChg chg="add del mod">
          <ac:chgData name="Herbert Xin" userId="e9a22dce-685b-4760-b3ee-62caa91fb046" providerId="ADAL" clId="{A953655A-3BEC-4A4A-AE4E-BBB69DBC5669}" dt="2024-04-04T04:55:03.218" v="1280" actId="478"/>
          <ac:spMkLst>
            <pc:docMk/>
            <pc:sldMk cId="3336835111" sldId="427"/>
            <ac:spMk id="17" creationId="{CC0D2B0E-36A2-5ACC-8111-57B75EAD82B9}"/>
          </ac:spMkLst>
        </pc:spChg>
        <pc:spChg chg="add mod">
          <ac:chgData name="Herbert Xin" userId="e9a22dce-685b-4760-b3ee-62caa91fb046" providerId="ADAL" clId="{A953655A-3BEC-4A4A-AE4E-BBB69DBC5669}" dt="2024-04-04T04:55:03.392" v="1281"/>
          <ac:spMkLst>
            <pc:docMk/>
            <pc:sldMk cId="3336835111" sldId="427"/>
            <ac:spMk id="18" creationId="{507B2EAD-EF31-DD39-7F3E-C0B8C64A4516}"/>
          </ac:spMkLst>
        </pc:spChg>
        <pc:spChg chg="add mod">
          <ac:chgData name="Herbert Xin" userId="e9a22dce-685b-4760-b3ee-62caa91fb046" providerId="ADAL" clId="{A953655A-3BEC-4A4A-AE4E-BBB69DBC5669}" dt="2024-04-04T04:55:03.392" v="1281"/>
          <ac:spMkLst>
            <pc:docMk/>
            <pc:sldMk cId="3336835111" sldId="427"/>
            <ac:spMk id="19" creationId="{5246ACC6-F2DC-8AC7-5802-38AFE80DC88C}"/>
          </ac:spMkLst>
        </pc:spChg>
        <pc:spChg chg="add del mod">
          <ac:chgData name="Herbert Xin" userId="e9a22dce-685b-4760-b3ee-62caa91fb046" providerId="ADAL" clId="{A953655A-3BEC-4A4A-AE4E-BBB69DBC5669}" dt="2024-04-04T04:55:43.440" v="1298" actId="478"/>
          <ac:spMkLst>
            <pc:docMk/>
            <pc:sldMk cId="3336835111" sldId="427"/>
            <ac:spMk id="20" creationId="{FF18B9F0-C107-EA58-A732-6C4DB05850A4}"/>
          </ac:spMkLst>
        </pc:spChg>
        <pc:spChg chg="add del mod">
          <ac:chgData name="Herbert Xin" userId="e9a22dce-685b-4760-b3ee-62caa91fb046" providerId="ADAL" clId="{A953655A-3BEC-4A4A-AE4E-BBB69DBC5669}" dt="2024-04-04T04:55:41.408" v="1297" actId="478"/>
          <ac:spMkLst>
            <pc:docMk/>
            <pc:sldMk cId="3336835111" sldId="427"/>
            <ac:spMk id="21" creationId="{17DE0E00-248E-B66A-C6E8-47D3739C0C0F}"/>
          </ac:spMkLst>
        </pc:spChg>
        <pc:spChg chg="add del mod">
          <ac:chgData name="Herbert Xin" userId="e9a22dce-685b-4760-b3ee-62caa91fb046" providerId="ADAL" clId="{A953655A-3BEC-4A4A-AE4E-BBB69DBC5669}" dt="2024-04-04T04:55:41.408" v="1297" actId="478"/>
          <ac:spMkLst>
            <pc:docMk/>
            <pc:sldMk cId="3336835111" sldId="427"/>
            <ac:spMk id="22" creationId="{7261810A-9B33-CE79-F89C-4E7243BD2D42}"/>
          </ac:spMkLst>
        </pc:spChg>
        <pc:spChg chg="add del mod">
          <ac:chgData name="Herbert Xin" userId="e9a22dce-685b-4760-b3ee-62caa91fb046" providerId="ADAL" clId="{A953655A-3BEC-4A4A-AE4E-BBB69DBC5669}" dt="2024-04-04T04:55:41.408" v="1297" actId="478"/>
          <ac:spMkLst>
            <pc:docMk/>
            <pc:sldMk cId="3336835111" sldId="427"/>
            <ac:spMk id="23" creationId="{165E34C4-658A-C7F5-34EC-182E07FB7B0B}"/>
          </ac:spMkLst>
        </pc:spChg>
        <pc:spChg chg="add del mod">
          <ac:chgData name="Herbert Xin" userId="e9a22dce-685b-4760-b3ee-62caa91fb046" providerId="ADAL" clId="{A953655A-3BEC-4A4A-AE4E-BBB69DBC5669}" dt="2024-04-04T04:55:41.408" v="1297" actId="478"/>
          <ac:spMkLst>
            <pc:docMk/>
            <pc:sldMk cId="3336835111" sldId="427"/>
            <ac:spMk id="24" creationId="{2C32B07F-F4CA-AA77-F028-439314702C70}"/>
          </ac:spMkLst>
        </pc:spChg>
        <pc:spChg chg="add mod">
          <ac:chgData name="Herbert Xin" userId="e9a22dce-685b-4760-b3ee-62caa91fb046" providerId="ADAL" clId="{A953655A-3BEC-4A4A-AE4E-BBB69DBC5669}" dt="2024-04-04T04:55:34.127" v="1293"/>
          <ac:spMkLst>
            <pc:docMk/>
            <pc:sldMk cId="3336835111" sldId="427"/>
            <ac:spMk id="25" creationId="{C0A7391A-FB0A-55C6-8074-82A80B0F9D73}"/>
          </ac:spMkLst>
        </pc:spChg>
        <pc:spChg chg="add mod">
          <ac:chgData name="Herbert Xin" userId="e9a22dce-685b-4760-b3ee-62caa91fb046" providerId="ADAL" clId="{A953655A-3BEC-4A4A-AE4E-BBB69DBC5669}" dt="2024-04-04T04:55:34.127" v="1293"/>
          <ac:spMkLst>
            <pc:docMk/>
            <pc:sldMk cId="3336835111" sldId="427"/>
            <ac:spMk id="26" creationId="{CCCE5662-7423-49D3-F8DE-4512CBDEBE7C}"/>
          </ac:spMkLst>
        </pc:spChg>
        <pc:spChg chg="add mod">
          <ac:chgData name="Herbert Xin" userId="e9a22dce-685b-4760-b3ee-62caa91fb046" providerId="ADAL" clId="{A953655A-3BEC-4A4A-AE4E-BBB69DBC5669}" dt="2024-04-04T04:55:34.127" v="1293"/>
          <ac:spMkLst>
            <pc:docMk/>
            <pc:sldMk cId="3336835111" sldId="427"/>
            <ac:spMk id="27" creationId="{324322DA-04CC-91BD-02A8-3E4495B27870}"/>
          </ac:spMkLst>
        </pc:spChg>
        <pc:spChg chg="add mod">
          <ac:chgData name="Herbert Xin" userId="e9a22dce-685b-4760-b3ee-62caa91fb046" providerId="ADAL" clId="{A953655A-3BEC-4A4A-AE4E-BBB69DBC5669}" dt="2024-04-04T04:55:34.127" v="1293"/>
          <ac:spMkLst>
            <pc:docMk/>
            <pc:sldMk cId="3336835111" sldId="427"/>
            <ac:spMk id="28" creationId="{8F712583-9EEC-9A82-60EA-13B719EB3242}"/>
          </ac:spMkLst>
        </pc:spChg>
        <pc:spChg chg="add mod">
          <ac:chgData name="Herbert Xin" userId="e9a22dce-685b-4760-b3ee-62caa91fb046" providerId="ADAL" clId="{A953655A-3BEC-4A4A-AE4E-BBB69DBC5669}" dt="2024-04-04T04:55:34.127" v="1293"/>
          <ac:spMkLst>
            <pc:docMk/>
            <pc:sldMk cId="3336835111" sldId="427"/>
            <ac:spMk id="29" creationId="{26AA7203-C691-777B-9439-9D773A34EE7E}"/>
          </ac:spMkLst>
        </pc:spChg>
      </pc:sldChg>
      <pc:sldChg chg="del">
        <pc:chgData name="Herbert Xin" userId="e9a22dce-685b-4760-b3ee-62caa91fb046" providerId="ADAL" clId="{A953655A-3BEC-4A4A-AE4E-BBB69DBC5669}" dt="2024-04-03T23:55:03.305" v="4" actId="47"/>
        <pc:sldMkLst>
          <pc:docMk/>
          <pc:sldMk cId="1648127420" sldId="428"/>
        </pc:sldMkLst>
      </pc:sldChg>
      <pc:sldChg chg="del">
        <pc:chgData name="Herbert Xin" userId="e9a22dce-685b-4760-b3ee-62caa91fb046" providerId="ADAL" clId="{A953655A-3BEC-4A4A-AE4E-BBB69DBC5669}" dt="2024-04-03T23:55:03.305" v="4" actId="47"/>
        <pc:sldMkLst>
          <pc:docMk/>
          <pc:sldMk cId="3313441139" sldId="430"/>
        </pc:sldMkLst>
      </pc:sldChg>
      <pc:sldChg chg="del">
        <pc:chgData name="Herbert Xin" userId="e9a22dce-685b-4760-b3ee-62caa91fb046" providerId="ADAL" clId="{A953655A-3BEC-4A4A-AE4E-BBB69DBC5669}" dt="2024-04-03T23:55:03.305" v="4" actId="47"/>
        <pc:sldMkLst>
          <pc:docMk/>
          <pc:sldMk cId="3176914197" sldId="431"/>
        </pc:sldMkLst>
      </pc:sldChg>
      <pc:sldChg chg="del">
        <pc:chgData name="Herbert Xin" userId="e9a22dce-685b-4760-b3ee-62caa91fb046" providerId="ADAL" clId="{A953655A-3BEC-4A4A-AE4E-BBB69DBC5669}" dt="2024-04-03T23:55:03.305" v="4" actId="47"/>
        <pc:sldMkLst>
          <pc:docMk/>
          <pc:sldMk cId="694078557" sldId="432"/>
        </pc:sldMkLst>
      </pc:sldChg>
      <pc:sldChg chg="del">
        <pc:chgData name="Herbert Xin" userId="e9a22dce-685b-4760-b3ee-62caa91fb046" providerId="ADAL" clId="{A953655A-3BEC-4A4A-AE4E-BBB69DBC5669}" dt="2024-04-03T23:55:03.305" v="4" actId="47"/>
        <pc:sldMkLst>
          <pc:docMk/>
          <pc:sldMk cId="2572302718" sldId="433"/>
        </pc:sldMkLst>
      </pc:sldChg>
      <pc:sldChg chg="del">
        <pc:chgData name="Herbert Xin" userId="e9a22dce-685b-4760-b3ee-62caa91fb046" providerId="ADAL" clId="{A953655A-3BEC-4A4A-AE4E-BBB69DBC5669}" dt="2024-04-03T23:55:03.305" v="4" actId="47"/>
        <pc:sldMkLst>
          <pc:docMk/>
          <pc:sldMk cId="3364221591" sldId="434"/>
        </pc:sldMkLst>
      </pc:sldChg>
      <pc:sldChg chg="del">
        <pc:chgData name="Herbert Xin" userId="e9a22dce-685b-4760-b3ee-62caa91fb046" providerId="ADAL" clId="{A953655A-3BEC-4A4A-AE4E-BBB69DBC5669}" dt="2024-04-03T23:55:03.305" v="4" actId="47"/>
        <pc:sldMkLst>
          <pc:docMk/>
          <pc:sldMk cId="3249378104" sldId="435"/>
        </pc:sldMkLst>
      </pc:sldChg>
      <pc:sldChg chg="del">
        <pc:chgData name="Herbert Xin" userId="e9a22dce-685b-4760-b3ee-62caa91fb046" providerId="ADAL" clId="{A953655A-3BEC-4A4A-AE4E-BBB69DBC5669}" dt="2024-04-03T23:55:03.305" v="4" actId="47"/>
        <pc:sldMkLst>
          <pc:docMk/>
          <pc:sldMk cId="143209862" sldId="436"/>
        </pc:sldMkLst>
      </pc:sldChg>
      <pc:sldChg chg="del">
        <pc:chgData name="Herbert Xin" userId="e9a22dce-685b-4760-b3ee-62caa91fb046" providerId="ADAL" clId="{A953655A-3BEC-4A4A-AE4E-BBB69DBC5669}" dt="2024-04-03T23:55:03.305" v="4" actId="47"/>
        <pc:sldMkLst>
          <pc:docMk/>
          <pc:sldMk cId="2660418080" sldId="437"/>
        </pc:sldMkLst>
      </pc:sldChg>
      <pc:sldChg chg="del">
        <pc:chgData name="Herbert Xin" userId="e9a22dce-685b-4760-b3ee-62caa91fb046" providerId="ADAL" clId="{A953655A-3BEC-4A4A-AE4E-BBB69DBC5669}" dt="2024-04-03T23:55:03.305" v="4" actId="47"/>
        <pc:sldMkLst>
          <pc:docMk/>
          <pc:sldMk cId="3089788028" sldId="438"/>
        </pc:sldMkLst>
      </pc:sldChg>
      <pc:sldChg chg="del">
        <pc:chgData name="Herbert Xin" userId="e9a22dce-685b-4760-b3ee-62caa91fb046" providerId="ADAL" clId="{A953655A-3BEC-4A4A-AE4E-BBB69DBC5669}" dt="2024-04-03T23:55:03.305" v="4" actId="47"/>
        <pc:sldMkLst>
          <pc:docMk/>
          <pc:sldMk cId="1588193862" sldId="439"/>
        </pc:sldMkLst>
      </pc:sldChg>
      <pc:sldChg chg="del">
        <pc:chgData name="Herbert Xin" userId="e9a22dce-685b-4760-b3ee-62caa91fb046" providerId="ADAL" clId="{A953655A-3BEC-4A4A-AE4E-BBB69DBC5669}" dt="2024-04-03T23:55:03.305" v="4" actId="47"/>
        <pc:sldMkLst>
          <pc:docMk/>
          <pc:sldMk cId="2178059408" sldId="440"/>
        </pc:sldMkLst>
      </pc:sldChg>
      <pc:sldChg chg="del">
        <pc:chgData name="Herbert Xin" userId="e9a22dce-685b-4760-b3ee-62caa91fb046" providerId="ADAL" clId="{A953655A-3BEC-4A4A-AE4E-BBB69DBC5669}" dt="2024-04-03T23:55:03.305" v="4" actId="47"/>
        <pc:sldMkLst>
          <pc:docMk/>
          <pc:sldMk cId="4022895089" sldId="441"/>
        </pc:sldMkLst>
      </pc:sldChg>
      <pc:sldChg chg="del">
        <pc:chgData name="Herbert Xin" userId="e9a22dce-685b-4760-b3ee-62caa91fb046" providerId="ADAL" clId="{A953655A-3BEC-4A4A-AE4E-BBB69DBC5669}" dt="2024-04-03T23:55:03.305" v="4" actId="47"/>
        <pc:sldMkLst>
          <pc:docMk/>
          <pc:sldMk cId="619840768" sldId="442"/>
        </pc:sldMkLst>
      </pc:sldChg>
      <pc:sldChg chg="del">
        <pc:chgData name="Herbert Xin" userId="e9a22dce-685b-4760-b3ee-62caa91fb046" providerId="ADAL" clId="{A953655A-3BEC-4A4A-AE4E-BBB69DBC5669}" dt="2024-04-03T23:55:03.305" v="4" actId="47"/>
        <pc:sldMkLst>
          <pc:docMk/>
          <pc:sldMk cId="829901263" sldId="443"/>
        </pc:sldMkLst>
      </pc:sldChg>
      <pc:sldChg chg="del">
        <pc:chgData name="Herbert Xin" userId="e9a22dce-685b-4760-b3ee-62caa91fb046" providerId="ADAL" clId="{A953655A-3BEC-4A4A-AE4E-BBB69DBC5669}" dt="2024-04-03T23:55:03.305" v="4" actId="47"/>
        <pc:sldMkLst>
          <pc:docMk/>
          <pc:sldMk cId="2490852244" sldId="444"/>
        </pc:sldMkLst>
      </pc:sldChg>
      <pc:sldChg chg="del">
        <pc:chgData name="Herbert Xin" userId="e9a22dce-685b-4760-b3ee-62caa91fb046" providerId="ADAL" clId="{A953655A-3BEC-4A4A-AE4E-BBB69DBC5669}" dt="2024-04-03T23:55:03.305" v="4" actId="47"/>
        <pc:sldMkLst>
          <pc:docMk/>
          <pc:sldMk cId="2567519761" sldId="445"/>
        </pc:sldMkLst>
      </pc:sldChg>
      <pc:sldChg chg="del">
        <pc:chgData name="Herbert Xin" userId="e9a22dce-685b-4760-b3ee-62caa91fb046" providerId="ADAL" clId="{A953655A-3BEC-4A4A-AE4E-BBB69DBC5669}" dt="2024-04-03T23:55:03.305" v="4" actId="47"/>
        <pc:sldMkLst>
          <pc:docMk/>
          <pc:sldMk cId="3473726691" sldId="446"/>
        </pc:sldMkLst>
      </pc:sldChg>
      <pc:sldChg chg="del">
        <pc:chgData name="Herbert Xin" userId="e9a22dce-685b-4760-b3ee-62caa91fb046" providerId="ADAL" clId="{A953655A-3BEC-4A4A-AE4E-BBB69DBC5669}" dt="2024-04-03T23:55:03.305" v="4" actId="47"/>
        <pc:sldMkLst>
          <pc:docMk/>
          <pc:sldMk cId="1060010206" sldId="447"/>
        </pc:sldMkLst>
      </pc:sldChg>
      <pc:sldChg chg="del">
        <pc:chgData name="Herbert Xin" userId="e9a22dce-685b-4760-b3ee-62caa91fb046" providerId="ADAL" clId="{A953655A-3BEC-4A4A-AE4E-BBB69DBC5669}" dt="2024-04-03T23:55:03.305" v="4" actId="47"/>
        <pc:sldMkLst>
          <pc:docMk/>
          <pc:sldMk cId="964125985" sldId="449"/>
        </pc:sldMkLst>
      </pc:sldChg>
      <pc:sldChg chg="del">
        <pc:chgData name="Herbert Xin" userId="e9a22dce-685b-4760-b3ee-62caa91fb046" providerId="ADAL" clId="{A953655A-3BEC-4A4A-AE4E-BBB69DBC5669}" dt="2024-04-03T23:55:03.305" v="4" actId="47"/>
        <pc:sldMkLst>
          <pc:docMk/>
          <pc:sldMk cId="2156056248" sldId="450"/>
        </pc:sldMkLst>
      </pc:sldChg>
      <pc:sldChg chg="del">
        <pc:chgData name="Herbert Xin" userId="e9a22dce-685b-4760-b3ee-62caa91fb046" providerId="ADAL" clId="{A953655A-3BEC-4A4A-AE4E-BBB69DBC5669}" dt="2024-04-03T23:55:03.305" v="4" actId="47"/>
        <pc:sldMkLst>
          <pc:docMk/>
          <pc:sldMk cId="3425449260" sldId="451"/>
        </pc:sldMkLst>
      </pc:sldChg>
      <pc:sldChg chg="del">
        <pc:chgData name="Herbert Xin" userId="e9a22dce-685b-4760-b3ee-62caa91fb046" providerId="ADAL" clId="{A953655A-3BEC-4A4A-AE4E-BBB69DBC5669}" dt="2024-04-03T23:55:03.305" v="4" actId="47"/>
        <pc:sldMkLst>
          <pc:docMk/>
          <pc:sldMk cId="2040583831" sldId="452"/>
        </pc:sldMkLst>
      </pc:sldChg>
      <pc:sldChg chg="del">
        <pc:chgData name="Herbert Xin" userId="e9a22dce-685b-4760-b3ee-62caa91fb046" providerId="ADAL" clId="{A953655A-3BEC-4A4A-AE4E-BBB69DBC5669}" dt="2024-04-03T23:55:03.305" v="4" actId="47"/>
        <pc:sldMkLst>
          <pc:docMk/>
          <pc:sldMk cId="3352779227" sldId="453"/>
        </pc:sldMkLst>
      </pc:sldChg>
      <pc:sldChg chg="del">
        <pc:chgData name="Herbert Xin" userId="e9a22dce-685b-4760-b3ee-62caa91fb046" providerId="ADAL" clId="{A953655A-3BEC-4A4A-AE4E-BBB69DBC5669}" dt="2024-04-03T23:55:03.305" v="4" actId="47"/>
        <pc:sldMkLst>
          <pc:docMk/>
          <pc:sldMk cId="2962371866" sldId="454"/>
        </pc:sldMkLst>
      </pc:sldChg>
      <pc:sldChg chg="del">
        <pc:chgData name="Herbert Xin" userId="e9a22dce-685b-4760-b3ee-62caa91fb046" providerId="ADAL" clId="{A953655A-3BEC-4A4A-AE4E-BBB69DBC5669}" dt="2024-04-03T23:55:03.305" v="4" actId="47"/>
        <pc:sldMkLst>
          <pc:docMk/>
          <pc:sldMk cId="1460945993" sldId="456"/>
        </pc:sldMkLst>
      </pc:sldChg>
      <pc:sldChg chg="del">
        <pc:chgData name="Herbert Xin" userId="e9a22dce-685b-4760-b3ee-62caa91fb046" providerId="ADAL" clId="{A953655A-3BEC-4A4A-AE4E-BBB69DBC5669}" dt="2024-04-03T23:55:03.305" v="4" actId="47"/>
        <pc:sldMkLst>
          <pc:docMk/>
          <pc:sldMk cId="46570928" sldId="457"/>
        </pc:sldMkLst>
      </pc:sldChg>
      <pc:sldChg chg="del">
        <pc:chgData name="Herbert Xin" userId="e9a22dce-685b-4760-b3ee-62caa91fb046" providerId="ADAL" clId="{A953655A-3BEC-4A4A-AE4E-BBB69DBC5669}" dt="2024-04-03T23:55:03.305" v="4" actId="47"/>
        <pc:sldMkLst>
          <pc:docMk/>
          <pc:sldMk cId="1152323492" sldId="458"/>
        </pc:sldMkLst>
      </pc:sldChg>
      <pc:sldChg chg="del">
        <pc:chgData name="Herbert Xin" userId="e9a22dce-685b-4760-b3ee-62caa91fb046" providerId="ADAL" clId="{A953655A-3BEC-4A4A-AE4E-BBB69DBC5669}" dt="2024-04-03T23:55:03.305" v="4" actId="47"/>
        <pc:sldMkLst>
          <pc:docMk/>
          <pc:sldMk cId="1004289547" sldId="459"/>
        </pc:sldMkLst>
      </pc:sldChg>
      <pc:sldChg chg="del">
        <pc:chgData name="Herbert Xin" userId="e9a22dce-685b-4760-b3ee-62caa91fb046" providerId="ADAL" clId="{A953655A-3BEC-4A4A-AE4E-BBB69DBC5669}" dt="2024-04-03T23:55:03.305" v="4" actId="47"/>
        <pc:sldMkLst>
          <pc:docMk/>
          <pc:sldMk cId="3975160520" sldId="460"/>
        </pc:sldMkLst>
      </pc:sldChg>
      <pc:sldChg chg="del">
        <pc:chgData name="Herbert Xin" userId="e9a22dce-685b-4760-b3ee-62caa91fb046" providerId="ADAL" clId="{A953655A-3BEC-4A4A-AE4E-BBB69DBC5669}" dt="2024-04-03T23:55:03.305" v="4" actId="47"/>
        <pc:sldMkLst>
          <pc:docMk/>
          <pc:sldMk cId="395526268" sldId="461"/>
        </pc:sldMkLst>
      </pc:sldChg>
      <pc:sldChg chg="del">
        <pc:chgData name="Herbert Xin" userId="e9a22dce-685b-4760-b3ee-62caa91fb046" providerId="ADAL" clId="{A953655A-3BEC-4A4A-AE4E-BBB69DBC5669}" dt="2024-04-03T23:55:03.305" v="4" actId="47"/>
        <pc:sldMkLst>
          <pc:docMk/>
          <pc:sldMk cId="2461783870" sldId="462"/>
        </pc:sldMkLst>
      </pc:sldChg>
      <pc:sldChg chg="del">
        <pc:chgData name="Herbert Xin" userId="e9a22dce-685b-4760-b3ee-62caa91fb046" providerId="ADAL" clId="{A953655A-3BEC-4A4A-AE4E-BBB69DBC5669}" dt="2024-04-03T23:55:03.305" v="4" actId="47"/>
        <pc:sldMkLst>
          <pc:docMk/>
          <pc:sldMk cId="3206114016" sldId="463"/>
        </pc:sldMkLst>
      </pc:sldChg>
      <pc:sldChg chg="del">
        <pc:chgData name="Herbert Xin" userId="e9a22dce-685b-4760-b3ee-62caa91fb046" providerId="ADAL" clId="{A953655A-3BEC-4A4A-AE4E-BBB69DBC5669}" dt="2024-04-03T23:55:03.305" v="4" actId="47"/>
        <pc:sldMkLst>
          <pc:docMk/>
          <pc:sldMk cId="1520748902" sldId="464"/>
        </pc:sldMkLst>
      </pc:sldChg>
      <pc:sldChg chg="del">
        <pc:chgData name="Herbert Xin" userId="e9a22dce-685b-4760-b3ee-62caa91fb046" providerId="ADAL" clId="{A953655A-3BEC-4A4A-AE4E-BBB69DBC5669}" dt="2024-04-03T23:55:03.305" v="4" actId="47"/>
        <pc:sldMkLst>
          <pc:docMk/>
          <pc:sldMk cId="349837204" sldId="465"/>
        </pc:sldMkLst>
      </pc:sldChg>
      <pc:sldChg chg="del">
        <pc:chgData name="Herbert Xin" userId="e9a22dce-685b-4760-b3ee-62caa91fb046" providerId="ADAL" clId="{A953655A-3BEC-4A4A-AE4E-BBB69DBC5669}" dt="2024-04-03T23:55:03.305" v="4" actId="47"/>
        <pc:sldMkLst>
          <pc:docMk/>
          <pc:sldMk cId="2000201010" sldId="466"/>
        </pc:sldMkLst>
      </pc:sldChg>
      <pc:sldChg chg="del">
        <pc:chgData name="Herbert Xin" userId="e9a22dce-685b-4760-b3ee-62caa91fb046" providerId="ADAL" clId="{A953655A-3BEC-4A4A-AE4E-BBB69DBC5669}" dt="2024-04-03T23:55:03.305" v="4" actId="47"/>
        <pc:sldMkLst>
          <pc:docMk/>
          <pc:sldMk cId="1187185137" sldId="467"/>
        </pc:sldMkLst>
      </pc:sldChg>
      <pc:sldChg chg="del">
        <pc:chgData name="Herbert Xin" userId="e9a22dce-685b-4760-b3ee-62caa91fb046" providerId="ADAL" clId="{A953655A-3BEC-4A4A-AE4E-BBB69DBC5669}" dt="2024-04-03T23:55:03.305" v="4" actId="47"/>
        <pc:sldMkLst>
          <pc:docMk/>
          <pc:sldMk cId="226368599" sldId="468"/>
        </pc:sldMkLst>
      </pc:sldChg>
      <pc:sldChg chg="del">
        <pc:chgData name="Herbert Xin" userId="e9a22dce-685b-4760-b3ee-62caa91fb046" providerId="ADAL" clId="{A953655A-3BEC-4A4A-AE4E-BBB69DBC5669}" dt="2024-04-03T23:55:03.305" v="4" actId="47"/>
        <pc:sldMkLst>
          <pc:docMk/>
          <pc:sldMk cId="2899699811" sldId="469"/>
        </pc:sldMkLst>
      </pc:sldChg>
      <pc:sldChg chg="del">
        <pc:chgData name="Herbert Xin" userId="e9a22dce-685b-4760-b3ee-62caa91fb046" providerId="ADAL" clId="{A953655A-3BEC-4A4A-AE4E-BBB69DBC5669}" dt="2024-04-03T23:55:03.305" v="4" actId="47"/>
        <pc:sldMkLst>
          <pc:docMk/>
          <pc:sldMk cId="3616254854" sldId="470"/>
        </pc:sldMkLst>
      </pc:sldChg>
      <pc:sldChg chg="del">
        <pc:chgData name="Herbert Xin" userId="e9a22dce-685b-4760-b3ee-62caa91fb046" providerId="ADAL" clId="{A953655A-3BEC-4A4A-AE4E-BBB69DBC5669}" dt="2024-04-03T23:55:03.305" v="4" actId="47"/>
        <pc:sldMkLst>
          <pc:docMk/>
          <pc:sldMk cId="2383890992" sldId="471"/>
        </pc:sldMkLst>
      </pc:sldChg>
      <pc:sldChg chg="del">
        <pc:chgData name="Herbert Xin" userId="e9a22dce-685b-4760-b3ee-62caa91fb046" providerId="ADAL" clId="{A953655A-3BEC-4A4A-AE4E-BBB69DBC5669}" dt="2024-04-03T23:55:03.305" v="4" actId="47"/>
        <pc:sldMkLst>
          <pc:docMk/>
          <pc:sldMk cId="2784439777" sldId="472"/>
        </pc:sldMkLst>
      </pc:sldChg>
      <pc:sldChg chg="del">
        <pc:chgData name="Herbert Xin" userId="e9a22dce-685b-4760-b3ee-62caa91fb046" providerId="ADAL" clId="{A953655A-3BEC-4A4A-AE4E-BBB69DBC5669}" dt="2024-04-03T23:55:03.305" v="4" actId="47"/>
        <pc:sldMkLst>
          <pc:docMk/>
          <pc:sldMk cId="2317927475" sldId="473"/>
        </pc:sldMkLst>
      </pc:sldChg>
      <pc:sldChg chg="del">
        <pc:chgData name="Herbert Xin" userId="e9a22dce-685b-4760-b3ee-62caa91fb046" providerId="ADAL" clId="{A953655A-3BEC-4A4A-AE4E-BBB69DBC5669}" dt="2024-04-03T23:55:03.305" v="4" actId="47"/>
        <pc:sldMkLst>
          <pc:docMk/>
          <pc:sldMk cId="947729446" sldId="474"/>
        </pc:sldMkLst>
      </pc:sldChg>
      <pc:sldChg chg="del">
        <pc:chgData name="Herbert Xin" userId="e9a22dce-685b-4760-b3ee-62caa91fb046" providerId="ADAL" clId="{A953655A-3BEC-4A4A-AE4E-BBB69DBC5669}" dt="2024-04-03T23:55:03.305" v="4" actId="47"/>
        <pc:sldMkLst>
          <pc:docMk/>
          <pc:sldMk cId="1469428825" sldId="475"/>
        </pc:sldMkLst>
      </pc:sldChg>
      <pc:sldChg chg="del">
        <pc:chgData name="Herbert Xin" userId="e9a22dce-685b-4760-b3ee-62caa91fb046" providerId="ADAL" clId="{A953655A-3BEC-4A4A-AE4E-BBB69DBC5669}" dt="2024-04-03T23:55:03.305" v="4" actId="47"/>
        <pc:sldMkLst>
          <pc:docMk/>
          <pc:sldMk cId="806758304" sldId="476"/>
        </pc:sldMkLst>
      </pc:sldChg>
      <pc:sldChg chg="del">
        <pc:chgData name="Herbert Xin" userId="e9a22dce-685b-4760-b3ee-62caa91fb046" providerId="ADAL" clId="{A953655A-3BEC-4A4A-AE4E-BBB69DBC5669}" dt="2024-04-03T23:55:03.305" v="4" actId="47"/>
        <pc:sldMkLst>
          <pc:docMk/>
          <pc:sldMk cId="1616808767" sldId="477"/>
        </pc:sldMkLst>
      </pc:sldChg>
      <pc:sldChg chg="del">
        <pc:chgData name="Herbert Xin" userId="e9a22dce-685b-4760-b3ee-62caa91fb046" providerId="ADAL" clId="{A953655A-3BEC-4A4A-AE4E-BBB69DBC5669}" dt="2024-04-03T23:55:03.305" v="4" actId="47"/>
        <pc:sldMkLst>
          <pc:docMk/>
          <pc:sldMk cId="2342419274" sldId="478"/>
        </pc:sldMkLst>
      </pc:sldChg>
      <pc:sldChg chg="del">
        <pc:chgData name="Herbert Xin" userId="e9a22dce-685b-4760-b3ee-62caa91fb046" providerId="ADAL" clId="{A953655A-3BEC-4A4A-AE4E-BBB69DBC5669}" dt="2024-04-03T23:55:03.305" v="4" actId="47"/>
        <pc:sldMkLst>
          <pc:docMk/>
          <pc:sldMk cId="473469787" sldId="479"/>
        </pc:sldMkLst>
      </pc:sldChg>
      <pc:sldChg chg="del">
        <pc:chgData name="Herbert Xin" userId="e9a22dce-685b-4760-b3ee-62caa91fb046" providerId="ADAL" clId="{A953655A-3BEC-4A4A-AE4E-BBB69DBC5669}" dt="2024-04-03T23:55:03.305" v="4" actId="47"/>
        <pc:sldMkLst>
          <pc:docMk/>
          <pc:sldMk cId="3413246653" sldId="480"/>
        </pc:sldMkLst>
      </pc:sldChg>
      <pc:sldChg chg="del">
        <pc:chgData name="Herbert Xin" userId="e9a22dce-685b-4760-b3ee-62caa91fb046" providerId="ADAL" clId="{A953655A-3BEC-4A4A-AE4E-BBB69DBC5669}" dt="2024-04-03T23:55:03.305" v="4" actId="47"/>
        <pc:sldMkLst>
          <pc:docMk/>
          <pc:sldMk cId="2024985544" sldId="481"/>
        </pc:sldMkLst>
      </pc:sldChg>
      <pc:sldChg chg="del">
        <pc:chgData name="Herbert Xin" userId="e9a22dce-685b-4760-b3ee-62caa91fb046" providerId="ADAL" clId="{A953655A-3BEC-4A4A-AE4E-BBB69DBC5669}" dt="2024-04-03T23:55:03.305" v="4" actId="47"/>
        <pc:sldMkLst>
          <pc:docMk/>
          <pc:sldMk cId="3154835792" sldId="482"/>
        </pc:sldMkLst>
      </pc:sldChg>
      <pc:sldChg chg="del">
        <pc:chgData name="Herbert Xin" userId="e9a22dce-685b-4760-b3ee-62caa91fb046" providerId="ADAL" clId="{A953655A-3BEC-4A4A-AE4E-BBB69DBC5669}" dt="2024-04-03T23:55:03.305" v="4" actId="47"/>
        <pc:sldMkLst>
          <pc:docMk/>
          <pc:sldMk cId="1976712059" sldId="483"/>
        </pc:sldMkLst>
      </pc:sldChg>
      <pc:sldChg chg="del">
        <pc:chgData name="Herbert Xin" userId="e9a22dce-685b-4760-b3ee-62caa91fb046" providerId="ADAL" clId="{A953655A-3BEC-4A4A-AE4E-BBB69DBC5669}" dt="2024-04-03T23:55:03.305" v="4" actId="47"/>
        <pc:sldMkLst>
          <pc:docMk/>
          <pc:sldMk cId="3246997453" sldId="484"/>
        </pc:sldMkLst>
      </pc:sldChg>
      <pc:sldChg chg="del">
        <pc:chgData name="Herbert Xin" userId="e9a22dce-685b-4760-b3ee-62caa91fb046" providerId="ADAL" clId="{A953655A-3BEC-4A4A-AE4E-BBB69DBC5669}" dt="2024-04-03T23:55:03.305" v="4" actId="47"/>
        <pc:sldMkLst>
          <pc:docMk/>
          <pc:sldMk cId="3400846372" sldId="485"/>
        </pc:sldMkLst>
      </pc:sldChg>
      <pc:sldChg chg="del">
        <pc:chgData name="Herbert Xin" userId="e9a22dce-685b-4760-b3ee-62caa91fb046" providerId="ADAL" clId="{A953655A-3BEC-4A4A-AE4E-BBB69DBC5669}" dt="2024-04-03T23:55:03.305" v="4" actId="47"/>
        <pc:sldMkLst>
          <pc:docMk/>
          <pc:sldMk cId="3636461354" sldId="486"/>
        </pc:sldMkLst>
      </pc:sldChg>
      <pc:sldChg chg="ord">
        <pc:chgData name="Herbert Xin" userId="e9a22dce-685b-4760-b3ee-62caa91fb046" providerId="ADAL" clId="{A953655A-3BEC-4A4A-AE4E-BBB69DBC5669}" dt="2024-04-07T11:52:57.627" v="3534"/>
        <pc:sldMkLst>
          <pc:docMk/>
          <pc:sldMk cId="2019771179" sldId="487"/>
        </pc:sldMkLst>
      </pc:sldChg>
      <pc:sldChg chg="del">
        <pc:chgData name="Herbert Xin" userId="e9a22dce-685b-4760-b3ee-62caa91fb046" providerId="ADAL" clId="{A953655A-3BEC-4A4A-AE4E-BBB69DBC5669}" dt="2024-04-03T23:55:03.305" v="4" actId="47"/>
        <pc:sldMkLst>
          <pc:docMk/>
          <pc:sldMk cId="3574140199" sldId="488"/>
        </pc:sldMkLst>
      </pc:sldChg>
      <pc:sldChg chg="del">
        <pc:chgData name="Herbert Xin" userId="e9a22dce-685b-4760-b3ee-62caa91fb046" providerId="ADAL" clId="{A953655A-3BEC-4A4A-AE4E-BBB69DBC5669}" dt="2024-04-03T23:55:03.305" v="4" actId="47"/>
        <pc:sldMkLst>
          <pc:docMk/>
          <pc:sldMk cId="3046235950" sldId="489"/>
        </pc:sldMkLst>
      </pc:sldChg>
      <pc:sldChg chg="del">
        <pc:chgData name="Herbert Xin" userId="e9a22dce-685b-4760-b3ee-62caa91fb046" providerId="ADAL" clId="{A953655A-3BEC-4A4A-AE4E-BBB69DBC5669}" dt="2024-04-03T23:55:03.305" v="4" actId="47"/>
        <pc:sldMkLst>
          <pc:docMk/>
          <pc:sldMk cId="3971793433" sldId="490"/>
        </pc:sldMkLst>
      </pc:sldChg>
      <pc:sldChg chg="del">
        <pc:chgData name="Herbert Xin" userId="e9a22dce-685b-4760-b3ee-62caa91fb046" providerId="ADAL" clId="{A953655A-3BEC-4A4A-AE4E-BBB69DBC5669}" dt="2024-04-03T23:55:03.305" v="4" actId="47"/>
        <pc:sldMkLst>
          <pc:docMk/>
          <pc:sldMk cId="397896654" sldId="491"/>
        </pc:sldMkLst>
      </pc:sldChg>
      <pc:sldChg chg="del">
        <pc:chgData name="Herbert Xin" userId="e9a22dce-685b-4760-b3ee-62caa91fb046" providerId="ADAL" clId="{A953655A-3BEC-4A4A-AE4E-BBB69DBC5669}" dt="2024-04-03T23:55:03.305" v="4" actId="47"/>
        <pc:sldMkLst>
          <pc:docMk/>
          <pc:sldMk cId="1389577760" sldId="492"/>
        </pc:sldMkLst>
      </pc:sldChg>
      <pc:sldChg chg="del">
        <pc:chgData name="Herbert Xin" userId="e9a22dce-685b-4760-b3ee-62caa91fb046" providerId="ADAL" clId="{A953655A-3BEC-4A4A-AE4E-BBB69DBC5669}" dt="2024-04-03T23:55:03.305" v="4" actId="47"/>
        <pc:sldMkLst>
          <pc:docMk/>
          <pc:sldMk cId="278846209" sldId="493"/>
        </pc:sldMkLst>
      </pc:sldChg>
      <pc:sldChg chg="del">
        <pc:chgData name="Herbert Xin" userId="e9a22dce-685b-4760-b3ee-62caa91fb046" providerId="ADAL" clId="{A953655A-3BEC-4A4A-AE4E-BBB69DBC5669}" dt="2024-04-07T11:43:59.571" v="3349" actId="47"/>
        <pc:sldMkLst>
          <pc:docMk/>
          <pc:sldMk cId="3409757765" sldId="495"/>
        </pc:sldMkLst>
      </pc:sldChg>
      <pc:sldChg chg="del">
        <pc:chgData name="Herbert Xin" userId="e9a22dce-685b-4760-b3ee-62caa91fb046" providerId="ADAL" clId="{A953655A-3BEC-4A4A-AE4E-BBB69DBC5669}" dt="2024-04-03T23:19:52.819" v="0" actId="47"/>
        <pc:sldMkLst>
          <pc:docMk/>
          <pc:sldMk cId="562409102" sldId="497"/>
        </pc:sldMkLst>
      </pc:sldChg>
      <pc:sldChg chg="del">
        <pc:chgData name="Herbert Xin" userId="e9a22dce-685b-4760-b3ee-62caa91fb046" providerId="ADAL" clId="{A953655A-3BEC-4A4A-AE4E-BBB69DBC5669}" dt="2024-04-03T23:19:52.819" v="0" actId="47"/>
        <pc:sldMkLst>
          <pc:docMk/>
          <pc:sldMk cId="3960157392" sldId="498"/>
        </pc:sldMkLst>
      </pc:sldChg>
      <pc:sldChg chg="del">
        <pc:chgData name="Herbert Xin" userId="e9a22dce-685b-4760-b3ee-62caa91fb046" providerId="ADAL" clId="{A953655A-3BEC-4A4A-AE4E-BBB69DBC5669}" dt="2024-04-03T23:19:52.819" v="0" actId="47"/>
        <pc:sldMkLst>
          <pc:docMk/>
          <pc:sldMk cId="4180003298" sldId="499"/>
        </pc:sldMkLst>
      </pc:sldChg>
      <pc:sldChg chg="del">
        <pc:chgData name="Herbert Xin" userId="e9a22dce-685b-4760-b3ee-62caa91fb046" providerId="ADAL" clId="{A953655A-3BEC-4A4A-AE4E-BBB69DBC5669}" dt="2024-04-03T23:19:52.819" v="0" actId="47"/>
        <pc:sldMkLst>
          <pc:docMk/>
          <pc:sldMk cId="1315749291" sldId="500"/>
        </pc:sldMkLst>
      </pc:sldChg>
      <pc:sldChg chg="del">
        <pc:chgData name="Herbert Xin" userId="e9a22dce-685b-4760-b3ee-62caa91fb046" providerId="ADAL" clId="{A953655A-3BEC-4A4A-AE4E-BBB69DBC5669}" dt="2024-04-03T23:19:52.819" v="0" actId="47"/>
        <pc:sldMkLst>
          <pc:docMk/>
          <pc:sldMk cId="1857099727" sldId="501"/>
        </pc:sldMkLst>
      </pc:sldChg>
      <pc:sldChg chg="del">
        <pc:chgData name="Herbert Xin" userId="e9a22dce-685b-4760-b3ee-62caa91fb046" providerId="ADAL" clId="{A953655A-3BEC-4A4A-AE4E-BBB69DBC5669}" dt="2024-04-03T23:19:52.819" v="0" actId="47"/>
        <pc:sldMkLst>
          <pc:docMk/>
          <pc:sldMk cId="2842549783" sldId="502"/>
        </pc:sldMkLst>
      </pc:sldChg>
      <pc:sldChg chg="del">
        <pc:chgData name="Herbert Xin" userId="e9a22dce-685b-4760-b3ee-62caa91fb046" providerId="ADAL" clId="{A953655A-3BEC-4A4A-AE4E-BBB69DBC5669}" dt="2024-04-03T23:19:52.819" v="0" actId="47"/>
        <pc:sldMkLst>
          <pc:docMk/>
          <pc:sldMk cId="3862985506" sldId="503"/>
        </pc:sldMkLst>
      </pc:sldChg>
      <pc:sldChg chg="del">
        <pc:chgData name="Herbert Xin" userId="e9a22dce-685b-4760-b3ee-62caa91fb046" providerId="ADAL" clId="{A953655A-3BEC-4A4A-AE4E-BBB69DBC5669}" dt="2024-04-03T23:19:52.819" v="0" actId="47"/>
        <pc:sldMkLst>
          <pc:docMk/>
          <pc:sldMk cId="1881129294" sldId="504"/>
        </pc:sldMkLst>
      </pc:sldChg>
      <pc:sldChg chg="del">
        <pc:chgData name="Herbert Xin" userId="e9a22dce-685b-4760-b3ee-62caa91fb046" providerId="ADAL" clId="{A953655A-3BEC-4A4A-AE4E-BBB69DBC5669}" dt="2024-04-03T23:19:52.819" v="0" actId="47"/>
        <pc:sldMkLst>
          <pc:docMk/>
          <pc:sldMk cId="3441246117" sldId="505"/>
        </pc:sldMkLst>
      </pc:sldChg>
      <pc:sldChg chg="del">
        <pc:chgData name="Herbert Xin" userId="e9a22dce-685b-4760-b3ee-62caa91fb046" providerId="ADAL" clId="{A953655A-3BEC-4A4A-AE4E-BBB69DBC5669}" dt="2024-04-03T23:19:52.819" v="0" actId="47"/>
        <pc:sldMkLst>
          <pc:docMk/>
          <pc:sldMk cId="3907993773" sldId="506"/>
        </pc:sldMkLst>
      </pc:sldChg>
      <pc:sldChg chg="del">
        <pc:chgData name="Herbert Xin" userId="e9a22dce-685b-4760-b3ee-62caa91fb046" providerId="ADAL" clId="{A953655A-3BEC-4A4A-AE4E-BBB69DBC5669}" dt="2024-04-07T11:43:59.571" v="3349" actId="47"/>
        <pc:sldMkLst>
          <pc:docMk/>
          <pc:sldMk cId="2317616519" sldId="507"/>
        </pc:sldMkLst>
      </pc:sldChg>
      <pc:sldChg chg="addSp delSp modSp add mod modTransition">
        <pc:chgData name="Herbert Xin" userId="e9a22dce-685b-4760-b3ee-62caa91fb046" providerId="ADAL" clId="{A953655A-3BEC-4A4A-AE4E-BBB69DBC5669}" dt="2024-04-04T07:02:53.062" v="2374"/>
        <pc:sldMkLst>
          <pc:docMk/>
          <pc:sldMk cId="3072759005" sldId="508"/>
        </pc:sldMkLst>
        <pc:spChg chg="add del mod">
          <ac:chgData name="Herbert Xin" userId="e9a22dce-685b-4760-b3ee-62caa91fb046" providerId="ADAL" clId="{A953655A-3BEC-4A4A-AE4E-BBB69DBC5669}" dt="2024-04-03T23:56:49.981" v="9"/>
          <ac:spMkLst>
            <pc:docMk/>
            <pc:sldMk cId="3072759005" sldId="508"/>
            <ac:spMk id="4" creationId="{33A60077-269D-5366-5379-20B9CB7981A3}"/>
          </ac:spMkLst>
        </pc:spChg>
        <pc:spChg chg="add mod">
          <ac:chgData name="Herbert Xin" userId="e9a22dce-685b-4760-b3ee-62caa91fb046" providerId="ADAL" clId="{A953655A-3BEC-4A4A-AE4E-BBB69DBC5669}" dt="2024-04-03T23:57:22.684" v="27" actId="1076"/>
          <ac:spMkLst>
            <pc:docMk/>
            <pc:sldMk cId="3072759005" sldId="508"/>
            <ac:spMk id="5" creationId="{4DB3DBD5-02C1-B1CA-EDDC-4EAD304A5A93}"/>
          </ac:spMkLst>
        </pc:spChg>
      </pc:sldChg>
      <pc:sldChg chg="del">
        <pc:chgData name="Herbert Xin" userId="e9a22dce-685b-4760-b3ee-62caa91fb046" providerId="ADAL" clId="{A953655A-3BEC-4A4A-AE4E-BBB69DBC5669}" dt="2024-04-03T23:19:52.819" v="0" actId="47"/>
        <pc:sldMkLst>
          <pc:docMk/>
          <pc:sldMk cId="3187271640" sldId="508"/>
        </pc:sldMkLst>
      </pc:sldChg>
      <pc:sldChg chg="addSp delSp modSp add mod modTransition">
        <pc:chgData name="Herbert Xin" userId="e9a22dce-685b-4760-b3ee-62caa91fb046" providerId="ADAL" clId="{A953655A-3BEC-4A4A-AE4E-BBB69DBC5669}" dt="2024-04-04T07:02:53.062" v="2374"/>
        <pc:sldMkLst>
          <pc:docMk/>
          <pc:sldMk cId="1222255984" sldId="509"/>
        </pc:sldMkLst>
        <pc:spChg chg="add del mod">
          <ac:chgData name="Herbert Xin" userId="e9a22dce-685b-4760-b3ee-62caa91fb046" providerId="ADAL" clId="{A953655A-3BEC-4A4A-AE4E-BBB69DBC5669}" dt="2024-04-04T04:09:31.259" v="492" actId="478"/>
          <ac:spMkLst>
            <pc:docMk/>
            <pc:sldMk cId="1222255984" sldId="509"/>
            <ac:spMk id="4" creationId="{82E7E574-F151-457C-B06F-C87635D2569C}"/>
          </ac:spMkLst>
        </pc:spChg>
        <pc:spChg chg="mod">
          <ac:chgData name="Herbert Xin" userId="e9a22dce-685b-4760-b3ee-62caa91fb046" providerId="ADAL" clId="{A953655A-3BEC-4A4A-AE4E-BBB69DBC5669}" dt="2024-04-04T03:55:29.471" v="389" actId="1076"/>
          <ac:spMkLst>
            <pc:docMk/>
            <pc:sldMk cId="1222255984" sldId="509"/>
            <ac:spMk id="5" creationId="{4DB3DBD5-02C1-B1CA-EDDC-4EAD304A5A93}"/>
          </ac:spMkLst>
        </pc:spChg>
        <pc:spChg chg="add del mod">
          <ac:chgData name="Herbert Xin" userId="e9a22dce-685b-4760-b3ee-62caa91fb046" providerId="ADAL" clId="{A953655A-3BEC-4A4A-AE4E-BBB69DBC5669}" dt="2024-04-04T04:09:31.259" v="492" actId="478"/>
          <ac:spMkLst>
            <pc:docMk/>
            <pc:sldMk cId="1222255984" sldId="509"/>
            <ac:spMk id="6" creationId="{C4392AF7-5CFB-19C0-A5A0-11BF37011519}"/>
          </ac:spMkLst>
        </pc:spChg>
        <pc:spChg chg="add del mod">
          <ac:chgData name="Herbert Xin" userId="e9a22dce-685b-4760-b3ee-62caa91fb046" providerId="ADAL" clId="{A953655A-3BEC-4A4A-AE4E-BBB69DBC5669}" dt="2024-04-04T04:09:33.226" v="493" actId="478"/>
          <ac:spMkLst>
            <pc:docMk/>
            <pc:sldMk cId="1222255984" sldId="509"/>
            <ac:spMk id="7" creationId="{F1A2E4CF-4BB9-9C6B-264C-5DD6DE3D41AF}"/>
          </ac:spMkLst>
        </pc:spChg>
        <pc:spChg chg="add del mod">
          <ac:chgData name="Herbert Xin" userId="e9a22dce-685b-4760-b3ee-62caa91fb046" providerId="ADAL" clId="{A953655A-3BEC-4A4A-AE4E-BBB69DBC5669}" dt="2024-04-04T04:09:31.259" v="492" actId="478"/>
          <ac:spMkLst>
            <pc:docMk/>
            <pc:sldMk cId="1222255984" sldId="509"/>
            <ac:spMk id="8" creationId="{48744DA5-B212-56FC-F981-6ABC1C3E397F}"/>
          </ac:spMkLst>
        </pc:spChg>
        <pc:spChg chg="add del mod">
          <ac:chgData name="Herbert Xin" userId="e9a22dce-685b-4760-b3ee-62caa91fb046" providerId="ADAL" clId="{A953655A-3BEC-4A4A-AE4E-BBB69DBC5669}" dt="2024-04-04T04:09:31.259" v="492" actId="478"/>
          <ac:spMkLst>
            <pc:docMk/>
            <pc:sldMk cId="1222255984" sldId="509"/>
            <ac:spMk id="9" creationId="{18C3A60B-09D9-2E3A-5D39-54D2B72B18C8}"/>
          </ac:spMkLst>
        </pc:spChg>
        <pc:spChg chg="add del mod">
          <ac:chgData name="Herbert Xin" userId="e9a22dce-685b-4760-b3ee-62caa91fb046" providerId="ADAL" clId="{A953655A-3BEC-4A4A-AE4E-BBB69DBC5669}" dt="2024-04-04T04:09:31.259" v="492" actId="478"/>
          <ac:spMkLst>
            <pc:docMk/>
            <pc:sldMk cId="1222255984" sldId="509"/>
            <ac:spMk id="10" creationId="{5F866D36-3D10-FD9C-DC42-3F34DDDF1834}"/>
          </ac:spMkLst>
        </pc:spChg>
        <pc:spChg chg="add mod">
          <ac:chgData name="Herbert Xin" userId="e9a22dce-685b-4760-b3ee-62caa91fb046" providerId="ADAL" clId="{A953655A-3BEC-4A4A-AE4E-BBB69DBC5669}" dt="2024-04-04T03:52:50.767" v="287" actId="208"/>
          <ac:spMkLst>
            <pc:docMk/>
            <pc:sldMk cId="1222255984" sldId="509"/>
            <ac:spMk id="21" creationId="{F864D33B-EF24-B4B3-6B78-4FC41F3360DD}"/>
          </ac:spMkLst>
        </pc:spChg>
        <pc:spChg chg="add del mod">
          <ac:chgData name="Herbert Xin" userId="e9a22dce-685b-4760-b3ee-62caa91fb046" providerId="ADAL" clId="{A953655A-3BEC-4A4A-AE4E-BBB69DBC5669}" dt="2024-04-04T04:09:31.259" v="492" actId="478"/>
          <ac:spMkLst>
            <pc:docMk/>
            <pc:sldMk cId="1222255984" sldId="509"/>
            <ac:spMk id="22" creationId="{8F30B72C-B2DD-5A52-57BC-1E3C8283B02B}"/>
          </ac:spMkLst>
        </pc:spChg>
        <pc:spChg chg="add del mod">
          <ac:chgData name="Herbert Xin" userId="e9a22dce-685b-4760-b3ee-62caa91fb046" providerId="ADAL" clId="{A953655A-3BEC-4A4A-AE4E-BBB69DBC5669}" dt="2024-04-04T04:09:31.259" v="492" actId="478"/>
          <ac:spMkLst>
            <pc:docMk/>
            <pc:sldMk cId="1222255984" sldId="509"/>
            <ac:spMk id="23" creationId="{2CB743F6-E1AF-3911-8266-8DFA07672BE4}"/>
          </ac:spMkLst>
        </pc:spChg>
        <pc:spChg chg="add del mod">
          <ac:chgData name="Herbert Xin" userId="e9a22dce-685b-4760-b3ee-62caa91fb046" providerId="ADAL" clId="{A953655A-3BEC-4A4A-AE4E-BBB69DBC5669}" dt="2024-04-04T04:02:32.260" v="465"/>
          <ac:spMkLst>
            <pc:docMk/>
            <pc:sldMk cId="1222255984" sldId="509"/>
            <ac:spMk id="24" creationId="{8D0CCDC1-F1F3-04BD-E18F-0FA9272DC4FD}"/>
          </ac:spMkLst>
        </pc:spChg>
        <pc:spChg chg="add del mod">
          <ac:chgData name="Herbert Xin" userId="e9a22dce-685b-4760-b3ee-62caa91fb046" providerId="ADAL" clId="{A953655A-3BEC-4A4A-AE4E-BBB69DBC5669}" dt="2024-04-04T04:09:31.259" v="492" actId="478"/>
          <ac:spMkLst>
            <pc:docMk/>
            <pc:sldMk cId="1222255984" sldId="509"/>
            <ac:spMk id="25" creationId="{82B18FE6-A605-CD18-6283-07A9BAF432E0}"/>
          </ac:spMkLst>
        </pc:spChg>
        <pc:spChg chg="add del mod">
          <ac:chgData name="Herbert Xin" userId="e9a22dce-685b-4760-b3ee-62caa91fb046" providerId="ADAL" clId="{A953655A-3BEC-4A4A-AE4E-BBB69DBC5669}" dt="2024-04-04T04:03:10.767" v="475"/>
          <ac:spMkLst>
            <pc:docMk/>
            <pc:sldMk cId="1222255984" sldId="509"/>
            <ac:spMk id="26" creationId="{5EDC390E-9FBA-59F0-85BA-DF8B82B18791}"/>
          </ac:spMkLst>
        </pc:spChg>
        <pc:cxnChg chg="add del mod">
          <ac:chgData name="Herbert Xin" userId="e9a22dce-685b-4760-b3ee-62caa91fb046" providerId="ADAL" clId="{A953655A-3BEC-4A4A-AE4E-BBB69DBC5669}" dt="2024-04-04T04:09:31.259" v="492" actId="478"/>
          <ac:cxnSpMkLst>
            <pc:docMk/>
            <pc:sldMk cId="1222255984" sldId="509"/>
            <ac:cxnSpMk id="12" creationId="{95751694-DCCE-7F56-83EB-A13243C75126}"/>
          </ac:cxnSpMkLst>
        </pc:cxnChg>
        <pc:cxnChg chg="add del mod">
          <ac:chgData name="Herbert Xin" userId="e9a22dce-685b-4760-b3ee-62caa91fb046" providerId="ADAL" clId="{A953655A-3BEC-4A4A-AE4E-BBB69DBC5669}" dt="2024-04-04T04:09:31.259" v="492" actId="478"/>
          <ac:cxnSpMkLst>
            <pc:docMk/>
            <pc:sldMk cId="1222255984" sldId="509"/>
            <ac:cxnSpMk id="14" creationId="{45347E7A-4039-A464-1981-D8702D07A4EC}"/>
          </ac:cxnSpMkLst>
        </pc:cxnChg>
        <pc:cxnChg chg="add del mod">
          <ac:chgData name="Herbert Xin" userId="e9a22dce-685b-4760-b3ee-62caa91fb046" providerId="ADAL" clId="{A953655A-3BEC-4A4A-AE4E-BBB69DBC5669}" dt="2024-04-04T04:09:31.259" v="492" actId="478"/>
          <ac:cxnSpMkLst>
            <pc:docMk/>
            <pc:sldMk cId="1222255984" sldId="509"/>
            <ac:cxnSpMk id="18" creationId="{4610E9D5-23D2-A217-577F-66A9BEAF8F69}"/>
          </ac:cxnSpMkLst>
        </pc:cxnChg>
        <pc:cxnChg chg="add del mod">
          <ac:chgData name="Herbert Xin" userId="e9a22dce-685b-4760-b3ee-62caa91fb046" providerId="ADAL" clId="{A953655A-3BEC-4A4A-AE4E-BBB69DBC5669}" dt="2024-04-04T04:09:31.259" v="492" actId="478"/>
          <ac:cxnSpMkLst>
            <pc:docMk/>
            <pc:sldMk cId="1222255984" sldId="509"/>
            <ac:cxnSpMk id="20" creationId="{180B05C9-F232-8A8F-8D92-5A94B2A9E545}"/>
          </ac:cxnSpMkLst>
        </pc:cxnChg>
      </pc:sldChg>
      <pc:sldChg chg="del">
        <pc:chgData name="Herbert Xin" userId="e9a22dce-685b-4760-b3ee-62caa91fb046" providerId="ADAL" clId="{A953655A-3BEC-4A4A-AE4E-BBB69DBC5669}" dt="2024-04-03T23:19:52.819" v="0" actId="47"/>
        <pc:sldMkLst>
          <pc:docMk/>
          <pc:sldMk cId="1791157993" sldId="509"/>
        </pc:sldMkLst>
      </pc:sldChg>
      <pc:sldChg chg="new del">
        <pc:chgData name="Herbert Xin" userId="e9a22dce-685b-4760-b3ee-62caa91fb046" providerId="ADAL" clId="{A953655A-3BEC-4A4A-AE4E-BBB69DBC5669}" dt="2024-04-04T03:05:48.648" v="139" actId="47"/>
        <pc:sldMkLst>
          <pc:docMk/>
          <pc:sldMk cId="1064742261" sldId="510"/>
        </pc:sldMkLst>
      </pc:sldChg>
      <pc:sldChg chg="addSp delSp modSp add del mod">
        <pc:chgData name="Herbert Xin" userId="e9a22dce-685b-4760-b3ee-62caa91fb046" providerId="ADAL" clId="{A953655A-3BEC-4A4A-AE4E-BBB69DBC5669}" dt="2024-04-04T04:11:16.929" v="510" actId="47"/>
        <pc:sldMkLst>
          <pc:docMk/>
          <pc:sldMk cId="2585874616" sldId="510"/>
        </pc:sldMkLst>
        <pc:spChg chg="add del">
          <ac:chgData name="Herbert Xin" userId="e9a22dce-685b-4760-b3ee-62caa91fb046" providerId="ADAL" clId="{A953655A-3BEC-4A4A-AE4E-BBB69DBC5669}" dt="2024-04-04T04:09:51.044" v="495" actId="478"/>
          <ac:spMkLst>
            <pc:docMk/>
            <pc:sldMk cId="2585874616" sldId="510"/>
            <ac:spMk id="4" creationId="{82E7E574-F151-457C-B06F-C87635D2569C}"/>
          </ac:spMkLst>
        </pc:spChg>
        <pc:spChg chg="add del">
          <ac:chgData name="Herbert Xin" userId="e9a22dce-685b-4760-b3ee-62caa91fb046" providerId="ADAL" clId="{A953655A-3BEC-4A4A-AE4E-BBB69DBC5669}" dt="2024-04-04T04:09:51.044" v="495" actId="478"/>
          <ac:spMkLst>
            <pc:docMk/>
            <pc:sldMk cId="2585874616" sldId="510"/>
            <ac:spMk id="7" creationId="{F1A2E4CF-4BB9-9C6B-264C-5DD6DE3D41AF}"/>
          </ac:spMkLst>
        </pc:spChg>
        <pc:spChg chg="add del">
          <ac:chgData name="Herbert Xin" userId="e9a22dce-685b-4760-b3ee-62caa91fb046" providerId="ADAL" clId="{A953655A-3BEC-4A4A-AE4E-BBB69DBC5669}" dt="2024-04-04T04:09:51.044" v="495" actId="478"/>
          <ac:spMkLst>
            <pc:docMk/>
            <pc:sldMk cId="2585874616" sldId="510"/>
            <ac:spMk id="8" creationId="{48744DA5-B212-56FC-F981-6ABC1C3E397F}"/>
          </ac:spMkLst>
        </pc:spChg>
        <pc:spChg chg="add del">
          <ac:chgData name="Herbert Xin" userId="e9a22dce-685b-4760-b3ee-62caa91fb046" providerId="ADAL" clId="{A953655A-3BEC-4A4A-AE4E-BBB69DBC5669}" dt="2024-04-04T04:09:51.044" v="495" actId="478"/>
          <ac:spMkLst>
            <pc:docMk/>
            <pc:sldMk cId="2585874616" sldId="510"/>
            <ac:spMk id="9" creationId="{18C3A60B-09D9-2E3A-5D39-54D2B72B18C8}"/>
          </ac:spMkLst>
        </pc:spChg>
        <pc:spChg chg="add del">
          <ac:chgData name="Herbert Xin" userId="e9a22dce-685b-4760-b3ee-62caa91fb046" providerId="ADAL" clId="{A953655A-3BEC-4A4A-AE4E-BBB69DBC5669}" dt="2024-04-04T04:09:51.044" v="495" actId="478"/>
          <ac:spMkLst>
            <pc:docMk/>
            <pc:sldMk cId="2585874616" sldId="510"/>
            <ac:spMk id="10" creationId="{5F866D36-3D10-FD9C-DC42-3F34DDDF1834}"/>
          </ac:spMkLst>
        </pc:spChg>
        <pc:spChg chg="add del">
          <ac:chgData name="Herbert Xin" userId="e9a22dce-685b-4760-b3ee-62caa91fb046" providerId="ADAL" clId="{A953655A-3BEC-4A4A-AE4E-BBB69DBC5669}" dt="2024-04-04T04:09:53.444" v="496" actId="478"/>
          <ac:spMkLst>
            <pc:docMk/>
            <pc:sldMk cId="2585874616" sldId="510"/>
            <ac:spMk id="22" creationId="{8F30B72C-B2DD-5A52-57BC-1E3C8283B02B}"/>
          </ac:spMkLst>
        </pc:spChg>
        <pc:spChg chg="add del">
          <ac:chgData name="Herbert Xin" userId="e9a22dce-685b-4760-b3ee-62caa91fb046" providerId="ADAL" clId="{A953655A-3BEC-4A4A-AE4E-BBB69DBC5669}" dt="2024-04-04T04:09:53.444" v="496" actId="478"/>
          <ac:spMkLst>
            <pc:docMk/>
            <pc:sldMk cId="2585874616" sldId="510"/>
            <ac:spMk id="23" creationId="{2CB743F6-E1AF-3911-8266-8DFA07672BE4}"/>
          </ac:spMkLst>
        </pc:spChg>
        <pc:spChg chg="add del">
          <ac:chgData name="Herbert Xin" userId="e9a22dce-685b-4760-b3ee-62caa91fb046" providerId="ADAL" clId="{A953655A-3BEC-4A4A-AE4E-BBB69DBC5669}" dt="2024-04-04T04:09:53.444" v="496" actId="478"/>
          <ac:spMkLst>
            <pc:docMk/>
            <pc:sldMk cId="2585874616" sldId="510"/>
            <ac:spMk id="25" creationId="{82B18FE6-A605-CD18-6283-07A9BAF432E0}"/>
          </ac:spMkLst>
        </pc:spChg>
        <pc:cxnChg chg="add del mod">
          <ac:chgData name="Herbert Xin" userId="e9a22dce-685b-4760-b3ee-62caa91fb046" providerId="ADAL" clId="{A953655A-3BEC-4A4A-AE4E-BBB69DBC5669}" dt="2024-04-04T04:09:51.044" v="495" actId="478"/>
          <ac:cxnSpMkLst>
            <pc:docMk/>
            <pc:sldMk cId="2585874616" sldId="510"/>
            <ac:cxnSpMk id="12" creationId="{95751694-DCCE-7F56-83EB-A13243C75126}"/>
          </ac:cxnSpMkLst>
        </pc:cxnChg>
        <pc:cxnChg chg="add del mod">
          <ac:chgData name="Herbert Xin" userId="e9a22dce-685b-4760-b3ee-62caa91fb046" providerId="ADAL" clId="{A953655A-3BEC-4A4A-AE4E-BBB69DBC5669}" dt="2024-04-04T04:09:51.044" v="495" actId="478"/>
          <ac:cxnSpMkLst>
            <pc:docMk/>
            <pc:sldMk cId="2585874616" sldId="510"/>
            <ac:cxnSpMk id="14" creationId="{45347E7A-4039-A464-1981-D8702D07A4EC}"/>
          </ac:cxnSpMkLst>
        </pc:cxnChg>
        <pc:cxnChg chg="add del mod">
          <ac:chgData name="Herbert Xin" userId="e9a22dce-685b-4760-b3ee-62caa91fb046" providerId="ADAL" clId="{A953655A-3BEC-4A4A-AE4E-BBB69DBC5669}" dt="2024-04-04T04:09:51.044" v="495" actId="478"/>
          <ac:cxnSpMkLst>
            <pc:docMk/>
            <pc:sldMk cId="2585874616" sldId="510"/>
            <ac:cxnSpMk id="18" creationId="{4610E9D5-23D2-A217-577F-66A9BEAF8F69}"/>
          </ac:cxnSpMkLst>
        </pc:cxnChg>
        <pc:cxnChg chg="add del mod">
          <ac:chgData name="Herbert Xin" userId="e9a22dce-685b-4760-b3ee-62caa91fb046" providerId="ADAL" clId="{A953655A-3BEC-4A4A-AE4E-BBB69DBC5669}" dt="2024-04-04T04:09:51.044" v="495" actId="478"/>
          <ac:cxnSpMkLst>
            <pc:docMk/>
            <pc:sldMk cId="2585874616" sldId="510"/>
            <ac:cxnSpMk id="20" creationId="{180B05C9-F232-8A8F-8D92-5A94B2A9E545}"/>
          </ac:cxnSpMkLst>
        </pc:cxnChg>
      </pc:sldChg>
      <pc:sldChg chg="del">
        <pc:chgData name="Herbert Xin" userId="e9a22dce-685b-4760-b3ee-62caa91fb046" providerId="ADAL" clId="{A953655A-3BEC-4A4A-AE4E-BBB69DBC5669}" dt="2024-04-03T23:19:52.819" v="0" actId="47"/>
        <pc:sldMkLst>
          <pc:docMk/>
          <pc:sldMk cId="2731498624" sldId="510"/>
        </pc:sldMkLst>
      </pc:sldChg>
      <pc:sldChg chg="del">
        <pc:chgData name="Herbert Xin" userId="e9a22dce-685b-4760-b3ee-62caa91fb046" providerId="ADAL" clId="{A953655A-3BEC-4A4A-AE4E-BBB69DBC5669}" dt="2024-04-03T23:19:52.819" v="0" actId="47"/>
        <pc:sldMkLst>
          <pc:docMk/>
          <pc:sldMk cId="479568068" sldId="511"/>
        </pc:sldMkLst>
      </pc:sldChg>
      <pc:sldChg chg="new del">
        <pc:chgData name="Herbert Xin" userId="e9a22dce-685b-4760-b3ee-62caa91fb046" providerId="ADAL" clId="{A953655A-3BEC-4A4A-AE4E-BBB69DBC5669}" dt="2024-04-04T03:05:48.648" v="139" actId="47"/>
        <pc:sldMkLst>
          <pc:docMk/>
          <pc:sldMk cId="559982584" sldId="511"/>
        </pc:sldMkLst>
      </pc:sldChg>
      <pc:sldChg chg="delSp modSp add mod modTransition">
        <pc:chgData name="Herbert Xin" userId="e9a22dce-685b-4760-b3ee-62caa91fb046" providerId="ADAL" clId="{A953655A-3BEC-4A4A-AE4E-BBB69DBC5669}" dt="2024-04-04T07:02:53.062" v="2374"/>
        <pc:sldMkLst>
          <pc:docMk/>
          <pc:sldMk cId="637908535" sldId="511"/>
        </pc:sldMkLst>
        <pc:spChg chg="mod">
          <ac:chgData name="Herbert Xin" userId="e9a22dce-685b-4760-b3ee-62caa91fb046" providerId="ADAL" clId="{A953655A-3BEC-4A4A-AE4E-BBB69DBC5669}" dt="2024-04-04T04:10:11.442" v="501" actId="1076"/>
          <ac:spMkLst>
            <pc:docMk/>
            <pc:sldMk cId="637908535" sldId="511"/>
            <ac:spMk id="6" creationId="{C4392AF7-5CFB-19C0-A5A0-11BF37011519}"/>
          </ac:spMkLst>
        </pc:spChg>
        <pc:spChg chg="del">
          <ac:chgData name="Herbert Xin" userId="e9a22dce-685b-4760-b3ee-62caa91fb046" providerId="ADAL" clId="{A953655A-3BEC-4A4A-AE4E-BBB69DBC5669}" dt="2024-04-04T04:10:15.424" v="503" actId="478"/>
          <ac:spMkLst>
            <pc:docMk/>
            <pc:sldMk cId="637908535" sldId="511"/>
            <ac:spMk id="7" creationId="{F1A2E4CF-4BB9-9C6B-264C-5DD6DE3D41AF}"/>
          </ac:spMkLst>
        </pc:spChg>
        <pc:spChg chg="del">
          <ac:chgData name="Herbert Xin" userId="e9a22dce-685b-4760-b3ee-62caa91fb046" providerId="ADAL" clId="{A953655A-3BEC-4A4A-AE4E-BBB69DBC5669}" dt="2024-04-04T04:10:15.424" v="503" actId="478"/>
          <ac:spMkLst>
            <pc:docMk/>
            <pc:sldMk cId="637908535" sldId="511"/>
            <ac:spMk id="8" creationId="{48744DA5-B212-56FC-F981-6ABC1C3E397F}"/>
          </ac:spMkLst>
        </pc:spChg>
        <pc:spChg chg="del">
          <ac:chgData name="Herbert Xin" userId="e9a22dce-685b-4760-b3ee-62caa91fb046" providerId="ADAL" clId="{A953655A-3BEC-4A4A-AE4E-BBB69DBC5669}" dt="2024-04-04T04:10:15.424" v="503" actId="478"/>
          <ac:spMkLst>
            <pc:docMk/>
            <pc:sldMk cId="637908535" sldId="511"/>
            <ac:spMk id="9" creationId="{18C3A60B-09D9-2E3A-5D39-54D2B72B18C8}"/>
          </ac:spMkLst>
        </pc:spChg>
        <pc:spChg chg="del">
          <ac:chgData name="Herbert Xin" userId="e9a22dce-685b-4760-b3ee-62caa91fb046" providerId="ADAL" clId="{A953655A-3BEC-4A4A-AE4E-BBB69DBC5669}" dt="2024-04-04T04:10:15.424" v="503" actId="478"/>
          <ac:spMkLst>
            <pc:docMk/>
            <pc:sldMk cId="637908535" sldId="511"/>
            <ac:spMk id="10" creationId="{5F866D36-3D10-FD9C-DC42-3F34DDDF1834}"/>
          </ac:spMkLst>
        </pc:spChg>
        <pc:spChg chg="del">
          <ac:chgData name="Herbert Xin" userId="e9a22dce-685b-4760-b3ee-62caa91fb046" providerId="ADAL" clId="{A953655A-3BEC-4A4A-AE4E-BBB69DBC5669}" dt="2024-04-04T04:10:13.132" v="502" actId="478"/>
          <ac:spMkLst>
            <pc:docMk/>
            <pc:sldMk cId="637908535" sldId="511"/>
            <ac:spMk id="22" creationId="{8F30B72C-B2DD-5A52-57BC-1E3C8283B02B}"/>
          </ac:spMkLst>
        </pc:spChg>
        <pc:spChg chg="del">
          <ac:chgData name="Herbert Xin" userId="e9a22dce-685b-4760-b3ee-62caa91fb046" providerId="ADAL" clId="{A953655A-3BEC-4A4A-AE4E-BBB69DBC5669}" dt="2024-04-04T04:10:13.132" v="502" actId="478"/>
          <ac:spMkLst>
            <pc:docMk/>
            <pc:sldMk cId="637908535" sldId="511"/>
            <ac:spMk id="23" creationId="{2CB743F6-E1AF-3911-8266-8DFA07672BE4}"/>
          </ac:spMkLst>
        </pc:spChg>
        <pc:spChg chg="del">
          <ac:chgData name="Herbert Xin" userId="e9a22dce-685b-4760-b3ee-62caa91fb046" providerId="ADAL" clId="{A953655A-3BEC-4A4A-AE4E-BBB69DBC5669}" dt="2024-04-04T04:10:13.132" v="502" actId="478"/>
          <ac:spMkLst>
            <pc:docMk/>
            <pc:sldMk cId="637908535" sldId="511"/>
            <ac:spMk id="25" creationId="{82B18FE6-A605-CD18-6283-07A9BAF432E0}"/>
          </ac:spMkLst>
        </pc:spChg>
        <pc:cxnChg chg="del mod">
          <ac:chgData name="Herbert Xin" userId="e9a22dce-685b-4760-b3ee-62caa91fb046" providerId="ADAL" clId="{A953655A-3BEC-4A4A-AE4E-BBB69DBC5669}" dt="2024-04-04T04:10:18.787" v="504" actId="478"/>
          <ac:cxnSpMkLst>
            <pc:docMk/>
            <pc:sldMk cId="637908535" sldId="511"/>
            <ac:cxnSpMk id="12" creationId="{95751694-DCCE-7F56-83EB-A13243C75126}"/>
          </ac:cxnSpMkLst>
        </pc:cxnChg>
        <pc:cxnChg chg="del mod">
          <ac:chgData name="Herbert Xin" userId="e9a22dce-685b-4760-b3ee-62caa91fb046" providerId="ADAL" clId="{A953655A-3BEC-4A4A-AE4E-BBB69DBC5669}" dt="2024-04-04T04:10:18.787" v="504" actId="478"/>
          <ac:cxnSpMkLst>
            <pc:docMk/>
            <pc:sldMk cId="637908535" sldId="511"/>
            <ac:cxnSpMk id="14" creationId="{45347E7A-4039-A464-1981-D8702D07A4EC}"/>
          </ac:cxnSpMkLst>
        </pc:cxnChg>
        <pc:cxnChg chg="del mod">
          <ac:chgData name="Herbert Xin" userId="e9a22dce-685b-4760-b3ee-62caa91fb046" providerId="ADAL" clId="{A953655A-3BEC-4A4A-AE4E-BBB69DBC5669}" dt="2024-04-04T04:10:18.787" v="504" actId="478"/>
          <ac:cxnSpMkLst>
            <pc:docMk/>
            <pc:sldMk cId="637908535" sldId="511"/>
            <ac:cxnSpMk id="18" creationId="{4610E9D5-23D2-A217-577F-66A9BEAF8F69}"/>
          </ac:cxnSpMkLst>
        </pc:cxnChg>
        <pc:cxnChg chg="del mod">
          <ac:chgData name="Herbert Xin" userId="e9a22dce-685b-4760-b3ee-62caa91fb046" providerId="ADAL" clId="{A953655A-3BEC-4A4A-AE4E-BBB69DBC5669}" dt="2024-04-04T04:10:18.787" v="504" actId="478"/>
          <ac:cxnSpMkLst>
            <pc:docMk/>
            <pc:sldMk cId="637908535" sldId="511"/>
            <ac:cxnSpMk id="20" creationId="{180B05C9-F232-8A8F-8D92-5A94B2A9E545}"/>
          </ac:cxnSpMkLst>
        </pc:cxnChg>
      </pc:sldChg>
      <pc:sldChg chg="del">
        <pc:chgData name="Herbert Xin" userId="e9a22dce-685b-4760-b3ee-62caa91fb046" providerId="ADAL" clId="{A953655A-3BEC-4A4A-AE4E-BBB69DBC5669}" dt="2024-04-03T23:19:52.819" v="0" actId="47"/>
        <pc:sldMkLst>
          <pc:docMk/>
          <pc:sldMk cId="1239007858" sldId="512"/>
        </pc:sldMkLst>
      </pc:sldChg>
      <pc:sldChg chg="delSp add mod modTransition">
        <pc:chgData name="Herbert Xin" userId="e9a22dce-685b-4760-b3ee-62caa91fb046" providerId="ADAL" clId="{A953655A-3BEC-4A4A-AE4E-BBB69DBC5669}" dt="2024-04-04T07:02:53.062" v="2374"/>
        <pc:sldMkLst>
          <pc:docMk/>
          <pc:sldMk cId="4179311384" sldId="512"/>
        </pc:sldMkLst>
        <pc:spChg chg="del">
          <ac:chgData name="Herbert Xin" userId="e9a22dce-685b-4760-b3ee-62caa91fb046" providerId="ADAL" clId="{A953655A-3BEC-4A4A-AE4E-BBB69DBC5669}" dt="2024-04-04T04:10:24.260" v="505" actId="478"/>
          <ac:spMkLst>
            <pc:docMk/>
            <pc:sldMk cId="4179311384" sldId="512"/>
            <ac:spMk id="22" creationId="{8F30B72C-B2DD-5A52-57BC-1E3C8283B02B}"/>
          </ac:spMkLst>
        </pc:spChg>
        <pc:spChg chg="del">
          <ac:chgData name="Herbert Xin" userId="e9a22dce-685b-4760-b3ee-62caa91fb046" providerId="ADAL" clId="{A953655A-3BEC-4A4A-AE4E-BBB69DBC5669}" dt="2024-04-04T04:10:24.260" v="505" actId="478"/>
          <ac:spMkLst>
            <pc:docMk/>
            <pc:sldMk cId="4179311384" sldId="512"/>
            <ac:spMk id="23" creationId="{2CB743F6-E1AF-3911-8266-8DFA07672BE4}"/>
          </ac:spMkLst>
        </pc:spChg>
        <pc:spChg chg="del">
          <ac:chgData name="Herbert Xin" userId="e9a22dce-685b-4760-b3ee-62caa91fb046" providerId="ADAL" clId="{A953655A-3BEC-4A4A-AE4E-BBB69DBC5669}" dt="2024-04-04T04:10:24.260" v="505" actId="478"/>
          <ac:spMkLst>
            <pc:docMk/>
            <pc:sldMk cId="4179311384" sldId="512"/>
            <ac:spMk id="25" creationId="{82B18FE6-A605-CD18-6283-07A9BAF432E0}"/>
          </ac:spMkLst>
        </pc:spChg>
      </pc:sldChg>
      <pc:sldChg chg="del">
        <pc:chgData name="Herbert Xin" userId="e9a22dce-685b-4760-b3ee-62caa91fb046" providerId="ADAL" clId="{A953655A-3BEC-4A4A-AE4E-BBB69DBC5669}" dt="2024-04-03T23:55:03.305" v="4" actId="47"/>
        <pc:sldMkLst>
          <pc:docMk/>
          <pc:sldMk cId="529226570" sldId="513"/>
        </pc:sldMkLst>
      </pc:sldChg>
      <pc:sldChg chg="add modTransition">
        <pc:chgData name="Herbert Xin" userId="e9a22dce-685b-4760-b3ee-62caa91fb046" providerId="ADAL" clId="{A953655A-3BEC-4A4A-AE4E-BBB69DBC5669}" dt="2024-04-04T07:02:53.062" v="2374"/>
        <pc:sldMkLst>
          <pc:docMk/>
          <pc:sldMk cId="3337536177" sldId="513"/>
        </pc:sldMkLst>
      </pc:sldChg>
      <pc:sldChg chg="delSp modSp add mod ord modTransition">
        <pc:chgData name="Herbert Xin" userId="e9a22dce-685b-4760-b3ee-62caa91fb046" providerId="ADAL" clId="{A953655A-3BEC-4A4A-AE4E-BBB69DBC5669}" dt="2024-04-04T07:02:53.062" v="2374"/>
        <pc:sldMkLst>
          <pc:docMk/>
          <pc:sldMk cId="1385471048" sldId="514"/>
        </pc:sldMkLst>
        <pc:spChg chg="del">
          <ac:chgData name="Herbert Xin" userId="e9a22dce-685b-4760-b3ee-62caa91fb046" providerId="ADAL" clId="{A953655A-3BEC-4A4A-AE4E-BBB69DBC5669}" dt="2024-04-04T04:10:06.405" v="498" actId="478"/>
          <ac:spMkLst>
            <pc:docMk/>
            <pc:sldMk cId="1385471048" sldId="514"/>
            <ac:spMk id="4" creationId="{82E7E574-F151-457C-B06F-C87635D2569C}"/>
          </ac:spMkLst>
        </pc:spChg>
        <pc:spChg chg="del">
          <ac:chgData name="Herbert Xin" userId="e9a22dce-685b-4760-b3ee-62caa91fb046" providerId="ADAL" clId="{A953655A-3BEC-4A4A-AE4E-BBB69DBC5669}" dt="2024-04-04T04:10:08.363" v="499" actId="478"/>
          <ac:spMkLst>
            <pc:docMk/>
            <pc:sldMk cId="1385471048" sldId="514"/>
            <ac:spMk id="7" creationId="{F1A2E4CF-4BB9-9C6B-264C-5DD6DE3D41AF}"/>
          </ac:spMkLst>
        </pc:spChg>
        <pc:spChg chg="del">
          <ac:chgData name="Herbert Xin" userId="e9a22dce-685b-4760-b3ee-62caa91fb046" providerId="ADAL" clId="{A953655A-3BEC-4A4A-AE4E-BBB69DBC5669}" dt="2024-04-04T04:10:06.405" v="498" actId="478"/>
          <ac:spMkLst>
            <pc:docMk/>
            <pc:sldMk cId="1385471048" sldId="514"/>
            <ac:spMk id="8" creationId="{48744DA5-B212-56FC-F981-6ABC1C3E397F}"/>
          </ac:spMkLst>
        </pc:spChg>
        <pc:spChg chg="del">
          <ac:chgData name="Herbert Xin" userId="e9a22dce-685b-4760-b3ee-62caa91fb046" providerId="ADAL" clId="{A953655A-3BEC-4A4A-AE4E-BBB69DBC5669}" dt="2024-04-04T04:10:06.405" v="498" actId="478"/>
          <ac:spMkLst>
            <pc:docMk/>
            <pc:sldMk cId="1385471048" sldId="514"/>
            <ac:spMk id="9" creationId="{18C3A60B-09D9-2E3A-5D39-54D2B72B18C8}"/>
          </ac:spMkLst>
        </pc:spChg>
        <pc:spChg chg="del">
          <ac:chgData name="Herbert Xin" userId="e9a22dce-685b-4760-b3ee-62caa91fb046" providerId="ADAL" clId="{A953655A-3BEC-4A4A-AE4E-BBB69DBC5669}" dt="2024-04-04T04:10:06.405" v="498" actId="478"/>
          <ac:spMkLst>
            <pc:docMk/>
            <pc:sldMk cId="1385471048" sldId="514"/>
            <ac:spMk id="10" creationId="{5F866D36-3D10-FD9C-DC42-3F34DDDF1834}"/>
          </ac:spMkLst>
        </pc:spChg>
        <pc:cxnChg chg="del mod">
          <ac:chgData name="Herbert Xin" userId="e9a22dce-685b-4760-b3ee-62caa91fb046" providerId="ADAL" clId="{A953655A-3BEC-4A4A-AE4E-BBB69DBC5669}" dt="2024-04-04T04:10:06.405" v="498" actId="478"/>
          <ac:cxnSpMkLst>
            <pc:docMk/>
            <pc:sldMk cId="1385471048" sldId="514"/>
            <ac:cxnSpMk id="12" creationId="{95751694-DCCE-7F56-83EB-A13243C75126}"/>
          </ac:cxnSpMkLst>
        </pc:cxnChg>
        <pc:cxnChg chg="del mod">
          <ac:chgData name="Herbert Xin" userId="e9a22dce-685b-4760-b3ee-62caa91fb046" providerId="ADAL" clId="{A953655A-3BEC-4A4A-AE4E-BBB69DBC5669}" dt="2024-04-04T04:10:06.405" v="498" actId="478"/>
          <ac:cxnSpMkLst>
            <pc:docMk/>
            <pc:sldMk cId="1385471048" sldId="514"/>
            <ac:cxnSpMk id="14" creationId="{45347E7A-4039-A464-1981-D8702D07A4EC}"/>
          </ac:cxnSpMkLst>
        </pc:cxnChg>
        <pc:cxnChg chg="del mod">
          <ac:chgData name="Herbert Xin" userId="e9a22dce-685b-4760-b3ee-62caa91fb046" providerId="ADAL" clId="{A953655A-3BEC-4A4A-AE4E-BBB69DBC5669}" dt="2024-04-04T04:10:06.405" v="498" actId="478"/>
          <ac:cxnSpMkLst>
            <pc:docMk/>
            <pc:sldMk cId="1385471048" sldId="514"/>
            <ac:cxnSpMk id="18" creationId="{4610E9D5-23D2-A217-577F-66A9BEAF8F69}"/>
          </ac:cxnSpMkLst>
        </pc:cxnChg>
        <pc:cxnChg chg="del mod">
          <ac:chgData name="Herbert Xin" userId="e9a22dce-685b-4760-b3ee-62caa91fb046" providerId="ADAL" clId="{A953655A-3BEC-4A4A-AE4E-BBB69DBC5669}" dt="2024-04-04T04:10:06.405" v="498" actId="478"/>
          <ac:cxnSpMkLst>
            <pc:docMk/>
            <pc:sldMk cId="1385471048" sldId="514"/>
            <ac:cxnSpMk id="20" creationId="{180B05C9-F232-8A8F-8D92-5A94B2A9E545}"/>
          </ac:cxnSpMkLst>
        </pc:cxnChg>
      </pc:sldChg>
      <pc:sldChg chg="del">
        <pc:chgData name="Herbert Xin" userId="e9a22dce-685b-4760-b3ee-62caa91fb046" providerId="ADAL" clId="{A953655A-3BEC-4A4A-AE4E-BBB69DBC5669}" dt="2024-04-03T23:55:03.305" v="4" actId="47"/>
        <pc:sldMkLst>
          <pc:docMk/>
          <pc:sldMk cId="1530459011" sldId="514"/>
        </pc:sldMkLst>
      </pc:sldChg>
      <pc:sldChg chg="del">
        <pc:chgData name="Herbert Xin" userId="e9a22dce-685b-4760-b3ee-62caa91fb046" providerId="ADAL" clId="{A953655A-3BEC-4A4A-AE4E-BBB69DBC5669}" dt="2024-04-03T23:55:03.305" v="4" actId="47"/>
        <pc:sldMkLst>
          <pc:docMk/>
          <pc:sldMk cId="1331282311" sldId="515"/>
        </pc:sldMkLst>
      </pc:sldChg>
      <pc:sldChg chg="delSp add mod ord modTransition">
        <pc:chgData name="Herbert Xin" userId="e9a22dce-685b-4760-b3ee-62caa91fb046" providerId="ADAL" clId="{A953655A-3BEC-4A4A-AE4E-BBB69DBC5669}" dt="2024-04-04T07:04:35.961" v="2381"/>
        <pc:sldMkLst>
          <pc:docMk/>
          <pc:sldMk cId="1475412589" sldId="515"/>
        </pc:sldMkLst>
        <pc:spChg chg="del">
          <ac:chgData name="Herbert Xin" userId="e9a22dce-685b-4760-b3ee-62caa91fb046" providerId="ADAL" clId="{A953655A-3BEC-4A4A-AE4E-BBB69DBC5669}" dt="2024-04-04T04:10:34.708" v="507" actId="478"/>
          <ac:spMkLst>
            <pc:docMk/>
            <pc:sldMk cId="1475412589" sldId="515"/>
            <ac:spMk id="25" creationId="{82B18FE6-A605-CD18-6283-07A9BAF432E0}"/>
          </ac:spMkLst>
        </pc:spChg>
      </pc:sldChg>
      <pc:sldChg chg="del">
        <pc:chgData name="Herbert Xin" userId="e9a22dce-685b-4760-b3ee-62caa91fb046" providerId="ADAL" clId="{A953655A-3BEC-4A4A-AE4E-BBB69DBC5669}" dt="2024-04-03T23:55:03.305" v="4" actId="47"/>
        <pc:sldMkLst>
          <pc:docMk/>
          <pc:sldMk cId="1808545709" sldId="516"/>
        </pc:sldMkLst>
      </pc:sldChg>
      <pc:sldChg chg="addSp delSp modSp add mod modTransition">
        <pc:chgData name="Herbert Xin" userId="e9a22dce-685b-4760-b3ee-62caa91fb046" providerId="ADAL" clId="{A953655A-3BEC-4A4A-AE4E-BBB69DBC5669}" dt="2024-04-04T07:05:16.183" v="2390" actId="478"/>
        <pc:sldMkLst>
          <pc:docMk/>
          <pc:sldMk cId="2216788597" sldId="516"/>
        </pc:sldMkLst>
        <pc:spChg chg="add mod">
          <ac:chgData name="Herbert Xin" userId="e9a22dce-685b-4760-b3ee-62caa91fb046" providerId="ADAL" clId="{A953655A-3BEC-4A4A-AE4E-BBB69DBC5669}" dt="2024-04-04T04:19:37.051" v="617" actId="113"/>
          <ac:spMkLst>
            <pc:docMk/>
            <pc:sldMk cId="2216788597" sldId="516"/>
            <ac:spMk id="4" creationId="{8D347F4D-0891-1FC7-A387-6BAC8DD47900}"/>
          </ac:spMkLst>
        </pc:spChg>
        <pc:spChg chg="mod">
          <ac:chgData name="Herbert Xin" userId="e9a22dce-685b-4760-b3ee-62caa91fb046" providerId="ADAL" clId="{A953655A-3BEC-4A4A-AE4E-BBB69DBC5669}" dt="2024-04-04T04:22:08.610" v="655" actId="1076"/>
          <ac:spMkLst>
            <pc:docMk/>
            <pc:sldMk cId="2216788597" sldId="516"/>
            <ac:spMk id="5" creationId="{4DB3DBD5-02C1-B1CA-EDDC-4EAD304A5A93}"/>
          </ac:spMkLst>
        </pc:spChg>
        <pc:spChg chg="add mod">
          <ac:chgData name="Herbert Xin" userId="e9a22dce-685b-4760-b3ee-62caa91fb046" providerId="ADAL" clId="{A953655A-3BEC-4A4A-AE4E-BBB69DBC5669}" dt="2024-04-04T04:19:34.728" v="616" actId="1076"/>
          <ac:spMkLst>
            <pc:docMk/>
            <pc:sldMk cId="2216788597" sldId="516"/>
            <ac:spMk id="6" creationId="{E5BF9D7E-5EA9-321D-BC0C-4E3B81E443CB}"/>
          </ac:spMkLst>
        </pc:spChg>
        <pc:spChg chg="add del mod">
          <ac:chgData name="Herbert Xin" userId="e9a22dce-685b-4760-b3ee-62caa91fb046" providerId="ADAL" clId="{A953655A-3BEC-4A4A-AE4E-BBB69DBC5669}" dt="2024-04-04T07:05:16.183" v="2390" actId="478"/>
          <ac:spMkLst>
            <pc:docMk/>
            <pc:sldMk cId="2216788597" sldId="516"/>
            <ac:spMk id="7" creationId="{4EF8EEB7-EF22-5390-DFCB-D47DD5ADCF05}"/>
          </ac:spMkLst>
        </pc:spChg>
        <pc:spChg chg="add del mod">
          <ac:chgData name="Herbert Xin" userId="e9a22dce-685b-4760-b3ee-62caa91fb046" providerId="ADAL" clId="{A953655A-3BEC-4A4A-AE4E-BBB69DBC5669}" dt="2024-04-04T04:24:07.128" v="667"/>
          <ac:spMkLst>
            <pc:docMk/>
            <pc:sldMk cId="2216788597" sldId="516"/>
            <ac:spMk id="8" creationId="{2979C3C6-F996-038E-20FC-972A1EA5339D}"/>
          </ac:spMkLst>
        </pc:spChg>
      </pc:sldChg>
      <pc:sldChg chg="addSp delSp modSp add mod modTransition">
        <pc:chgData name="Herbert Xin" userId="e9a22dce-685b-4760-b3ee-62caa91fb046" providerId="ADAL" clId="{A953655A-3BEC-4A4A-AE4E-BBB69DBC5669}" dt="2024-04-04T07:03:18.387" v="2376"/>
        <pc:sldMkLst>
          <pc:docMk/>
          <pc:sldMk cId="2252898411" sldId="517"/>
        </pc:sldMkLst>
        <pc:spChg chg="add del mod">
          <ac:chgData name="Herbert Xin" userId="e9a22dce-685b-4760-b3ee-62caa91fb046" providerId="ADAL" clId="{A953655A-3BEC-4A4A-AE4E-BBB69DBC5669}" dt="2024-04-04T04:56:39.929" v="1311" actId="478"/>
          <ac:spMkLst>
            <pc:docMk/>
            <pc:sldMk cId="2252898411" sldId="517"/>
            <ac:spMk id="8" creationId="{2A227EE2-A22A-E5EC-39AD-C1E9B6FBF5EA}"/>
          </ac:spMkLst>
        </pc:spChg>
        <pc:spChg chg="mod">
          <ac:chgData name="Herbert Xin" userId="e9a22dce-685b-4760-b3ee-62caa91fb046" providerId="ADAL" clId="{A953655A-3BEC-4A4A-AE4E-BBB69DBC5669}" dt="2024-04-04T04:56:55.529" v="1313" actId="20577"/>
          <ac:spMkLst>
            <pc:docMk/>
            <pc:sldMk cId="2252898411" sldId="517"/>
            <ac:spMk id="9" creationId="{B5797D9E-D913-37DB-0CD9-547C13199D62}"/>
          </ac:spMkLst>
        </pc:spChg>
        <pc:spChg chg="mod">
          <ac:chgData name="Herbert Xin" userId="e9a22dce-685b-4760-b3ee-62caa91fb046" providerId="ADAL" clId="{A953655A-3BEC-4A4A-AE4E-BBB69DBC5669}" dt="2024-04-04T04:49:29.333" v="1223" actId="404"/>
          <ac:spMkLst>
            <pc:docMk/>
            <pc:sldMk cId="2252898411" sldId="517"/>
            <ac:spMk id="12" creationId="{1528F25A-DA9E-3C54-FA0D-71E8B0FF63B7}"/>
          </ac:spMkLst>
        </pc:spChg>
        <pc:spChg chg="mod">
          <ac:chgData name="Herbert Xin" userId="e9a22dce-685b-4760-b3ee-62caa91fb046" providerId="ADAL" clId="{A953655A-3BEC-4A4A-AE4E-BBB69DBC5669}" dt="2024-04-04T04:49:44.759" v="1252" actId="1035"/>
          <ac:spMkLst>
            <pc:docMk/>
            <pc:sldMk cId="2252898411" sldId="517"/>
            <ac:spMk id="13" creationId="{FBE32143-5A10-C88A-ADC8-0D097BF44D77}"/>
          </ac:spMkLst>
        </pc:spChg>
        <pc:spChg chg="mod">
          <ac:chgData name="Herbert Xin" userId="e9a22dce-685b-4760-b3ee-62caa91fb046" providerId="ADAL" clId="{A953655A-3BEC-4A4A-AE4E-BBB69DBC5669}" dt="2024-04-04T04:49:44.759" v="1252" actId="1035"/>
          <ac:spMkLst>
            <pc:docMk/>
            <pc:sldMk cId="2252898411" sldId="517"/>
            <ac:spMk id="14" creationId="{0B2FAD9A-8DEF-E6E7-B05F-E4B22FA56312}"/>
          </ac:spMkLst>
        </pc:spChg>
        <pc:spChg chg="mod">
          <ac:chgData name="Herbert Xin" userId="e9a22dce-685b-4760-b3ee-62caa91fb046" providerId="ADAL" clId="{A953655A-3BEC-4A4A-AE4E-BBB69DBC5669}" dt="2024-04-04T04:49:44.759" v="1252" actId="1035"/>
          <ac:spMkLst>
            <pc:docMk/>
            <pc:sldMk cId="2252898411" sldId="517"/>
            <ac:spMk id="15" creationId="{47970DC9-E99A-0EC5-0905-81BE926BDA0F}"/>
          </ac:spMkLst>
        </pc:spChg>
        <pc:spChg chg="mod">
          <ac:chgData name="Herbert Xin" userId="e9a22dce-685b-4760-b3ee-62caa91fb046" providerId="ADAL" clId="{A953655A-3BEC-4A4A-AE4E-BBB69DBC5669}" dt="2024-04-04T04:49:44.759" v="1252" actId="1035"/>
          <ac:spMkLst>
            <pc:docMk/>
            <pc:sldMk cId="2252898411" sldId="517"/>
            <ac:spMk id="16" creationId="{D731C117-9EB0-EDBD-D0B0-A894A7A1F538}"/>
          </ac:spMkLst>
        </pc:spChg>
        <pc:spChg chg="mod">
          <ac:chgData name="Herbert Xin" userId="e9a22dce-685b-4760-b3ee-62caa91fb046" providerId="ADAL" clId="{A953655A-3BEC-4A4A-AE4E-BBB69DBC5669}" dt="2024-04-04T04:49:44.759" v="1252" actId="1035"/>
          <ac:spMkLst>
            <pc:docMk/>
            <pc:sldMk cId="2252898411" sldId="517"/>
            <ac:spMk id="17" creationId="{CC0D2B0E-36A2-5ACC-8111-57B75EAD82B9}"/>
          </ac:spMkLst>
        </pc:spChg>
      </pc:sldChg>
      <pc:sldChg chg="new del">
        <pc:chgData name="Herbert Xin" userId="e9a22dce-685b-4760-b3ee-62caa91fb046" providerId="ADAL" clId="{A953655A-3BEC-4A4A-AE4E-BBB69DBC5669}" dt="2024-04-04T04:32:52.019" v="1015" actId="680"/>
        <pc:sldMkLst>
          <pc:docMk/>
          <pc:sldMk cId="3147181664" sldId="517"/>
        </pc:sldMkLst>
      </pc:sldChg>
      <pc:sldChg chg="modSp add del mod">
        <pc:chgData name="Herbert Xin" userId="e9a22dce-685b-4760-b3ee-62caa91fb046" providerId="ADAL" clId="{A953655A-3BEC-4A4A-AE4E-BBB69DBC5669}" dt="2024-04-04T04:27:40.143" v="678" actId="47"/>
        <pc:sldMkLst>
          <pc:docMk/>
          <pc:sldMk cId="3732011817" sldId="517"/>
        </pc:sldMkLst>
        <pc:spChg chg="mod">
          <ac:chgData name="Herbert Xin" userId="e9a22dce-685b-4760-b3ee-62caa91fb046" providerId="ADAL" clId="{A953655A-3BEC-4A4A-AE4E-BBB69DBC5669}" dt="2024-04-04T04:27:00.194" v="676" actId="20577"/>
          <ac:spMkLst>
            <pc:docMk/>
            <pc:sldMk cId="3732011817" sldId="517"/>
            <ac:spMk id="2" creationId="{816ED8AF-96EA-A92C-F2F6-E2B3B1CF3DDF}"/>
          </ac:spMkLst>
        </pc:spChg>
      </pc:sldChg>
      <pc:sldChg chg="delSp add mod ord">
        <pc:chgData name="Herbert Xin" userId="e9a22dce-685b-4760-b3ee-62caa91fb046" providerId="ADAL" clId="{A953655A-3BEC-4A4A-AE4E-BBB69DBC5669}" dt="2024-04-04T04:59:30.157" v="1316" actId="478"/>
        <pc:sldMkLst>
          <pc:docMk/>
          <pc:sldMk cId="3454245206" sldId="518"/>
        </pc:sldMkLst>
        <pc:spChg chg="del">
          <ac:chgData name="Herbert Xin" userId="e9a22dce-685b-4760-b3ee-62caa91fb046" providerId="ADAL" clId="{A953655A-3BEC-4A4A-AE4E-BBB69DBC5669}" dt="2024-04-04T04:59:30.157" v="1316" actId="478"/>
          <ac:spMkLst>
            <pc:docMk/>
            <pc:sldMk cId="3454245206" sldId="518"/>
            <ac:spMk id="18" creationId="{507B2EAD-EF31-DD39-7F3E-C0B8C64A4516}"/>
          </ac:spMkLst>
        </pc:spChg>
        <pc:spChg chg="del">
          <ac:chgData name="Herbert Xin" userId="e9a22dce-685b-4760-b3ee-62caa91fb046" providerId="ADAL" clId="{A953655A-3BEC-4A4A-AE4E-BBB69DBC5669}" dt="2024-04-04T04:55:12.651" v="1283" actId="478"/>
          <ac:spMkLst>
            <pc:docMk/>
            <pc:sldMk cId="3454245206" sldId="518"/>
            <ac:spMk id="19" creationId="{5246ACC6-F2DC-8AC7-5802-38AFE80DC88C}"/>
          </ac:spMkLst>
        </pc:spChg>
        <pc:spChg chg="del">
          <ac:chgData name="Herbert Xin" userId="e9a22dce-685b-4760-b3ee-62caa91fb046" providerId="ADAL" clId="{A953655A-3BEC-4A4A-AE4E-BBB69DBC5669}" dt="2024-04-04T04:55:12.651" v="1283" actId="478"/>
          <ac:spMkLst>
            <pc:docMk/>
            <pc:sldMk cId="3454245206" sldId="518"/>
            <ac:spMk id="20" creationId="{FF18B9F0-C107-EA58-A732-6C4DB05850A4}"/>
          </ac:spMkLst>
        </pc:spChg>
        <pc:spChg chg="del">
          <ac:chgData name="Herbert Xin" userId="e9a22dce-685b-4760-b3ee-62caa91fb046" providerId="ADAL" clId="{A953655A-3BEC-4A4A-AE4E-BBB69DBC5669}" dt="2024-04-04T04:55:12.651" v="1283" actId="478"/>
          <ac:spMkLst>
            <pc:docMk/>
            <pc:sldMk cId="3454245206" sldId="518"/>
            <ac:spMk id="21" creationId="{17DE0E00-248E-B66A-C6E8-47D3739C0C0F}"/>
          </ac:spMkLst>
        </pc:spChg>
        <pc:spChg chg="del">
          <ac:chgData name="Herbert Xin" userId="e9a22dce-685b-4760-b3ee-62caa91fb046" providerId="ADAL" clId="{A953655A-3BEC-4A4A-AE4E-BBB69DBC5669}" dt="2024-04-04T04:55:12.651" v="1283" actId="478"/>
          <ac:spMkLst>
            <pc:docMk/>
            <pc:sldMk cId="3454245206" sldId="518"/>
            <ac:spMk id="22" creationId="{7261810A-9B33-CE79-F89C-4E7243BD2D42}"/>
          </ac:spMkLst>
        </pc:spChg>
        <pc:spChg chg="del">
          <ac:chgData name="Herbert Xin" userId="e9a22dce-685b-4760-b3ee-62caa91fb046" providerId="ADAL" clId="{A953655A-3BEC-4A4A-AE4E-BBB69DBC5669}" dt="2024-04-04T04:55:12.651" v="1283" actId="478"/>
          <ac:spMkLst>
            <pc:docMk/>
            <pc:sldMk cId="3454245206" sldId="518"/>
            <ac:spMk id="23" creationId="{165E34C4-658A-C7F5-34EC-182E07FB7B0B}"/>
          </ac:spMkLst>
        </pc:spChg>
        <pc:spChg chg="del">
          <ac:chgData name="Herbert Xin" userId="e9a22dce-685b-4760-b3ee-62caa91fb046" providerId="ADAL" clId="{A953655A-3BEC-4A4A-AE4E-BBB69DBC5669}" dt="2024-04-04T04:55:12.651" v="1283" actId="478"/>
          <ac:spMkLst>
            <pc:docMk/>
            <pc:sldMk cId="3454245206" sldId="518"/>
            <ac:spMk id="24" creationId="{2C32B07F-F4CA-AA77-F028-439314702C70}"/>
          </ac:spMkLst>
        </pc:spChg>
      </pc:sldChg>
      <pc:sldChg chg="delSp add mod modTransition">
        <pc:chgData name="Herbert Xin" userId="e9a22dce-685b-4760-b3ee-62caa91fb046" providerId="ADAL" clId="{A953655A-3BEC-4A4A-AE4E-BBB69DBC5669}" dt="2024-04-04T07:03:18.387" v="2376"/>
        <pc:sldMkLst>
          <pc:docMk/>
          <pc:sldMk cId="1314065348" sldId="519"/>
        </pc:sldMkLst>
        <pc:spChg chg="del">
          <ac:chgData name="Herbert Xin" userId="e9a22dce-685b-4760-b3ee-62caa91fb046" providerId="ADAL" clId="{A953655A-3BEC-4A4A-AE4E-BBB69DBC5669}" dt="2024-04-04T04:55:49.523" v="1300" actId="478"/>
          <ac:spMkLst>
            <pc:docMk/>
            <pc:sldMk cId="1314065348" sldId="519"/>
            <ac:spMk id="21" creationId="{17DE0E00-248E-B66A-C6E8-47D3739C0C0F}"/>
          </ac:spMkLst>
        </pc:spChg>
        <pc:spChg chg="del">
          <ac:chgData name="Herbert Xin" userId="e9a22dce-685b-4760-b3ee-62caa91fb046" providerId="ADAL" clId="{A953655A-3BEC-4A4A-AE4E-BBB69DBC5669}" dt="2024-04-04T04:55:46.164" v="1299" actId="478"/>
          <ac:spMkLst>
            <pc:docMk/>
            <pc:sldMk cId="1314065348" sldId="519"/>
            <ac:spMk id="22" creationId="{7261810A-9B33-CE79-F89C-4E7243BD2D42}"/>
          </ac:spMkLst>
        </pc:spChg>
        <pc:spChg chg="del">
          <ac:chgData name="Herbert Xin" userId="e9a22dce-685b-4760-b3ee-62caa91fb046" providerId="ADAL" clId="{A953655A-3BEC-4A4A-AE4E-BBB69DBC5669}" dt="2024-04-04T04:55:46.164" v="1299" actId="478"/>
          <ac:spMkLst>
            <pc:docMk/>
            <pc:sldMk cId="1314065348" sldId="519"/>
            <ac:spMk id="23" creationId="{165E34C4-658A-C7F5-34EC-182E07FB7B0B}"/>
          </ac:spMkLst>
        </pc:spChg>
        <pc:spChg chg="del">
          <ac:chgData name="Herbert Xin" userId="e9a22dce-685b-4760-b3ee-62caa91fb046" providerId="ADAL" clId="{A953655A-3BEC-4A4A-AE4E-BBB69DBC5669}" dt="2024-04-04T04:55:46.164" v="1299" actId="478"/>
          <ac:spMkLst>
            <pc:docMk/>
            <pc:sldMk cId="1314065348" sldId="519"/>
            <ac:spMk id="24" creationId="{2C32B07F-F4CA-AA77-F028-439314702C70}"/>
          </ac:spMkLst>
        </pc:spChg>
      </pc:sldChg>
      <pc:sldChg chg="add del">
        <pc:chgData name="Herbert Xin" userId="e9a22dce-685b-4760-b3ee-62caa91fb046" providerId="ADAL" clId="{A953655A-3BEC-4A4A-AE4E-BBB69DBC5669}" dt="2024-04-04T04:55:29.715" v="1290" actId="2890"/>
        <pc:sldMkLst>
          <pc:docMk/>
          <pc:sldMk cId="2762110410" sldId="519"/>
        </pc:sldMkLst>
      </pc:sldChg>
      <pc:sldChg chg="add del">
        <pc:chgData name="Herbert Xin" userId="e9a22dce-685b-4760-b3ee-62caa91fb046" providerId="ADAL" clId="{A953655A-3BEC-4A4A-AE4E-BBB69DBC5669}" dt="2024-04-04T04:55:26.508" v="1289" actId="2890"/>
        <pc:sldMkLst>
          <pc:docMk/>
          <pc:sldMk cId="1994452342" sldId="520"/>
        </pc:sldMkLst>
      </pc:sldChg>
      <pc:sldChg chg="delSp add mod modTransition">
        <pc:chgData name="Herbert Xin" userId="e9a22dce-685b-4760-b3ee-62caa91fb046" providerId="ADAL" clId="{A953655A-3BEC-4A4A-AE4E-BBB69DBC5669}" dt="2024-04-04T07:03:18.387" v="2376"/>
        <pc:sldMkLst>
          <pc:docMk/>
          <pc:sldMk cId="4047684190" sldId="520"/>
        </pc:sldMkLst>
        <pc:spChg chg="del">
          <ac:chgData name="Herbert Xin" userId="e9a22dce-685b-4760-b3ee-62caa91fb046" providerId="ADAL" clId="{A953655A-3BEC-4A4A-AE4E-BBB69DBC5669}" dt="2024-04-04T04:55:57.012" v="1301" actId="478"/>
          <ac:spMkLst>
            <pc:docMk/>
            <pc:sldMk cId="4047684190" sldId="520"/>
            <ac:spMk id="22" creationId="{7261810A-9B33-CE79-F89C-4E7243BD2D42}"/>
          </ac:spMkLst>
        </pc:spChg>
        <pc:spChg chg="del">
          <ac:chgData name="Herbert Xin" userId="e9a22dce-685b-4760-b3ee-62caa91fb046" providerId="ADAL" clId="{A953655A-3BEC-4A4A-AE4E-BBB69DBC5669}" dt="2024-04-04T04:55:57.012" v="1301" actId="478"/>
          <ac:spMkLst>
            <pc:docMk/>
            <pc:sldMk cId="4047684190" sldId="520"/>
            <ac:spMk id="23" creationId="{165E34C4-658A-C7F5-34EC-182E07FB7B0B}"/>
          </ac:spMkLst>
        </pc:spChg>
        <pc:spChg chg="del">
          <ac:chgData name="Herbert Xin" userId="e9a22dce-685b-4760-b3ee-62caa91fb046" providerId="ADAL" clId="{A953655A-3BEC-4A4A-AE4E-BBB69DBC5669}" dt="2024-04-04T04:55:57.012" v="1301" actId="478"/>
          <ac:spMkLst>
            <pc:docMk/>
            <pc:sldMk cId="4047684190" sldId="520"/>
            <ac:spMk id="24" creationId="{2C32B07F-F4CA-AA77-F028-439314702C70}"/>
          </ac:spMkLst>
        </pc:spChg>
      </pc:sldChg>
      <pc:sldChg chg="addSp delSp add mod modTransition">
        <pc:chgData name="Herbert Xin" userId="e9a22dce-685b-4760-b3ee-62caa91fb046" providerId="ADAL" clId="{A953655A-3BEC-4A4A-AE4E-BBB69DBC5669}" dt="2024-04-04T07:03:18.387" v="2376"/>
        <pc:sldMkLst>
          <pc:docMk/>
          <pc:sldMk cId="1468620139" sldId="521"/>
        </pc:sldMkLst>
        <pc:spChg chg="add del">
          <ac:chgData name="Herbert Xin" userId="e9a22dce-685b-4760-b3ee-62caa91fb046" providerId="ADAL" clId="{A953655A-3BEC-4A4A-AE4E-BBB69DBC5669}" dt="2024-04-04T04:56:25.938" v="1308" actId="478"/>
          <ac:spMkLst>
            <pc:docMk/>
            <pc:sldMk cId="1468620139" sldId="521"/>
            <ac:spMk id="23" creationId="{165E34C4-658A-C7F5-34EC-182E07FB7B0B}"/>
          </ac:spMkLst>
        </pc:spChg>
        <pc:spChg chg="add del">
          <ac:chgData name="Herbert Xin" userId="e9a22dce-685b-4760-b3ee-62caa91fb046" providerId="ADAL" clId="{A953655A-3BEC-4A4A-AE4E-BBB69DBC5669}" dt="2024-04-04T04:56:21.415" v="1307" actId="478"/>
          <ac:spMkLst>
            <pc:docMk/>
            <pc:sldMk cId="1468620139" sldId="521"/>
            <ac:spMk id="24" creationId="{2C32B07F-F4CA-AA77-F028-439314702C70}"/>
          </ac:spMkLst>
        </pc:spChg>
      </pc:sldChg>
      <pc:sldChg chg="delSp add mod modTransition">
        <pc:chgData name="Herbert Xin" userId="e9a22dce-685b-4760-b3ee-62caa91fb046" providerId="ADAL" clId="{A953655A-3BEC-4A4A-AE4E-BBB69DBC5669}" dt="2024-04-04T07:03:18.387" v="2376"/>
        <pc:sldMkLst>
          <pc:docMk/>
          <pc:sldMk cId="1301491444" sldId="522"/>
        </pc:sldMkLst>
        <pc:spChg chg="del">
          <ac:chgData name="Herbert Xin" userId="e9a22dce-685b-4760-b3ee-62caa91fb046" providerId="ADAL" clId="{A953655A-3BEC-4A4A-AE4E-BBB69DBC5669}" dt="2024-04-04T04:56:30.655" v="1309" actId="478"/>
          <ac:spMkLst>
            <pc:docMk/>
            <pc:sldMk cId="1301491444" sldId="522"/>
            <ac:spMk id="24" creationId="{2C32B07F-F4CA-AA77-F028-439314702C70}"/>
          </ac:spMkLst>
        </pc:spChg>
      </pc:sldChg>
      <pc:sldChg chg="add modTransition">
        <pc:chgData name="Herbert Xin" userId="e9a22dce-685b-4760-b3ee-62caa91fb046" providerId="ADAL" clId="{A953655A-3BEC-4A4A-AE4E-BBB69DBC5669}" dt="2024-04-04T07:03:18.387" v="2376"/>
        <pc:sldMkLst>
          <pc:docMk/>
          <pc:sldMk cId="2507554538" sldId="523"/>
        </pc:sldMkLst>
      </pc:sldChg>
      <pc:sldChg chg="add modTransition">
        <pc:chgData name="Herbert Xin" userId="e9a22dce-685b-4760-b3ee-62caa91fb046" providerId="ADAL" clId="{A953655A-3BEC-4A4A-AE4E-BBB69DBC5669}" dt="2024-04-04T07:03:18.387" v="2376"/>
        <pc:sldMkLst>
          <pc:docMk/>
          <pc:sldMk cId="2889906902" sldId="524"/>
        </pc:sldMkLst>
      </pc:sldChg>
      <pc:sldChg chg="add modTransition">
        <pc:chgData name="Herbert Xin" userId="e9a22dce-685b-4760-b3ee-62caa91fb046" providerId="ADAL" clId="{A953655A-3BEC-4A4A-AE4E-BBB69DBC5669}" dt="2024-04-04T07:03:18.387" v="2376"/>
        <pc:sldMkLst>
          <pc:docMk/>
          <pc:sldMk cId="881335218" sldId="525"/>
        </pc:sldMkLst>
      </pc:sldChg>
      <pc:sldChg chg="addSp delSp modSp add mod modTransition">
        <pc:chgData name="Herbert Xin" userId="e9a22dce-685b-4760-b3ee-62caa91fb046" providerId="ADAL" clId="{A953655A-3BEC-4A4A-AE4E-BBB69DBC5669}" dt="2024-04-04T07:03:25.508" v="2377"/>
        <pc:sldMkLst>
          <pc:docMk/>
          <pc:sldMk cId="3248857543" sldId="526"/>
        </pc:sldMkLst>
        <pc:spChg chg="del">
          <ac:chgData name="Herbert Xin" userId="e9a22dce-685b-4760-b3ee-62caa91fb046" providerId="ADAL" clId="{A953655A-3BEC-4A4A-AE4E-BBB69DBC5669}" dt="2024-04-04T04:59:48.088" v="1319" actId="478"/>
          <ac:spMkLst>
            <pc:docMk/>
            <pc:sldMk cId="3248857543" sldId="526"/>
            <ac:spMk id="8" creationId="{2A227EE2-A22A-E5EC-39AD-C1E9B6FBF5EA}"/>
          </ac:spMkLst>
        </pc:spChg>
        <pc:spChg chg="del">
          <ac:chgData name="Herbert Xin" userId="e9a22dce-685b-4760-b3ee-62caa91fb046" providerId="ADAL" clId="{A953655A-3BEC-4A4A-AE4E-BBB69DBC5669}" dt="2024-04-04T04:59:48.088" v="1319" actId="478"/>
          <ac:spMkLst>
            <pc:docMk/>
            <pc:sldMk cId="3248857543" sldId="526"/>
            <ac:spMk id="12" creationId="{1528F25A-DA9E-3C54-FA0D-71E8B0FF63B7}"/>
          </ac:spMkLst>
        </pc:spChg>
        <pc:spChg chg="del">
          <ac:chgData name="Herbert Xin" userId="e9a22dce-685b-4760-b3ee-62caa91fb046" providerId="ADAL" clId="{A953655A-3BEC-4A4A-AE4E-BBB69DBC5669}" dt="2024-04-04T04:59:48.088" v="1319" actId="478"/>
          <ac:spMkLst>
            <pc:docMk/>
            <pc:sldMk cId="3248857543" sldId="526"/>
            <ac:spMk id="13" creationId="{FBE32143-5A10-C88A-ADC8-0D097BF44D77}"/>
          </ac:spMkLst>
        </pc:spChg>
        <pc:spChg chg="del">
          <ac:chgData name="Herbert Xin" userId="e9a22dce-685b-4760-b3ee-62caa91fb046" providerId="ADAL" clId="{A953655A-3BEC-4A4A-AE4E-BBB69DBC5669}" dt="2024-04-04T04:59:48.088" v="1319" actId="478"/>
          <ac:spMkLst>
            <pc:docMk/>
            <pc:sldMk cId="3248857543" sldId="526"/>
            <ac:spMk id="14" creationId="{0B2FAD9A-8DEF-E6E7-B05F-E4B22FA56312}"/>
          </ac:spMkLst>
        </pc:spChg>
        <pc:spChg chg="del">
          <ac:chgData name="Herbert Xin" userId="e9a22dce-685b-4760-b3ee-62caa91fb046" providerId="ADAL" clId="{A953655A-3BEC-4A4A-AE4E-BBB69DBC5669}" dt="2024-04-04T04:59:48.088" v="1319" actId="478"/>
          <ac:spMkLst>
            <pc:docMk/>
            <pc:sldMk cId="3248857543" sldId="526"/>
            <ac:spMk id="15" creationId="{47970DC9-E99A-0EC5-0905-81BE926BDA0F}"/>
          </ac:spMkLst>
        </pc:spChg>
        <pc:spChg chg="del">
          <ac:chgData name="Herbert Xin" userId="e9a22dce-685b-4760-b3ee-62caa91fb046" providerId="ADAL" clId="{A953655A-3BEC-4A4A-AE4E-BBB69DBC5669}" dt="2024-04-04T04:59:48.088" v="1319" actId="478"/>
          <ac:spMkLst>
            <pc:docMk/>
            <pc:sldMk cId="3248857543" sldId="526"/>
            <ac:spMk id="16" creationId="{D731C117-9EB0-EDBD-D0B0-A894A7A1F538}"/>
          </ac:spMkLst>
        </pc:spChg>
        <pc:spChg chg="del">
          <ac:chgData name="Herbert Xin" userId="e9a22dce-685b-4760-b3ee-62caa91fb046" providerId="ADAL" clId="{A953655A-3BEC-4A4A-AE4E-BBB69DBC5669}" dt="2024-04-04T04:59:48.088" v="1319" actId="478"/>
          <ac:spMkLst>
            <pc:docMk/>
            <pc:sldMk cId="3248857543" sldId="526"/>
            <ac:spMk id="17" creationId="{CC0D2B0E-36A2-5ACC-8111-57B75EAD82B9}"/>
          </ac:spMkLst>
        </pc:spChg>
        <pc:picChg chg="add del mod">
          <ac:chgData name="Herbert Xin" userId="e9a22dce-685b-4760-b3ee-62caa91fb046" providerId="ADAL" clId="{A953655A-3BEC-4A4A-AE4E-BBB69DBC5669}" dt="2024-04-04T05:19:45.279" v="1323" actId="478"/>
          <ac:picMkLst>
            <pc:docMk/>
            <pc:sldMk cId="3248857543" sldId="526"/>
            <ac:picMk id="19" creationId="{41C29524-6670-5CA2-151E-7D63D51885D0}"/>
          </ac:picMkLst>
        </pc:picChg>
        <pc:picChg chg="add mod">
          <ac:chgData name="Herbert Xin" userId="e9a22dce-685b-4760-b3ee-62caa91fb046" providerId="ADAL" clId="{A953655A-3BEC-4A4A-AE4E-BBB69DBC5669}" dt="2024-04-04T05:19:56.097" v="1329" actId="1076"/>
          <ac:picMkLst>
            <pc:docMk/>
            <pc:sldMk cId="3248857543" sldId="526"/>
            <ac:picMk id="21" creationId="{0D8B51D4-AE56-68BA-ECF8-9ECA7CA98849}"/>
          </ac:picMkLst>
        </pc:picChg>
      </pc:sldChg>
      <pc:sldChg chg="addSp delSp modSp add mod">
        <pc:chgData name="Herbert Xin" userId="e9a22dce-685b-4760-b3ee-62caa91fb046" providerId="ADAL" clId="{A953655A-3BEC-4A4A-AE4E-BBB69DBC5669}" dt="2024-04-04T05:43:29.119" v="1586" actId="478"/>
        <pc:sldMkLst>
          <pc:docMk/>
          <pc:sldMk cId="3418751236" sldId="527"/>
        </pc:sldMkLst>
        <pc:spChg chg="mod">
          <ac:chgData name="Herbert Xin" userId="e9a22dce-685b-4760-b3ee-62caa91fb046" providerId="ADAL" clId="{A953655A-3BEC-4A4A-AE4E-BBB69DBC5669}" dt="2024-04-04T05:21:31.523" v="1341" actId="20577"/>
          <ac:spMkLst>
            <pc:docMk/>
            <pc:sldMk cId="3418751236" sldId="527"/>
            <ac:spMk id="11" creationId="{0BB0DB78-18E1-A86A-3F69-95A3B4A7C9D5}"/>
          </ac:spMkLst>
        </pc:spChg>
        <pc:spChg chg="add del mod">
          <ac:chgData name="Herbert Xin" userId="e9a22dce-685b-4760-b3ee-62caa91fb046" providerId="ADAL" clId="{A953655A-3BEC-4A4A-AE4E-BBB69DBC5669}" dt="2024-04-04T05:43:29.119" v="1586" actId="478"/>
          <ac:spMkLst>
            <pc:docMk/>
            <pc:sldMk cId="3418751236" sldId="527"/>
            <ac:spMk id="12" creationId="{3D5C0318-427B-1B44-09B6-9E246CCB6D3B}"/>
          </ac:spMkLst>
        </pc:spChg>
        <pc:spChg chg="add del mod">
          <ac:chgData name="Herbert Xin" userId="e9a22dce-685b-4760-b3ee-62caa91fb046" providerId="ADAL" clId="{A953655A-3BEC-4A4A-AE4E-BBB69DBC5669}" dt="2024-04-04T05:43:25.646" v="1585" actId="478"/>
          <ac:spMkLst>
            <pc:docMk/>
            <pc:sldMk cId="3418751236" sldId="527"/>
            <ac:spMk id="13" creationId="{A13A7E2D-659D-1DC2-B944-B06FF34B7846}"/>
          </ac:spMkLst>
        </pc:spChg>
        <pc:spChg chg="add del mod">
          <ac:chgData name="Herbert Xin" userId="e9a22dce-685b-4760-b3ee-62caa91fb046" providerId="ADAL" clId="{A953655A-3BEC-4A4A-AE4E-BBB69DBC5669}" dt="2024-04-04T05:43:25.646" v="1585" actId="478"/>
          <ac:spMkLst>
            <pc:docMk/>
            <pc:sldMk cId="3418751236" sldId="527"/>
            <ac:spMk id="14" creationId="{9ADA3545-F12E-A174-6A8D-B8F2B6DC45DE}"/>
          </ac:spMkLst>
        </pc:spChg>
        <pc:spChg chg="add del mod">
          <ac:chgData name="Herbert Xin" userId="e9a22dce-685b-4760-b3ee-62caa91fb046" providerId="ADAL" clId="{A953655A-3BEC-4A4A-AE4E-BBB69DBC5669}" dt="2024-04-04T05:43:25.646" v="1585" actId="478"/>
          <ac:spMkLst>
            <pc:docMk/>
            <pc:sldMk cId="3418751236" sldId="527"/>
            <ac:spMk id="15" creationId="{294F8661-030B-B706-3575-38927D9077E3}"/>
          </ac:spMkLst>
        </pc:spChg>
        <pc:spChg chg="add del mod">
          <ac:chgData name="Herbert Xin" userId="e9a22dce-685b-4760-b3ee-62caa91fb046" providerId="ADAL" clId="{A953655A-3BEC-4A4A-AE4E-BBB69DBC5669}" dt="2024-04-04T05:43:25.646" v="1585" actId="478"/>
          <ac:spMkLst>
            <pc:docMk/>
            <pc:sldMk cId="3418751236" sldId="527"/>
            <ac:spMk id="16" creationId="{F268FC99-92F2-4D16-2E50-830E72A5B82E}"/>
          </ac:spMkLst>
        </pc:spChg>
        <pc:spChg chg="add del mod">
          <ac:chgData name="Herbert Xin" userId="e9a22dce-685b-4760-b3ee-62caa91fb046" providerId="ADAL" clId="{A953655A-3BEC-4A4A-AE4E-BBB69DBC5669}" dt="2024-04-04T05:43:25.646" v="1585" actId="478"/>
          <ac:spMkLst>
            <pc:docMk/>
            <pc:sldMk cId="3418751236" sldId="527"/>
            <ac:spMk id="17" creationId="{632C476B-FA1B-080A-6330-406FB630E4E7}"/>
          </ac:spMkLst>
        </pc:spChg>
      </pc:sldChg>
      <pc:sldChg chg="delSp add mod modTransition">
        <pc:chgData name="Herbert Xin" userId="e9a22dce-685b-4760-b3ee-62caa91fb046" providerId="ADAL" clId="{A953655A-3BEC-4A4A-AE4E-BBB69DBC5669}" dt="2024-04-04T07:03:36.331" v="2378"/>
        <pc:sldMkLst>
          <pc:docMk/>
          <pc:sldMk cId="3259982662" sldId="528"/>
        </pc:sldMkLst>
        <pc:spChg chg="del">
          <ac:chgData name="Herbert Xin" userId="e9a22dce-685b-4760-b3ee-62caa91fb046" providerId="ADAL" clId="{A953655A-3BEC-4A4A-AE4E-BBB69DBC5669}" dt="2024-04-04T05:43:31.519" v="1587" actId="478"/>
          <ac:spMkLst>
            <pc:docMk/>
            <pc:sldMk cId="3259982662" sldId="528"/>
            <ac:spMk id="13" creationId="{A13A7E2D-659D-1DC2-B944-B06FF34B7846}"/>
          </ac:spMkLst>
        </pc:spChg>
        <pc:spChg chg="del">
          <ac:chgData name="Herbert Xin" userId="e9a22dce-685b-4760-b3ee-62caa91fb046" providerId="ADAL" clId="{A953655A-3BEC-4A4A-AE4E-BBB69DBC5669}" dt="2024-04-04T05:43:31.519" v="1587" actId="478"/>
          <ac:spMkLst>
            <pc:docMk/>
            <pc:sldMk cId="3259982662" sldId="528"/>
            <ac:spMk id="14" creationId="{9ADA3545-F12E-A174-6A8D-B8F2B6DC45DE}"/>
          </ac:spMkLst>
        </pc:spChg>
        <pc:spChg chg="del">
          <ac:chgData name="Herbert Xin" userId="e9a22dce-685b-4760-b3ee-62caa91fb046" providerId="ADAL" clId="{A953655A-3BEC-4A4A-AE4E-BBB69DBC5669}" dt="2024-04-04T05:43:33.207" v="1588" actId="478"/>
          <ac:spMkLst>
            <pc:docMk/>
            <pc:sldMk cId="3259982662" sldId="528"/>
            <ac:spMk id="15" creationId="{294F8661-030B-B706-3575-38927D9077E3}"/>
          </ac:spMkLst>
        </pc:spChg>
        <pc:spChg chg="del">
          <ac:chgData name="Herbert Xin" userId="e9a22dce-685b-4760-b3ee-62caa91fb046" providerId="ADAL" clId="{A953655A-3BEC-4A4A-AE4E-BBB69DBC5669}" dt="2024-04-04T05:43:31.519" v="1587" actId="478"/>
          <ac:spMkLst>
            <pc:docMk/>
            <pc:sldMk cId="3259982662" sldId="528"/>
            <ac:spMk id="16" creationId="{F268FC99-92F2-4D16-2E50-830E72A5B82E}"/>
          </ac:spMkLst>
        </pc:spChg>
        <pc:spChg chg="del">
          <ac:chgData name="Herbert Xin" userId="e9a22dce-685b-4760-b3ee-62caa91fb046" providerId="ADAL" clId="{A953655A-3BEC-4A4A-AE4E-BBB69DBC5669}" dt="2024-04-04T05:43:31.519" v="1587" actId="478"/>
          <ac:spMkLst>
            <pc:docMk/>
            <pc:sldMk cId="3259982662" sldId="528"/>
            <ac:spMk id="17" creationId="{632C476B-FA1B-080A-6330-406FB630E4E7}"/>
          </ac:spMkLst>
        </pc:spChg>
      </pc:sldChg>
      <pc:sldChg chg="delSp modSp add mod modTransition">
        <pc:chgData name="Herbert Xin" userId="e9a22dce-685b-4760-b3ee-62caa91fb046" providerId="ADAL" clId="{A953655A-3BEC-4A4A-AE4E-BBB69DBC5669}" dt="2024-04-04T07:03:36.331" v="2378"/>
        <pc:sldMkLst>
          <pc:docMk/>
          <pc:sldMk cId="2005582415" sldId="529"/>
        </pc:sldMkLst>
        <pc:spChg chg="mod">
          <ac:chgData name="Herbert Xin" userId="e9a22dce-685b-4760-b3ee-62caa91fb046" providerId="ADAL" clId="{A953655A-3BEC-4A4A-AE4E-BBB69DBC5669}" dt="2024-04-04T05:43:56.932" v="1594" actId="207"/>
          <ac:spMkLst>
            <pc:docMk/>
            <pc:sldMk cId="2005582415" sldId="529"/>
            <ac:spMk id="3" creationId="{91C9A0C9-F83D-1B60-C260-4AE1D0CFEC23}"/>
          </ac:spMkLst>
        </pc:spChg>
        <pc:spChg chg="mod">
          <ac:chgData name="Herbert Xin" userId="e9a22dce-685b-4760-b3ee-62caa91fb046" providerId="ADAL" clId="{A953655A-3BEC-4A4A-AE4E-BBB69DBC5669}" dt="2024-04-04T05:44:01.128" v="1595" actId="207"/>
          <ac:spMkLst>
            <pc:docMk/>
            <pc:sldMk cId="2005582415" sldId="529"/>
            <ac:spMk id="4" creationId="{2472D9B6-9CC8-17A0-EE3D-26C89A32F8D0}"/>
          </ac:spMkLst>
        </pc:spChg>
        <pc:spChg chg="del">
          <ac:chgData name="Herbert Xin" userId="e9a22dce-685b-4760-b3ee-62caa91fb046" providerId="ADAL" clId="{A953655A-3BEC-4A4A-AE4E-BBB69DBC5669}" dt="2024-04-04T05:43:38.955" v="1589" actId="478"/>
          <ac:spMkLst>
            <pc:docMk/>
            <pc:sldMk cId="2005582415" sldId="529"/>
            <ac:spMk id="13" creationId="{A13A7E2D-659D-1DC2-B944-B06FF34B7846}"/>
          </ac:spMkLst>
        </pc:spChg>
        <pc:spChg chg="del">
          <ac:chgData name="Herbert Xin" userId="e9a22dce-685b-4760-b3ee-62caa91fb046" providerId="ADAL" clId="{A953655A-3BEC-4A4A-AE4E-BBB69DBC5669}" dt="2024-04-04T05:43:38.955" v="1589" actId="478"/>
          <ac:spMkLst>
            <pc:docMk/>
            <pc:sldMk cId="2005582415" sldId="529"/>
            <ac:spMk id="14" creationId="{9ADA3545-F12E-A174-6A8D-B8F2B6DC45DE}"/>
          </ac:spMkLst>
        </pc:spChg>
        <pc:spChg chg="mod">
          <ac:chgData name="Herbert Xin" userId="e9a22dce-685b-4760-b3ee-62caa91fb046" providerId="ADAL" clId="{A953655A-3BEC-4A4A-AE4E-BBB69DBC5669}" dt="2024-04-04T05:43:51.111" v="1593" actId="207"/>
          <ac:spMkLst>
            <pc:docMk/>
            <pc:sldMk cId="2005582415" sldId="529"/>
            <ac:spMk id="15" creationId="{294F8661-030B-B706-3575-38927D9077E3}"/>
          </ac:spMkLst>
        </pc:spChg>
        <pc:spChg chg="del">
          <ac:chgData name="Herbert Xin" userId="e9a22dce-685b-4760-b3ee-62caa91fb046" providerId="ADAL" clId="{A953655A-3BEC-4A4A-AE4E-BBB69DBC5669}" dt="2024-04-04T05:43:38.955" v="1589" actId="478"/>
          <ac:spMkLst>
            <pc:docMk/>
            <pc:sldMk cId="2005582415" sldId="529"/>
            <ac:spMk id="16" creationId="{F268FC99-92F2-4D16-2E50-830E72A5B82E}"/>
          </ac:spMkLst>
        </pc:spChg>
        <pc:spChg chg="del">
          <ac:chgData name="Herbert Xin" userId="e9a22dce-685b-4760-b3ee-62caa91fb046" providerId="ADAL" clId="{A953655A-3BEC-4A4A-AE4E-BBB69DBC5669}" dt="2024-04-04T05:43:38.955" v="1589" actId="478"/>
          <ac:spMkLst>
            <pc:docMk/>
            <pc:sldMk cId="2005582415" sldId="529"/>
            <ac:spMk id="17" creationId="{632C476B-FA1B-080A-6330-406FB630E4E7}"/>
          </ac:spMkLst>
        </pc:spChg>
      </pc:sldChg>
      <pc:sldChg chg="delSp modSp add mod modTransition">
        <pc:chgData name="Herbert Xin" userId="e9a22dce-685b-4760-b3ee-62caa91fb046" providerId="ADAL" clId="{A953655A-3BEC-4A4A-AE4E-BBB69DBC5669}" dt="2024-04-04T07:03:36.331" v="2378"/>
        <pc:sldMkLst>
          <pc:docMk/>
          <pc:sldMk cId="2799846042" sldId="530"/>
        </pc:sldMkLst>
        <pc:spChg chg="mod">
          <ac:chgData name="Herbert Xin" userId="e9a22dce-685b-4760-b3ee-62caa91fb046" providerId="ADAL" clId="{A953655A-3BEC-4A4A-AE4E-BBB69DBC5669}" dt="2024-04-04T06:07:53.280" v="1637" actId="20577"/>
          <ac:spMkLst>
            <pc:docMk/>
            <pc:sldMk cId="2799846042" sldId="530"/>
            <ac:spMk id="13" creationId="{A13A7E2D-659D-1DC2-B944-B06FF34B7846}"/>
          </ac:spMkLst>
        </pc:spChg>
        <pc:spChg chg="del">
          <ac:chgData name="Herbert Xin" userId="e9a22dce-685b-4760-b3ee-62caa91fb046" providerId="ADAL" clId="{A953655A-3BEC-4A4A-AE4E-BBB69DBC5669}" dt="2024-04-04T05:44:09.600" v="1596" actId="478"/>
          <ac:spMkLst>
            <pc:docMk/>
            <pc:sldMk cId="2799846042" sldId="530"/>
            <ac:spMk id="14" creationId="{9ADA3545-F12E-A174-6A8D-B8F2B6DC45DE}"/>
          </ac:spMkLst>
        </pc:spChg>
        <pc:spChg chg="del">
          <ac:chgData name="Herbert Xin" userId="e9a22dce-685b-4760-b3ee-62caa91fb046" providerId="ADAL" clId="{A953655A-3BEC-4A4A-AE4E-BBB69DBC5669}" dt="2024-04-04T05:44:09.600" v="1596" actId="478"/>
          <ac:spMkLst>
            <pc:docMk/>
            <pc:sldMk cId="2799846042" sldId="530"/>
            <ac:spMk id="16" creationId="{F268FC99-92F2-4D16-2E50-830E72A5B82E}"/>
          </ac:spMkLst>
        </pc:spChg>
        <pc:spChg chg="del">
          <ac:chgData name="Herbert Xin" userId="e9a22dce-685b-4760-b3ee-62caa91fb046" providerId="ADAL" clId="{A953655A-3BEC-4A4A-AE4E-BBB69DBC5669}" dt="2024-04-04T05:44:09.600" v="1596" actId="478"/>
          <ac:spMkLst>
            <pc:docMk/>
            <pc:sldMk cId="2799846042" sldId="530"/>
            <ac:spMk id="17" creationId="{632C476B-FA1B-080A-6330-406FB630E4E7}"/>
          </ac:spMkLst>
        </pc:spChg>
      </pc:sldChg>
      <pc:sldChg chg="delSp modSp add mod modTransition">
        <pc:chgData name="Herbert Xin" userId="e9a22dce-685b-4760-b3ee-62caa91fb046" providerId="ADAL" clId="{A953655A-3BEC-4A4A-AE4E-BBB69DBC5669}" dt="2024-04-04T07:03:36.331" v="2378"/>
        <pc:sldMkLst>
          <pc:docMk/>
          <pc:sldMk cId="903428062" sldId="531"/>
        </pc:sldMkLst>
        <pc:spChg chg="mod">
          <ac:chgData name="Herbert Xin" userId="e9a22dce-685b-4760-b3ee-62caa91fb046" providerId="ADAL" clId="{A953655A-3BEC-4A4A-AE4E-BBB69DBC5669}" dt="2024-04-04T06:07:55.384" v="1638" actId="20577"/>
          <ac:spMkLst>
            <pc:docMk/>
            <pc:sldMk cId="903428062" sldId="531"/>
            <ac:spMk id="13" creationId="{A13A7E2D-659D-1DC2-B944-B06FF34B7846}"/>
          </ac:spMkLst>
        </pc:spChg>
        <pc:spChg chg="mod">
          <ac:chgData name="Herbert Xin" userId="e9a22dce-685b-4760-b3ee-62caa91fb046" providerId="ADAL" clId="{A953655A-3BEC-4A4A-AE4E-BBB69DBC5669}" dt="2024-04-04T06:08:01.276" v="1641" actId="20577"/>
          <ac:spMkLst>
            <pc:docMk/>
            <pc:sldMk cId="903428062" sldId="531"/>
            <ac:spMk id="14" creationId="{9ADA3545-F12E-A174-6A8D-B8F2B6DC45DE}"/>
          </ac:spMkLst>
        </pc:spChg>
        <pc:spChg chg="del">
          <ac:chgData name="Herbert Xin" userId="e9a22dce-685b-4760-b3ee-62caa91fb046" providerId="ADAL" clId="{A953655A-3BEC-4A4A-AE4E-BBB69DBC5669}" dt="2024-04-04T05:44:12.183" v="1597" actId="478"/>
          <ac:spMkLst>
            <pc:docMk/>
            <pc:sldMk cId="903428062" sldId="531"/>
            <ac:spMk id="16" creationId="{F268FC99-92F2-4D16-2E50-830E72A5B82E}"/>
          </ac:spMkLst>
        </pc:spChg>
        <pc:spChg chg="del">
          <ac:chgData name="Herbert Xin" userId="e9a22dce-685b-4760-b3ee-62caa91fb046" providerId="ADAL" clId="{A953655A-3BEC-4A4A-AE4E-BBB69DBC5669}" dt="2024-04-04T05:44:12.183" v="1597" actId="478"/>
          <ac:spMkLst>
            <pc:docMk/>
            <pc:sldMk cId="903428062" sldId="531"/>
            <ac:spMk id="17" creationId="{632C476B-FA1B-080A-6330-406FB630E4E7}"/>
          </ac:spMkLst>
        </pc:spChg>
      </pc:sldChg>
      <pc:sldChg chg="delSp modSp add mod modTransition">
        <pc:chgData name="Herbert Xin" userId="e9a22dce-685b-4760-b3ee-62caa91fb046" providerId="ADAL" clId="{A953655A-3BEC-4A4A-AE4E-BBB69DBC5669}" dt="2024-04-04T07:03:36.331" v="2378"/>
        <pc:sldMkLst>
          <pc:docMk/>
          <pc:sldMk cId="3597545910" sldId="532"/>
        </pc:sldMkLst>
        <pc:spChg chg="mod">
          <ac:chgData name="Herbert Xin" userId="e9a22dce-685b-4760-b3ee-62caa91fb046" providerId="ADAL" clId="{A953655A-3BEC-4A4A-AE4E-BBB69DBC5669}" dt="2024-04-04T06:07:57.544" v="1639" actId="20577"/>
          <ac:spMkLst>
            <pc:docMk/>
            <pc:sldMk cId="3597545910" sldId="532"/>
            <ac:spMk id="13" creationId="{A13A7E2D-659D-1DC2-B944-B06FF34B7846}"/>
          </ac:spMkLst>
        </pc:spChg>
        <pc:spChg chg="mod">
          <ac:chgData name="Herbert Xin" userId="e9a22dce-685b-4760-b3ee-62caa91fb046" providerId="ADAL" clId="{A953655A-3BEC-4A4A-AE4E-BBB69DBC5669}" dt="2024-04-04T06:07:58.731" v="1640" actId="20577"/>
          <ac:spMkLst>
            <pc:docMk/>
            <pc:sldMk cId="3597545910" sldId="532"/>
            <ac:spMk id="14" creationId="{9ADA3545-F12E-A174-6A8D-B8F2B6DC45DE}"/>
          </ac:spMkLst>
        </pc:spChg>
        <pc:spChg chg="del mod">
          <ac:chgData name="Herbert Xin" userId="e9a22dce-685b-4760-b3ee-62caa91fb046" providerId="ADAL" clId="{A953655A-3BEC-4A4A-AE4E-BBB69DBC5669}" dt="2024-04-04T05:44:20.006" v="1600" actId="478"/>
          <ac:spMkLst>
            <pc:docMk/>
            <pc:sldMk cId="3597545910" sldId="532"/>
            <ac:spMk id="17" creationId="{632C476B-FA1B-080A-6330-406FB630E4E7}"/>
          </ac:spMkLst>
        </pc:spChg>
      </pc:sldChg>
      <pc:sldChg chg="modSp add mod modTransition">
        <pc:chgData name="Herbert Xin" userId="e9a22dce-685b-4760-b3ee-62caa91fb046" providerId="ADAL" clId="{A953655A-3BEC-4A4A-AE4E-BBB69DBC5669}" dt="2024-04-04T10:09:08.932" v="3340" actId="20577"/>
        <pc:sldMkLst>
          <pc:docMk/>
          <pc:sldMk cId="434207525" sldId="533"/>
        </pc:sldMkLst>
        <pc:spChg chg="mod">
          <ac:chgData name="Herbert Xin" userId="e9a22dce-685b-4760-b3ee-62caa91fb046" providerId="ADAL" clId="{A953655A-3BEC-4A4A-AE4E-BBB69DBC5669}" dt="2024-04-04T06:06:35.562" v="1609" actId="1076"/>
          <ac:spMkLst>
            <pc:docMk/>
            <pc:sldMk cId="434207525" sldId="533"/>
            <ac:spMk id="10" creationId="{95F1808B-23B7-103C-38C3-6043145275AB}"/>
          </ac:spMkLst>
        </pc:spChg>
        <pc:spChg chg="mod">
          <ac:chgData name="Herbert Xin" userId="e9a22dce-685b-4760-b3ee-62caa91fb046" providerId="ADAL" clId="{A953655A-3BEC-4A4A-AE4E-BBB69DBC5669}" dt="2024-04-04T10:09:05.318" v="3339" actId="20577"/>
          <ac:spMkLst>
            <pc:docMk/>
            <pc:sldMk cId="434207525" sldId="533"/>
            <ac:spMk id="13" creationId="{A13A7E2D-659D-1DC2-B944-B06FF34B7846}"/>
          </ac:spMkLst>
        </pc:spChg>
        <pc:spChg chg="mod">
          <ac:chgData name="Herbert Xin" userId="e9a22dce-685b-4760-b3ee-62caa91fb046" providerId="ADAL" clId="{A953655A-3BEC-4A4A-AE4E-BBB69DBC5669}" dt="2024-04-04T10:09:08.932" v="3340" actId="20577"/>
          <ac:spMkLst>
            <pc:docMk/>
            <pc:sldMk cId="434207525" sldId="533"/>
            <ac:spMk id="14" creationId="{9ADA3545-F12E-A174-6A8D-B8F2B6DC45DE}"/>
          </ac:spMkLst>
        </pc:spChg>
      </pc:sldChg>
      <pc:sldChg chg="addSp delSp modSp add mod">
        <pc:chgData name="Herbert Xin" userId="e9a22dce-685b-4760-b3ee-62caa91fb046" providerId="ADAL" clId="{A953655A-3BEC-4A4A-AE4E-BBB69DBC5669}" dt="2024-04-04T06:13:39.406" v="1703" actId="478"/>
        <pc:sldMkLst>
          <pc:docMk/>
          <pc:sldMk cId="411100567" sldId="534"/>
        </pc:sldMkLst>
        <pc:spChg chg="add del mod">
          <ac:chgData name="Herbert Xin" userId="e9a22dce-685b-4760-b3ee-62caa91fb046" providerId="ADAL" clId="{A953655A-3BEC-4A4A-AE4E-BBB69DBC5669}" dt="2024-04-04T06:12:29.560" v="1696" actId="478"/>
          <ac:spMkLst>
            <pc:docMk/>
            <pc:sldMk cId="411100567" sldId="534"/>
            <ac:spMk id="8" creationId="{B93B5F8B-F994-A608-A9F9-B95BE6825E39}"/>
          </ac:spMkLst>
        </pc:spChg>
        <pc:spChg chg="mod">
          <ac:chgData name="Herbert Xin" userId="e9a22dce-685b-4760-b3ee-62caa91fb046" providerId="ADAL" clId="{A953655A-3BEC-4A4A-AE4E-BBB69DBC5669}" dt="2024-04-04T06:06:00.642" v="1607" actId="20577"/>
          <ac:spMkLst>
            <pc:docMk/>
            <pc:sldMk cId="411100567" sldId="534"/>
            <ac:spMk id="11" creationId="{0BB0DB78-18E1-A86A-3F69-95A3B4A7C9D5}"/>
          </ac:spMkLst>
        </pc:spChg>
        <pc:spChg chg="add del mod">
          <ac:chgData name="Herbert Xin" userId="e9a22dce-685b-4760-b3ee-62caa91fb046" providerId="ADAL" clId="{A953655A-3BEC-4A4A-AE4E-BBB69DBC5669}" dt="2024-04-04T06:12:29.560" v="1696" actId="478"/>
          <ac:spMkLst>
            <pc:docMk/>
            <pc:sldMk cId="411100567" sldId="534"/>
            <ac:spMk id="12" creationId="{5FC94AF3-AC82-70BF-BF48-BE5922F0B92A}"/>
          </ac:spMkLst>
        </pc:spChg>
        <pc:spChg chg="add del mod">
          <ac:chgData name="Herbert Xin" userId="e9a22dce-685b-4760-b3ee-62caa91fb046" providerId="ADAL" clId="{A953655A-3BEC-4A4A-AE4E-BBB69DBC5669}" dt="2024-04-04T06:13:37.667" v="1702" actId="478"/>
          <ac:spMkLst>
            <pc:docMk/>
            <pc:sldMk cId="411100567" sldId="534"/>
            <ac:spMk id="13" creationId="{72C0D23B-196D-A326-1BFE-E9A6FEC48FE3}"/>
          </ac:spMkLst>
        </pc:spChg>
        <pc:spChg chg="add del mod">
          <ac:chgData name="Herbert Xin" userId="e9a22dce-685b-4760-b3ee-62caa91fb046" providerId="ADAL" clId="{A953655A-3BEC-4A4A-AE4E-BBB69DBC5669}" dt="2024-04-04T06:12:29.560" v="1696" actId="478"/>
          <ac:spMkLst>
            <pc:docMk/>
            <pc:sldMk cId="411100567" sldId="534"/>
            <ac:spMk id="14" creationId="{84EBDEA1-1171-3A23-1B67-CCB5336B6E70}"/>
          </ac:spMkLst>
        </pc:spChg>
        <pc:spChg chg="add del mod">
          <ac:chgData name="Herbert Xin" userId="e9a22dce-685b-4760-b3ee-62caa91fb046" providerId="ADAL" clId="{A953655A-3BEC-4A4A-AE4E-BBB69DBC5669}" dt="2024-04-04T06:12:29.560" v="1696" actId="478"/>
          <ac:spMkLst>
            <pc:docMk/>
            <pc:sldMk cId="411100567" sldId="534"/>
            <ac:spMk id="15" creationId="{F3687553-DF51-F4FC-5574-8A583A00AF9B}"/>
          </ac:spMkLst>
        </pc:spChg>
        <pc:spChg chg="add del mod">
          <ac:chgData name="Herbert Xin" userId="e9a22dce-685b-4760-b3ee-62caa91fb046" providerId="ADAL" clId="{A953655A-3BEC-4A4A-AE4E-BBB69DBC5669}" dt="2024-04-04T06:13:39.406" v="1703" actId="478"/>
          <ac:spMkLst>
            <pc:docMk/>
            <pc:sldMk cId="411100567" sldId="534"/>
            <ac:spMk id="16" creationId="{666C0E0E-D6AA-F095-189F-2F1CD796D15E}"/>
          </ac:spMkLst>
        </pc:spChg>
      </pc:sldChg>
      <pc:sldChg chg="delSp add mod modTransition">
        <pc:chgData name="Herbert Xin" userId="e9a22dce-685b-4760-b3ee-62caa91fb046" providerId="ADAL" clId="{A953655A-3BEC-4A4A-AE4E-BBB69DBC5669}" dt="2024-04-04T07:03:44.535" v="2379"/>
        <pc:sldMkLst>
          <pc:docMk/>
          <pc:sldMk cId="2450493376" sldId="535"/>
        </pc:sldMkLst>
        <pc:spChg chg="del">
          <ac:chgData name="Herbert Xin" userId="e9a22dce-685b-4760-b3ee-62caa91fb046" providerId="ADAL" clId="{A953655A-3BEC-4A4A-AE4E-BBB69DBC5669}" dt="2024-04-04T06:12:32.561" v="1697" actId="478"/>
          <ac:spMkLst>
            <pc:docMk/>
            <pc:sldMk cId="2450493376" sldId="535"/>
            <ac:spMk id="12" creationId="{5FC94AF3-AC82-70BF-BF48-BE5922F0B92A}"/>
          </ac:spMkLst>
        </pc:spChg>
        <pc:spChg chg="del">
          <ac:chgData name="Herbert Xin" userId="e9a22dce-685b-4760-b3ee-62caa91fb046" providerId="ADAL" clId="{A953655A-3BEC-4A4A-AE4E-BBB69DBC5669}" dt="2024-04-04T06:12:32.561" v="1697" actId="478"/>
          <ac:spMkLst>
            <pc:docMk/>
            <pc:sldMk cId="2450493376" sldId="535"/>
            <ac:spMk id="14" creationId="{84EBDEA1-1171-3A23-1B67-CCB5336B6E70}"/>
          </ac:spMkLst>
        </pc:spChg>
        <pc:spChg chg="del">
          <ac:chgData name="Herbert Xin" userId="e9a22dce-685b-4760-b3ee-62caa91fb046" providerId="ADAL" clId="{A953655A-3BEC-4A4A-AE4E-BBB69DBC5669}" dt="2024-04-04T06:12:32.561" v="1697" actId="478"/>
          <ac:spMkLst>
            <pc:docMk/>
            <pc:sldMk cId="2450493376" sldId="535"/>
            <ac:spMk id="15" creationId="{F3687553-DF51-F4FC-5574-8A583A00AF9B}"/>
          </ac:spMkLst>
        </pc:spChg>
      </pc:sldChg>
      <pc:sldChg chg="modSp add del mod">
        <pc:chgData name="Herbert Xin" userId="e9a22dce-685b-4760-b3ee-62caa91fb046" providerId="ADAL" clId="{A953655A-3BEC-4A4A-AE4E-BBB69DBC5669}" dt="2024-04-04T06:12:20.198" v="1691" actId="47"/>
        <pc:sldMkLst>
          <pc:docMk/>
          <pc:sldMk cId="2903361992" sldId="535"/>
        </pc:sldMkLst>
        <pc:spChg chg="mod">
          <ac:chgData name="Herbert Xin" userId="e9a22dce-685b-4760-b3ee-62caa91fb046" providerId="ADAL" clId="{A953655A-3BEC-4A4A-AE4E-BBB69DBC5669}" dt="2024-04-04T06:12:02.468" v="1689" actId="1036"/>
          <ac:spMkLst>
            <pc:docMk/>
            <pc:sldMk cId="2903361992" sldId="535"/>
            <ac:spMk id="12" creationId="{5FC94AF3-AC82-70BF-BF48-BE5922F0B92A}"/>
          </ac:spMkLst>
        </pc:spChg>
      </pc:sldChg>
      <pc:sldChg chg="add del">
        <pc:chgData name="Herbert Xin" userId="e9a22dce-685b-4760-b3ee-62caa91fb046" providerId="ADAL" clId="{A953655A-3BEC-4A4A-AE4E-BBB69DBC5669}" dt="2024-04-04T06:12:20.198" v="1691" actId="47"/>
        <pc:sldMkLst>
          <pc:docMk/>
          <pc:sldMk cId="93489296" sldId="536"/>
        </pc:sldMkLst>
      </pc:sldChg>
      <pc:sldChg chg="delSp add mod modTransition">
        <pc:chgData name="Herbert Xin" userId="e9a22dce-685b-4760-b3ee-62caa91fb046" providerId="ADAL" clId="{A953655A-3BEC-4A4A-AE4E-BBB69DBC5669}" dt="2024-04-04T07:03:44.535" v="2379"/>
        <pc:sldMkLst>
          <pc:docMk/>
          <pc:sldMk cId="3764001543" sldId="536"/>
        </pc:sldMkLst>
        <pc:spChg chg="del">
          <ac:chgData name="Herbert Xin" userId="e9a22dce-685b-4760-b3ee-62caa91fb046" providerId="ADAL" clId="{A953655A-3BEC-4A4A-AE4E-BBB69DBC5669}" dt="2024-04-04T06:12:36.391" v="1699" actId="478"/>
          <ac:spMkLst>
            <pc:docMk/>
            <pc:sldMk cId="3764001543" sldId="536"/>
            <ac:spMk id="14" creationId="{84EBDEA1-1171-3A23-1B67-CCB5336B6E70}"/>
          </ac:spMkLst>
        </pc:spChg>
        <pc:spChg chg="del">
          <ac:chgData name="Herbert Xin" userId="e9a22dce-685b-4760-b3ee-62caa91fb046" providerId="ADAL" clId="{A953655A-3BEC-4A4A-AE4E-BBB69DBC5669}" dt="2024-04-04T06:12:34.883" v="1698" actId="478"/>
          <ac:spMkLst>
            <pc:docMk/>
            <pc:sldMk cId="3764001543" sldId="536"/>
            <ac:spMk id="15" creationId="{F3687553-DF51-F4FC-5574-8A583A00AF9B}"/>
          </ac:spMkLst>
        </pc:spChg>
      </pc:sldChg>
      <pc:sldChg chg="add del">
        <pc:chgData name="Herbert Xin" userId="e9a22dce-685b-4760-b3ee-62caa91fb046" providerId="ADAL" clId="{A953655A-3BEC-4A4A-AE4E-BBB69DBC5669}" dt="2024-04-04T06:12:20.198" v="1691" actId="47"/>
        <pc:sldMkLst>
          <pc:docMk/>
          <pc:sldMk cId="857939785" sldId="537"/>
        </pc:sldMkLst>
      </pc:sldChg>
      <pc:sldChg chg="delSp add mod modTransition">
        <pc:chgData name="Herbert Xin" userId="e9a22dce-685b-4760-b3ee-62caa91fb046" providerId="ADAL" clId="{A953655A-3BEC-4A4A-AE4E-BBB69DBC5669}" dt="2024-04-04T07:03:44.535" v="2379"/>
        <pc:sldMkLst>
          <pc:docMk/>
          <pc:sldMk cId="1818384040" sldId="537"/>
        </pc:sldMkLst>
        <pc:spChg chg="del">
          <ac:chgData name="Herbert Xin" userId="e9a22dce-685b-4760-b3ee-62caa91fb046" providerId="ADAL" clId="{A953655A-3BEC-4A4A-AE4E-BBB69DBC5669}" dt="2024-04-04T06:12:41.676" v="1700" actId="478"/>
          <ac:spMkLst>
            <pc:docMk/>
            <pc:sldMk cId="1818384040" sldId="537"/>
            <ac:spMk id="15" creationId="{F3687553-DF51-F4FC-5574-8A583A00AF9B}"/>
          </ac:spMkLst>
        </pc:spChg>
      </pc:sldChg>
      <pc:sldChg chg="add del">
        <pc:chgData name="Herbert Xin" userId="e9a22dce-685b-4760-b3ee-62caa91fb046" providerId="ADAL" clId="{A953655A-3BEC-4A4A-AE4E-BBB69DBC5669}" dt="2024-04-04T06:12:20.198" v="1691" actId="47"/>
        <pc:sldMkLst>
          <pc:docMk/>
          <pc:sldMk cId="507542953" sldId="538"/>
        </pc:sldMkLst>
      </pc:sldChg>
      <pc:sldChg chg="add modTransition">
        <pc:chgData name="Herbert Xin" userId="e9a22dce-685b-4760-b3ee-62caa91fb046" providerId="ADAL" clId="{A953655A-3BEC-4A4A-AE4E-BBB69DBC5669}" dt="2024-04-04T07:03:44.535" v="2379"/>
        <pc:sldMkLst>
          <pc:docMk/>
          <pc:sldMk cId="1618843587" sldId="538"/>
        </pc:sldMkLst>
      </pc:sldChg>
      <pc:sldChg chg="add modTransition">
        <pc:chgData name="Herbert Xin" userId="e9a22dce-685b-4760-b3ee-62caa91fb046" providerId="ADAL" clId="{A953655A-3BEC-4A4A-AE4E-BBB69DBC5669}" dt="2024-04-04T07:03:44.535" v="2379"/>
        <pc:sldMkLst>
          <pc:docMk/>
          <pc:sldMk cId="1703679951" sldId="539"/>
        </pc:sldMkLst>
      </pc:sldChg>
      <pc:sldChg chg="addSp delSp modSp add mod">
        <pc:chgData name="Herbert Xin" userId="e9a22dce-685b-4760-b3ee-62caa91fb046" providerId="ADAL" clId="{A953655A-3BEC-4A4A-AE4E-BBB69DBC5669}" dt="2024-04-04T07:00:09.036" v="2340" actId="478"/>
        <pc:sldMkLst>
          <pc:docMk/>
          <pc:sldMk cId="3579207815" sldId="540"/>
        </pc:sldMkLst>
        <pc:spChg chg="add del mod">
          <ac:chgData name="Herbert Xin" userId="e9a22dce-685b-4760-b3ee-62caa91fb046" providerId="ADAL" clId="{A953655A-3BEC-4A4A-AE4E-BBB69DBC5669}" dt="2024-04-04T07:00:09.036" v="2340" actId="478"/>
          <ac:spMkLst>
            <pc:docMk/>
            <pc:sldMk cId="3579207815" sldId="540"/>
            <ac:spMk id="8" creationId="{0F275665-2F67-3681-B6D1-E0FAEA25A31C}"/>
          </ac:spMkLst>
        </pc:spChg>
        <pc:spChg chg="mod">
          <ac:chgData name="Herbert Xin" userId="e9a22dce-685b-4760-b3ee-62caa91fb046" providerId="ADAL" clId="{A953655A-3BEC-4A4A-AE4E-BBB69DBC5669}" dt="2024-04-04T06:18:07.181" v="1757" actId="20577"/>
          <ac:spMkLst>
            <pc:docMk/>
            <pc:sldMk cId="3579207815" sldId="540"/>
            <ac:spMk id="11" creationId="{0BB0DB78-18E1-A86A-3F69-95A3B4A7C9D5}"/>
          </ac:spMkLst>
        </pc:spChg>
        <pc:spChg chg="add del mod">
          <ac:chgData name="Herbert Xin" userId="e9a22dce-685b-4760-b3ee-62caa91fb046" providerId="ADAL" clId="{A953655A-3BEC-4A4A-AE4E-BBB69DBC5669}" dt="2024-04-04T06:29:47.030" v="1905"/>
          <ac:spMkLst>
            <pc:docMk/>
            <pc:sldMk cId="3579207815" sldId="540"/>
            <ac:spMk id="12" creationId="{BD56D731-867F-7823-84D5-1A969F916161}"/>
          </ac:spMkLst>
        </pc:spChg>
        <pc:spChg chg="add del mod">
          <ac:chgData name="Herbert Xin" userId="e9a22dce-685b-4760-b3ee-62caa91fb046" providerId="ADAL" clId="{A953655A-3BEC-4A4A-AE4E-BBB69DBC5669}" dt="2024-04-04T07:00:07.311" v="2339" actId="478"/>
          <ac:spMkLst>
            <pc:docMk/>
            <pc:sldMk cId="3579207815" sldId="540"/>
            <ac:spMk id="13" creationId="{E94942B3-70A5-17E3-BA63-52E19D7883B8}"/>
          </ac:spMkLst>
        </pc:spChg>
      </pc:sldChg>
      <pc:sldChg chg="addSp delSp modSp add mod modTransition">
        <pc:chgData name="Herbert Xin" userId="e9a22dce-685b-4760-b3ee-62caa91fb046" providerId="ADAL" clId="{A953655A-3BEC-4A4A-AE4E-BBB69DBC5669}" dt="2024-04-04T07:02:41.100" v="2373"/>
        <pc:sldMkLst>
          <pc:docMk/>
          <pc:sldMk cId="668129833" sldId="541"/>
        </pc:sldMkLst>
        <pc:spChg chg="del">
          <ac:chgData name="Herbert Xin" userId="e9a22dce-685b-4760-b3ee-62caa91fb046" providerId="ADAL" clId="{A953655A-3BEC-4A4A-AE4E-BBB69DBC5669}" dt="2024-04-04T06:36:21.627" v="1966" actId="478"/>
          <ac:spMkLst>
            <pc:docMk/>
            <pc:sldMk cId="668129833" sldId="541"/>
            <ac:spMk id="8" creationId="{0F275665-2F67-3681-B6D1-E0FAEA25A31C}"/>
          </ac:spMkLst>
        </pc:spChg>
        <pc:spChg chg="add mod">
          <ac:chgData name="Herbert Xin" userId="e9a22dce-685b-4760-b3ee-62caa91fb046" providerId="ADAL" clId="{A953655A-3BEC-4A4A-AE4E-BBB69DBC5669}" dt="2024-04-04T07:01:13.130" v="2365" actId="20577"/>
          <ac:spMkLst>
            <pc:docMk/>
            <pc:sldMk cId="668129833" sldId="541"/>
            <ac:spMk id="12" creationId="{AFC1A672-4714-06F9-F8D8-F8774CEECB1D}"/>
          </ac:spMkLst>
        </pc:spChg>
        <pc:spChg chg="del">
          <ac:chgData name="Herbert Xin" userId="e9a22dce-685b-4760-b3ee-62caa91fb046" providerId="ADAL" clId="{A953655A-3BEC-4A4A-AE4E-BBB69DBC5669}" dt="2024-04-04T06:36:21.627" v="1966" actId="478"/>
          <ac:spMkLst>
            <pc:docMk/>
            <pc:sldMk cId="668129833" sldId="541"/>
            <ac:spMk id="13" creationId="{E94942B3-70A5-17E3-BA63-52E19D7883B8}"/>
          </ac:spMkLst>
        </pc:spChg>
        <pc:spChg chg="add del mod">
          <ac:chgData name="Herbert Xin" userId="e9a22dce-685b-4760-b3ee-62caa91fb046" providerId="ADAL" clId="{A953655A-3BEC-4A4A-AE4E-BBB69DBC5669}" dt="2024-04-04T07:01:15.227" v="2366" actId="478"/>
          <ac:spMkLst>
            <pc:docMk/>
            <pc:sldMk cId="668129833" sldId="541"/>
            <ac:spMk id="14" creationId="{65088AB5-3EF5-019C-6B61-85AB2D224B71}"/>
          </ac:spMkLst>
        </pc:spChg>
      </pc:sldChg>
      <pc:sldChg chg="delSp add mod modTransition">
        <pc:chgData name="Herbert Xin" userId="e9a22dce-685b-4760-b3ee-62caa91fb046" providerId="ADAL" clId="{A953655A-3BEC-4A4A-AE4E-BBB69DBC5669}" dt="2024-04-04T07:02:35.097" v="2372"/>
        <pc:sldMkLst>
          <pc:docMk/>
          <pc:sldMk cId="1835461259" sldId="542"/>
        </pc:sldMkLst>
        <pc:spChg chg="del">
          <ac:chgData name="Herbert Xin" userId="e9a22dce-685b-4760-b3ee-62caa91fb046" providerId="ADAL" clId="{A953655A-3BEC-4A4A-AE4E-BBB69DBC5669}" dt="2024-04-04T07:00:11.515" v="2341" actId="478"/>
          <ac:spMkLst>
            <pc:docMk/>
            <pc:sldMk cId="1835461259" sldId="542"/>
            <ac:spMk id="13" creationId="{E94942B3-70A5-17E3-BA63-52E19D7883B8}"/>
          </ac:spMkLst>
        </pc:spChg>
      </pc:sldChg>
      <pc:sldChg chg="modSp add modTransition">
        <pc:chgData name="Herbert Xin" userId="e9a22dce-685b-4760-b3ee-62caa91fb046" providerId="ADAL" clId="{A953655A-3BEC-4A4A-AE4E-BBB69DBC5669}" dt="2024-04-04T07:02:35.097" v="2372"/>
        <pc:sldMkLst>
          <pc:docMk/>
          <pc:sldMk cId="2555840562" sldId="543"/>
        </pc:sldMkLst>
        <pc:spChg chg="mod">
          <ac:chgData name="Herbert Xin" userId="e9a22dce-685b-4760-b3ee-62caa91fb046" providerId="ADAL" clId="{A953655A-3BEC-4A4A-AE4E-BBB69DBC5669}" dt="2024-04-04T07:00:15.422" v="2342" actId="20577"/>
          <ac:spMkLst>
            <pc:docMk/>
            <pc:sldMk cId="2555840562" sldId="543"/>
            <ac:spMk id="13" creationId="{E94942B3-70A5-17E3-BA63-52E19D7883B8}"/>
          </ac:spMkLst>
        </pc:spChg>
      </pc:sldChg>
      <pc:sldChg chg="modSp add modTransition">
        <pc:chgData name="Herbert Xin" userId="e9a22dce-685b-4760-b3ee-62caa91fb046" providerId="ADAL" clId="{A953655A-3BEC-4A4A-AE4E-BBB69DBC5669}" dt="2024-04-04T07:02:35.097" v="2372"/>
        <pc:sldMkLst>
          <pc:docMk/>
          <pc:sldMk cId="2200298582" sldId="544"/>
        </pc:sldMkLst>
        <pc:spChg chg="mod">
          <ac:chgData name="Herbert Xin" userId="e9a22dce-685b-4760-b3ee-62caa91fb046" providerId="ADAL" clId="{A953655A-3BEC-4A4A-AE4E-BBB69DBC5669}" dt="2024-04-04T07:00:25.877" v="2346" actId="20577"/>
          <ac:spMkLst>
            <pc:docMk/>
            <pc:sldMk cId="2200298582" sldId="544"/>
            <ac:spMk id="13" creationId="{E94942B3-70A5-17E3-BA63-52E19D7883B8}"/>
          </ac:spMkLst>
        </pc:spChg>
      </pc:sldChg>
      <pc:sldChg chg="modSp add modTransition">
        <pc:chgData name="Herbert Xin" userId="e9a22dce-685b-4760-b3ee-62caa91fb046" providerId="ADAL" clId="{A953655A-3BEC-4A4A-AE4E-BBB69DBC5669}" dt="2024-04-04T07:02:35.097" v="2372"/>
        <pc:sldMkLst>
          <pc:docMk/>
          <pc:sldMk cId="2492656383" sldId="545"/>
        </pc:sldMkLst>
        <pc:spChg chg="mod">
          <ac:chgData name="Herbert Xin" userId="e9a22dce-685b-4760-b3ee-62caa91fb046" providerId="ADAL" clId="{A953655A-3BEC-4A4A-AE4E-BBB69DBC5669}" dt="2024-04-04T07:00:28.799" v="2347" actId="20577"/>
          <ac:spMkLst>
            <pc:docMk/>
            <pc:sldMk cId="2492656383" sldId="545"/>
            <ac:spMk id="13" creationId="{E94942B3-70A5-17E3-BA63-52E19D7883B8}"/>
          </ac:spMkLst>
        </pc:spChg>
      </pc:sldChg>
      <pc:sldChg chg="modSp add mod modTransition">
        <pc:chgData name="Herbert Xin" userId="e9a22dce-685b-4760-b3ee-62caa91fb046" providerId="ADAL" clId="{A953655A-3BEC-4A4A-AE4E-BBB69DBC5669}" dt="2024-04-04T07:02:35.097" v="2372"/>
        <pc:sldMkLst>
          <pc:docMk/>
          <pc:sldMk cId="181873841" sldId="546"/>
        </pc:sldMkLst>
        <pc:spChg chg="mod">
          <ac:chgData name="Herbert Xin" userId="e9a22dce-685b-4760-b3ee-62caa91fb046" providerId="ADAL" clId="{A953655A-3BEC-4A4A-AE4E-BBB69DBC5669}" dt="2024-04-04T07:00:35.611" v="2350" actId="20577"/>
          <ac:spMkLst>
            <pc:docMk/>
            <pc:sldMk cId="181873841" sldId="546"/>
            <ac:spMk id="13" creationId="{E94942B3-70A5-17E3-BA63-52E19D7883B8}"/>
          </ac:spMkLst>
        </pc:spChg>
      </pc:sldChg>
      <pc:sldChg chg="modSp add mod modTransition">
        <pc:chgData name="Herbert Xin" userId="e9a22dce-685b-4760-b3ee-62caa91fb046" providerId="ADAL" clId="{A953655A-3BEC-4A4A-AE4E-BBB69DBC5669}" dt="2024-04-04T07:02:35.097" v="2372"/>
        <pc:sldMkLst>
          <pc:docMk/>
          <pc:sldMk cId="695256319" sldId="547"/>
        </pc:sldMkLst>
        <pc:spChg chg="mod">
          <ac:chgData name="Herbert Xin" userId="e9a22dce-685b-4760-b3ee-62caa91fb046" providerId="ADAL" clId="{A953655A-3BEC-4A4A-AE4E-BBB69DBC5669}" dt="2024-04-04T07:00:47.960" v="2357" actId="20577"/>
          <ac:spMkLst>
            <pc:docMk/>
            <pc:sldMk cId="695256319" sldId="547"/>
            <ac:spMk id="13" creationId="{E94942B3-70A5-17E3-BA63-52E19D7883B8}"/>
          </ac:spMkLst>
        </pc:spChg>
      </pc:sldChg>
      <pc:sldChg chg="add modTransition">
        <pc:chgData name="Herbert Xin" userId="e9a22dce-685b-4760-b3ee-62caa91fb046" providerId="ADAL" clId="{A953655A-3BEC-4A4A-AE4E-BBB69DBC5669}" dt="2024-04-04T07:02:35.097" v="2372"/>
        <pc:sldMkLst>
          <pc:docMk/>
          <pc:sldMk cId="1846516990" sldId="548"/>
        </pc:sldMkLst>
      </pc:sldChg>
      <pc:sldChg chg="delSp modSp add mod ord">
        <pc:chgData name="Herbert Xin" userId="e9a22dce-685b-4760-b3ee-62caa91fb046" providerId="ADAL" clId="{A953655A-3BEC-4A4A-AE4E-BBB69DBC5669}" dt="2024-04-04T07:01:08.150" v="2363"/>
        <pc:sldMkLst>
          <pc:docMk/>
          <pc:sldMk cId="4005653655" sldId="549"/>
        </pc:sldMkLst>
        <pc:spChg chg="mod">
          <ac:chgData name="Herbert Xin" userId="e9a22dce-685b-4760-b3ee-62caa91fb046" providerId="ADAL" clId="{A953655A-3BEC-4A4A-AE4E-BBB69DBC5669}" dt="2024-04-04T07:01:04.363" v="2361" actId="6549"/>
          <ac:spMkLst>
            <pc:docMk/>
            <pc:sldMk cId="4005653655" sldId="549"/>
            <ac:spMk id="12" creationId="{AFC1A672-4714-06F9-F8D8-F8774CEECB1D}"/>
          </ac:spMkLst>
        </pc:spChg>
        <pc:spChg chg="del">
          <ac:chgData name="Herbert Xin" userId="e9a22dce-685b-4760-b3ee-62caa91fb046" providerId="ADAL" clId="{A953655A-3BEC-4A4A-AE4E-BBB69DBC5669}" dt="2024-04-04T07:00:57.645" v="2360" actId="478"/>
          <ac:spMkLst>
            <pc:docMk/>
            <pc:sldMk cId="4005653655" sldId="549"/>
            <ac:spMk id="14" creationId="{65088AB5-3EF5-019C-6B61-85AB2D224B71}"/>
          </ac:spMkLst>
        </pc:spChg>
      </pc:sldChg>
      <pc:sldChg chg="delSp add mod modTransition">
        <pc:chgData name="Herbert Xin" userId="e9a22dce-685b-4760-b3ee-62caa91fb046" providerId="ADAL" clId="{A953655A-3BEC-4A4A-AE4E-BBB69DBC5669}" dt="2024-04-04T07:02:41.100" v="2373"/>
        <pc:sldMkLst>
          <pc:docMk/>
          <pc:sldMk cId="311520398" sldId="550"/>
        </pc:sldMkLst>
        <pc:spChg chg="del">
          <ac:chgData name="Herbert Xin" userId="e9a22dce-685b-4760-b3ee-62caa91fb046" providerId="ADAL" clId="{A953655A-3BEC-4A4A-AE4E-BBB69DBC5669}" dt="2024-04-04T07:01:21.494" v="2368" actId="478"/>
          <ac:spMkLst>
            <pc:docMk/>
            <pc:sldMk cId="311520398" sldId="550"/>
            <ac:spMk id="14" creationId="{65088AB5-3EF5-019C-6B61-85AB2D224B71}"/>
          </ac:spMkLst>
        </pc:spChg>
      </pc:sldChg>
      <pc:sldChg chg="add modTransition">
        <pc:chgData name="Herbert Xin" userId="e9a22dce-685b-4760-b3ee-62caa91fb046" providerId="ADAL" clId="{A953655A-3BEC-4A4A-AE4E-BBB69DBC5669}" dt="2024-04-04T07:02:41.100" v="2373"/>
        <pc:sldMkLst>
          <pc:docMk/>
          <pc:sldMk cId="1349528716" sldId="551"/>
        </pc:sldMkLst>
      </pc:sldChg>
      <pc:sldChg chg="delSp add mod ord modTransition">
        <pc:chgData name="Herbert Xin" userId="e9a22dce-685b-4760-b3ee-62caa91fb046" providerId="ADAL" clId="{A953655A-3BEC-4A4A-AE4E-BBB69DBC5669}" dt="2024-04-04T07:05:11.052" v="2388"/>
        <pc:sldMkLst>
          <pc:docMk/>
          <pc:sldMk cId="95906831" sldId="552"/>
        </pc:sldMkLst>
        <pc:spChg chg="del">
          <ac:chgData name="Herbert Xin" userId="e9a22dce-685b-4760-b3ee-62caa91fb046" providerId="ADAL" clId="{A953655A-3BEC-4A4A-AE4E-BBB69DBC5669}" dt="2024-04-04T07:04:57.981" v="2384" actId="478"/>
          <ac:spMkLst>
            <pc:docMk/>
            <pc:sldMk cId="95906831" sldId="552"/>
            <ac:spMk id="4" creationId="{8D347F4D-0891-1FC7-A387-6BAC8DD47900}"/>
          </ac:spMkLst>
        </pc:spChg>
        <pc:spChg chg="del">
          <ac:chgData name="Herbert Xin" userId="e9a22dce-685b-4760-b3ee-62caa91fb046" providerId="ADAL" clId="{A953655A-3BEC-4A4A-AE4E-BBB69DBC5669}" dt="2024-04-04T07:04:57.981" v="2384" actId="478"/>
          <ac:spMkLst>
            <pc:docMk/>
            <pc:sldMk cId="95906831" sldId="552"/>
            <ac:spMk id="6" creationId="{E5BF9D7E-5EA9-321D-BC0C-4E3B81E443CB}"/>
          </ac:spMkLst>
        </pc:spChg>
        <pc:spChg chg="del">
          <ac:chgData name="Herbert Xin" userId="e9a22dce-685b-4760-b3ee-62caa91fb046" providerId="ADAL" clId="{A953655A-3BEC-4A4A-AE4E-BBB69DBC5669}" dt="2024-04-04T07:04:57.981" v="2384" actId="478"/>
          <ac:spMkLst>
            <pc:docMk/>
            <pc:sldMk cId="95906831" sldId="552"/>
            <ac:spMk id="7" creationId="{4EF8EEB7-EF22-5390-DFCB-D47DD5ADCF05}"/>
          </ac:spMkLst>
        </pc:spChg>
      </pc:sldChg>
      <pc:sldChg chg="add">
        <pc:chgData name="Herbert Xin" userId="e9a22dce-685b-4760-b3ee-62caa91fb046" providerId="ADAL" clId="{A953655A-3BEC-4A4A-AE4E-BBB69DBC5669}" dt="2024-04-04T07:05:13.801" v="2389" actId="2890"/>
        <pc:sldMkLst>
          <pc:docMk/>
          <pc:sldMk cId="647231405" sldId="553"/>
        </pc:sldMkLst>
      </pc:sldChg>
      <pc:sldChg chg="addSp delSp modSp add mod ord modTransition">
        <pc:chgData name="Herbert Xin" userId="e9a22dce-685b-4760-b3ee-62caa91fb046" providerId="ADAL" clId="{A953655A-3BEC-4A4A-AE4E-BBB69DBC5669}" dt="2024-04-04T09:49:58.552" v="2897"/>
        <pc:sldMkLst>
          <pc:docMk/>
          <pc:sldMk cId="3561851667" sldId="554"/>
        </pc:sldMkLst>
        <pc:spChg chg="mod">
          <ac:chgData name="Herbert Xin" userId="e9a22dce-685b-4760-b3ee-62caa91fb046" providerId="ADAL" clId="{A953655A-3BEC-4A4A-AE4E-BBB69DBC5669}" dt="2024-04-04T09:13:45.401" v="2393" actId="20577"/>
          <ac:spMkLst>
            <pc:docMk/>
            <pc:sldMk cId="3561851667" sldId="554"/>
            <ac:spMk id="2" creationId="{3A29D937-09CA-0A51-75C3-4C5229EE4136}"/>
          </ac:spMkLst>
        </pc:spChg>
        <pc:spChg chg="del">
          <ac:chgData name="Herbert Xin" userId="e9a22dce-685b-4760-b3ee-62caa91fb046" providerId="ADAL" clId="{A953655A-3BEC-4A4A-AE4E-BBB69DBC5669}" dt="2024-04-04T09:13:59.704" v="2394" actId="478"/>
          <ac:spMkLst>
            <pc:docMk/>
            <pc:sldMk cId="3561851667" sldId="554"/>
            <ac:spMk id="3" creationId="{91C9A0C9-F83D-1B60-C260-4AE1D0CFEC23}"/>
          </ac:spMkLst>
        </pc:spChg>
        <pc:spChg chg="del">
          <ac:chgData name="Herbert Xin" userId="e9a22dce-685b-4760-b3ee-62caa91fb046" providerId="ADAL" clId="{A953655A-3BEC-4A4A-AE4E-BBB69DBC5669}" dt="2024-04-04T09:13:59.704" v="2394" actId="478"/>
          <ac:spMkLst>
            <pc:docMk/>
            <pc:sldMk cId="3561851667" sldId="554"/>
            <ac:spMk id="4" creationId="{2472D9B6-9CC8-17A0-EE3D-26C89A32F8D0}"/>
          </ac:spMkLst>
        </pc:spChg>
        <pc:spChg chg="del">
          <ac:chgData name="Herbert Xin" userId="e9a22dce-685b-4760-b3ee-62caa91fb046" providerId="ADAL" clId="{A953655A-3BEC-4A4A-AE4E-BBB69DBC5669}" dt="2024-04-04T09:13:59.704" v="2394" actId="478"/>
          <ac:spMkLst>
            <pc:docMk/>
            <pc:sldMk cId="3561851667" sldId="554"/>
            <ac:spMk id="5" creationId="{D540DF53-CE1A-C855-BCB3-2D016140AE35}"/>
          </ac:spMkLst>
        </pc:spChg>
        <pc:spChg chg="del">
          <ac:chgData name="Herbert Xin" userId="e9a22dce-685b-4760-b3ee-62caa91fb046" providerId="ADAL" clId="{A953655A-3BEC-4A4A-AE4E-BBB69DBC5669}" dt="2024-04-04T09:13:59.704" v="2394" actId="478"/>
          <ac:spMkLst>
            <pc:docMk/>
            <pc:sldMk cId="3561851667" sldId="554"/>
            <ac:spMk id="6" creationId="{4FAAF238-EF01-3A07-DDF9-FE2D7B39FE61}"/>
          </ac:spMkLst>
        </pc:spChg>
        <pc:spChg chg="del">
          <ac:chgData name="Herbert Xin" userId="e9a22dce-685b-4760-b3ee-62caa91fb046" providerId="ADAL" clId="{A953655A-3BEC-4A4A-AE4E-BBB69DBC5669}" dt="2024-04-04T09:13:59.704" v="2394" actId="478"/>
          <ac:spMkLst>
            <pc:docMk/>
            <pc:sldMk cId="3561851667" sldId="554"/>
            <ac:spMk id="7" creationId="{DA6B494F-B844-E428-3016-FC691543A1C9}"/>
          </ac:spMkLst>
        </pc:spChg>
        <pc:spChg chg="del">
          <ac:chgData name="Herbert Xin" userId="e9a22dce-685b-4760-b3ee-62caa91fb046" providerId="ADAL" clId="{A953655A-3BEC-4A4A-AE4E-BBB69DBC5669}" dt="2024-04-04T09:13:59.704" v="2394" actId="478"/>
          <ac:spMkLst>
            <pc:docMk/>
            <pc:sldMk cId="3561851667" sldId="554"/>
            <ac:spMk id="9" creationId="{B5797D9E-D913-37DB-0CD9-547C13199D62}"/>
          </ac:spMkLst>
        </pc:spChg>
        <pc:spChg chg="mod">
          <ac:chgData name="Herbert Xin" userId="e9a22dce-685b-4760-b3ee-62caa91fb046" providerId="ADAL" clId="{A953655A-3BEC-4A4A-AE4E-BBB69DBC5669}" dt="2024-04-04T09:14:31.446" v="2399" actId="404"/>
          <ac:spMkLst>
            <pc:docMk/>
            <pc:sldMk cId="3561851667" sldId="554"/>
            <ac:spMk id="10" creationId="{95F1808B-23B7-103C-38C3-6043145275AB}"/>
          </ac:spMkLst>
        </pc:spChg>
        <pc:spChg chg="mod">
          <ac:chgData name="Herbert Xin" userId="e9a22dce-685b-4760-b3ee-62caa91fb046" providerId="ADAL" clId="{A953655A-3BEC-4A4A-AE4E-BBB69DBC5669}" dt="2024-04-04T09:26:39.029" v="2472" actId="2711"/>
          <ac:spMkLst>
            <pc:docMk/>
            <pc:sldMk cId="3561851667" sldId="554"/>
            <ac:spMk id="11" creationId="{0BB0DB78-18E1-A86A-3F69-95A3B4A7C9D5}"/>
          </ac:spMkLst>
        </pc:spChg>
        <pc:spChg chg="add mod">
          <ac:chgData name="Herbert Xin" userId="e9a22dce-685b-4760-b3ee-62caa91fb046" providerId="ADAL" clId="{A953655A-3BEC-4A4A-AE4E-BBB69DBC5669}" dt="2024-04-04T09:26:32.072" v="2471" actId="1076"/>
          <ac:spMkLst>
            <pc:docMk/>
            <pc:sldMk cId="3561851667" sldId="554"/>
            <ac:spMk id="13" creationId="{ECB06740-36C6-0A9F-1662-599571B8579F}"/>
          </ac:spMkLst>
        </pc:spChg>
        <pc:spChg chg="add mod">
          <ac:chgData name="Herbert Xin" userId="e9a22dce-685b-4760-b3ee-62caa91fb046" providerId="ADAL" clId="{A953655A-3BEC-4A4A-AE4E-BBB69DBC5669}" dt="2024-04-04T09:26:32.072" v="2471" actId="1076"/>
          <ac:spMkLst>
            <pc:docMk/>
            <pc:sldMk cId="3561851667" sldId="554"/>
            <ac:spMk id="14" creationId="{DDF6D31F-ED82-67D8-519A-6B0D7A9A3798}"/>
          </ac:spMkLst>
        </pc:spChg>
        <pc:spChg chg="add mod">
          <ac:chgData name="Herbert Xin" userId="e9a22dce-685b-4760-b3ee-62caa91fb046" providerId="ADAL" clId="{A953655A-3BEC-4A4A-AE4E-BBB69DBC5669}" dt="2024-04-04T09:48:16.906" v="2882" actId="20577"/>
          <ac:spMkLst>
            <pc:docMk/>
            <pc:sldMk cId="3561851667" sldId="554"/>
            <ac:spMk id="16" creationId="{F07EEC65-66F2-428F-88AA-D93D7E6770FE}"/>
          </ac:spMkLst>
        </pc:spChg>
        <pc:graphicFrameChg chg="add mod modGraphic">
          <ac:chgData name="Herbert Xin" userId="e9a22dce-685b-4760-b3ee-62caa91fb046" providerId="ADAL" clId="{A953655A-3BEC-4A4A-AE4E-BBB69DBC5669}" dt="2024-04-04T09:37:23.086" v="2574" actId="207"/>
          <ac:graphicFrameMkLst>
            <pc:docMk/>
            <pc:sldMk cId="3561851667" sldId="554"/>
            <ac:graphicFrameMk id="15" creationId="{FE20BF5D-B692-F5EC-E974-5033DEA3C82B}"/>
          </ac:graphicFrameMkLst>
        </pc:graphicFrameChg>
        <pc:picChg chg="add mod">
          <ac:chgData name="Herbert Xin" userId="e9a22dce-685b-4760-b3ee-62caa91fb046" providerId="ADAL" clId="{A953655A-3BEC-4A4A-AE4E-BBB69DBC5669}" dt="2024-04-04T09:19:06.924" v="2428" actId="14100"/>
          <ac:picMkLst>
            <pc:docMk/>
            <pc:sldMk cId="3561851667" sldId="554"/>
            <ac:picMk id="12" creationId="{9910E465-0985-B2E5-EBB5-2E7A22D15443}"/>
          </ac:picMkLst>
        </pc:picChg>
      </pc:sldChg>
      <pc:sldChg chg="delSp add mod modTransition">
        <pc:chgData name="Herbert Xin" userId="e9a22dce-685b-4760-b3ee-62caa91fb046" providerId="ADAL" clId="{A953655A-3BEC-4A4A-AE4E-BBB69DBC5669}" dt="2024-04-04T09:49:46.790" v="2891"/>
        <pc:sldMkLst>
          <pc:docMk/>
          <pc:sldMk cId="3121238634" sldId="555"/>
        </pc:sldMkLst>
        <pc:spChg chg="del">
          <ac:chgData name="Herbert Xin" userId="e9a22dce-685b-4760-b3ee-62caa91fb046" providerId="ADAL" clId="{A953655A-3BEC-4A4A-AE4E-BBB69DBC5669}" dt="2024-04-04T09:49:41.346" v="2889" actId="478"/>
          <ac:spMkLst>
            <pc:docMk/>
            <pc:sldMk cId="3121238634" sldId="555"/>
            <ac:spMk id="16" creationId="{F07EEC65-66F2-428F-88AA-D93D7E6770FE}"/>
          </ac:spMkLst>
        </pc:spChg>
      </pc:sldChg>
      <pc:sldChg chg="delSp add mod ord modTransition">
        <pc:chgData name="Herbert Xin" userId="e9a22dce-685b-4760-b3ee-62caa91fb046" providerId="ADAL" clId="{A953655A-3BEC-4A4A-AE4E-BBB69DBC5669}" dt="2024-04-04T09:49:53.729" v="2894"/>
        <pc:sldMkLst>
          <pc:docMk/>
          <pc:sldMk cId="2275165086" sldId="556"/>
        </pc:sldMkLst>
        <pc:spChg chg="del">
          <ac:chgData name="Herbert Xin" userId="e9a22dce-685b-4760-b3ee-62caa91fb046" providerId="ADAL" clId="{A953655A-3BEC-4A4A-AE4E-BBB69DBC5669}" dt="2024-04-04T09:49:35.817" v="2886" actId="478"/>
          <ac:spMkLst>
            <pc:docMk/>
            <pc:sldMk cId="2275165086" sldId="556"/>
            <ac:spMk id="16" creationId="{F07EEC65-66F2-428F-88AA-D93D7E6770FE}"/>
          </ac:spMkLst>
        </pc:spChg>
        <pc:graphicFrameChg chg="del">
          <ac:chgData name="Herbert Xin" userId="e9a22dce-685b-4760-b3ee-62caa91fb046" providerId="ADAL" clId="{A953655A-3BEC-4A4A-AE4E-BBB69DBC5669}" dt="2024-04-04T09:49:34.606" v="2885" actId="478"/>
          <ac:graphicFrameMkLst>
            <pc:docMk/>
            <pc:sldMk cId="2275165086" sldId="556"/>
            <ac:graphicFrameMk id="15" creationId="{FE20BF5D-B692-F5EC-E974-5033DEA3C82B}"/>
          </ac:graphicFrameMkLst>
        </pc:graphicFrameChg>
      </pc:sldChg>
      <pc:sldChg chg="addSp delSp modSp add mod">
        <pc:chgData name="Herbert Xin" userId="e9a22dce-685b-4760-b3ee-62caa91fb046" providerId="ADAL" clId="{A953655A-3BEC-4A4A-AE4E-BBB69DBC5669}" dt="2024-04-04T09:56:00.316" v="3011" actId="20577"/>
        <pc:sldMkLst>
          <pc:docMk/>
          <pc:sldMk cId="841567585" sldId="557"/>
        </pc:sldMkLst>
        <pc:spChg chg="mod">
          <ac:chgData name="Herbert Xin" userId="e9a22dce-685b-4760-b3ee-62caa91fb046" providerId="ADAL" clId="{A953655A-3BEC-4A4A-AE4E-BBB69DBC5669}" dt="2024-04-04T09:54:03.461" v="2900" actId="20577"/>
          <ac:spMkLst>
            <pc:docMk/>
            <pc:sldMk cId="841567585" sldId="557"/>
            <ac:spMk id="2" creationId="{3A29D937-09CA-0A51-75C3-4C5229EE4136}"/>
          </ac:spMkLst>
        </pc:spChg>
        <pc:spChg chg="mod">
          <ac:chgData name="Herbert Xin" userId="e9a22dce-685b-4760-b3ee-62caa91fb046" providerId="ADAL" clId="{A953655A-3BEC-4A4A-AE4E-BBB69DBC5669}" dt="2024-04-04T09:54:15.477" v="2914" actId="20577"/>
          <ac:spMkLst>
            <pc:docMk/>
            <pc:sldMk cId="841567585" sldId="557"/>
            <ac:spMk id="3" creationId="{91C9A0C9-F83D-1B60-C260-4AE1D0CFEC23}"/>
          </ac:spMkLst>
        </pc:spChg>
        <pc:spChg chg="mod">
          <ac:chgData name="Herbert Xin" userId="e9a22dce-685b-4760-b3ee-62caa91fb046" providerId="ADAL" clId="{A953655A-3BEC-4A4A-AE4E-BBB69DBC5669}" dt="2024-04-04T09:55:01.402" v="2950" actId="1037"/>
          <ac:spMkLst>
            <pc:docMk/>
            <pc:sldMk cId="841567585" sldId="557"/>
            <ac:spMk id="4" creationId="{2472D9B6-9CC8-17A0-EE3D-26C89A32F8D0}"/>
          </ac:spMkLst>
        </pc:spChg>
        <pc:spChg chg="mod">
          <ac:chgData name="Herbert Xin" userId="e9a22dce-685b-4760-b3ee-62caa91fb046" providerId="ADAL" clId="{A953655A-3BEC-4A4A-AE4E-BBB69DBC5669}" dt="2024-04-04T09:55:03.467" v="2951" actId="1038"/>
          <ac:spMkLst>
            <pc:docMk/>
            <pc:sldMk cId="841567585" sldId="557"/>
            <ac:spMk id="5" creationId="{D540DF53-CE1A-C855-BCB3-2D016140AE35}"/>
          </ac:spMkLst>
        </pc:spChg>
        <pc:spChg chg="mod">
          <ac:chgData name="Herbert Xin" userId="e9a22dce-685b-4760-b3ee-62caa91fb046" providerId="ADAL" clId="{A953655A-3BEC-4A4A-AE4E-BBB69DBC5669}" dt="2024-04-04T09:55:10.848" v="2957" actId="1037"/>
          <ac:spMkLst>
            <pc:docMk/>
            <pc:sldMk cId="841567585" sldId="557"/>
            <ac:spMk id="6" creationId="{4FAAF238-EF01-3A07-DDF9-FE2D7B39FE61}"/>
          </ac:spMkLst>
        </pc:spChg>
        <pc:spChg chg="mod">
          <ac:chgData name="Herbert Xin" userId="e9a22dce-685b-4760-b3ee-62caa91fb046" providerId="ADAL" clId="{A953655A-3BEC-4A4A-AE4E-BBB69DBC5669}" dt="2024-04-04T09:55:18.546" v="2967" actId="20577"/>
          <ac:spMkLst>
            <pc:docMk/>
            <pc:sldMk cId="841567585" sldId="557"/>
            <ac:spMk id="7" creationId="{DA6B494F-B844-E428-3016-FC691543A1C9}"/>
          </ac:spMkLst>
        </pc:spChg>
        <pc:spChg chg="add mod">
          <ac:chgData name="Herbert Xin" userId="e9a22dce-685b-4760-b3ee-62caa91fb046" providerId="ADAL" clId="{A953655A-3BEC-4A4A-AE4E-BBB69DBC5669}" dt="2024-04-04T09:55:20.662" v="2968" actId="20577"/>
          <ac:spMkLst>
            <pc:docMk/>
            <pc:sldMk cId="841567585" sldId="557"/>
            <ac:spMk id="8" creationId="{7E07C9CC-70E2-EACB-B0E9-2D8F5C7664D6}"/>
          </ac:spMkLst>
        </pc:spChg>
        <pc:spChg chg="del">
          <ac:chgData name="Herbert Xin" userId="e9a22dce-685b-4760-b3ee-62caa91fb046" providerId="ADAL" clId="{A953655A-3BEC-4A4A-AE4E-BBB69DBC5669}" dt="2024-04-04T09:54:42.225" v="2930" actId="478"/>
          <ac:spMkLst>
            <pc:docMk/>
            <pc:sldMk cId="841567585" sldId="557"/>
            <ac:spMk id="9" creationId="{B5797D9E-D913-37DB-0CD9-547C13199D62}"/>
          </ac:spMkLst>
        </pc:spChg>
        <pc:spChg chg="mod">
          <ac:chgData name="Herbert Xin" userId="e9a22dce-685b-4760-b3ee-62caa91fb046" providerId="ADAL" clId="{A953655A-3BEC-4A4A-AE4E-BBB69DBC5669}" dt="2024-04-04T09:56:00.316" v="3011" actId="20577"/>
          <ac:spMkLst>
            <pc:docMk/>
            <pc:sldMk cId="841567585" sldId="557"/>
            <ac:spMk id="11" creationId="{0BB0DB78-18E1-A86A-3F69-95A3B4A7C9D5}"/>
          </ac:spMkLst>
        </pc:spChg>
        <pc:spChg chg="add mod">
          <ac:chgData name="Herbert Xin" userId="e9a22dce-685b-4760-b3ee-62caa91fb046" providerId="ADAL" clId="{A953655A-3BEC-4A4A-AE4E-BBB69DBC5669}" dt="2024-04-04T09:55:39.863" v="2999" actId="1037"/>
          <ac:spMkLst>
            <pc:docMk/>
            <pc:sldMk cId="841567585" sldId="557"/>
            <ac:spMk id="12" creationId="{F54956EB-FDFA-FCC3-E27E-638EB588A4F7}"/>
          </ac:spMkLst>
        </pc:spChg>
      </pc:sldChg>
      <pc:sldChg chg="addSp modSp add mod modTransition">
        <pc:chgData name="Herbert Xin" userId="e9a22dce-685b-4760-b3ee-62caa91fb046" providerId="ADAL" clId="{A953655A-3BEC-4A4A-AE4E-BBB69DBC5669}" dt="2024-04-04T10:00:29.830" v="3102" actId="20577"/>
        <pc:sldMkLst>
          <pc:docMk/>
          <pc:sldMk cId="4012931103" sldId="558"/>
        </pc:sldMkLst>
        <pc:spChg chg="add mod">
          <ac:chgData name="Herbert Xin" userId="e9a22dce-685b-4760-b3ee-62caa91fb046" providerId="ADAL" clId="{A953655A-3BEC-4A4A-AE4E-BBB69DBC5669}" dt="2024-04-04T10:00:29.830" v="3102" actId="20577"/>
          <ac:spMkLst>
            <pc:docMk/>
            <pc:sldMk cId="4012931103" sldId="558"/>
            <ac:spMk id="9" creationId="{F127B5F2-439D-33AA-1E44-F59DC6488DC9}"/>
          </ac:spMkLst>
        </pc:spChg>
      </pc:sldChg>
      <pc:sldChg chg="modSp add">
        <pc:chgData name="Herbert Xin" userId="e9a22dce-685b-4760-b3ee-62caa91fb046" providerId="ADAL" clId="{A953655A-3BEC-4A4A-AE4E-BBB69DBC5669}" dt="2024-04-04T10:10:44.641" v="3348" actId="20577"/>
        <pc:sldMkLst>
          <pc:docMk/>
          <pc:sldMk cId="366078261" sldId="559"/>
        </pc:sldMkLst>
        <pc:spChg chg="mod">
          <ac:chgData name="Herbert Xin" userId="e9a22dce-685b-4760-b3ee-62caa91fb046" providerId="ADAL" clId="{A953655A-3BEC-4A4A-AE4E-BBB69DBC5669}" dt="2024-04-04T10:10:44.641" v="3348" actId="20577"/>
          <ac:spMkLst>
            <pc:docMk/>
            <pc:sldMk cId="366078261" sldId="559"/>
            <ac:spMk id="9" creationId="{F127B5F2-439D-33AA-1E44-F59DC6488DC9}"/>
          </ac:spMkLst>
        </pc:spChg>
      </pc:sldChg>
      <pc:sldChg chg="modSp add">
        <pc:chgData name="Herbert Xin" userId="e9a22dce-685b-4760-b3ee-62caa91fb046" providerId="ADAL" clId="{A953655A-3BEC-4A4A-AE4E-BBB69DBC5669}" dt="2024-04-04T10:00:56.042" v="3110" actId="20577"/>
        <pc:sldMkLst>
          <pc:docMk/>
          <pc:sldMk cId="917626840" sldId="560"/>
        </pc:sldMkLst>
        <pc:spChg chg="mod">
          <ac:chgData name="Herbert Xin" userId="e9a22dce-685b-4760-b3ee-62caa91fb046" providerId="ADAL" clId="{A953655A-3BEC-4A4A-AE4E-BBB69DBC5669}" dt="2024-04-04T10:00:56.042" v="3110" actId="20577"/>
          <ac:spMkLst>
            <pc:docMk/>
            <pc:sldMk cId="917626840" sldId="560"/>
            <ac:spMk id="9" creationId="{F127B5F2-439D-33AA-1E44-F59DC6488DC9}"/>
          </ac:spMkLst>
        </pc:spChg>
      </pc:sldChg>
      <pc:sldChg chg="modSp add">
        <pc:chgData name="Herbert Xin" userId="e9a22dce-685b-4760-b3ee-62caa91fb046" providerId="ADAL" clId="{A953655A-3BEC-4A4A-AE4E-BBB69DBC5669}" dt="2024-04-04T10:04:05.839" v="3185" actId="20577"/>
        <pc:sldMkLst>
          <pc:docMk/>
          <pc:sldMk cId="3455444925" sldId="561"/>
        </pc:sldMkLst>
        <pc:spChg chg="mod">
          <ac:chgData name="Herbert Xin" userId="e9a22dce-685b-4760-b3ee-62caa91fb046" providerId="ADAL" clId="{A953655A-3BEC-4A4A-AE4E-BBB69DBC5669}" dt="2024-04-04T10:04:05.839" v="3185" actId="20577"/>
          <ac:spMkLst>
            <pc:docMk/>
            <pc:sldMk cId="3455444925" sldId="561"/>
            <ac:spMk id="9" creationId="{F127B5F2-439D-33AA-1E44-F59DC6488DC9}"/>
          </ac:spMkLst>
        </pc:spChg>
      </pc:sldChg>
      <pc:sldChg chg="add del">
        <pc:chgData name="Herbert Xin" userId="e9a22dce-685b-4760-b3ee-62caa91fb046" providerId="ADAL" clId="{A953655A-3BEC-4A4A-AE4E-BBB69DBC5669}" dt="2024-04-04T10:00:39.892" v="3105" actId="47"/>
        <pc:sldMkLst>
          <pc:docMk/>
          <pc:sldMk cId="250338778" sldId="562"/>
        </pc:sldMkLst>
      </pc:sldChg>
      <pc:sldChg chg="addSp delSp modSp add mod">
        <pc:chgData name="Herbert Xin" userId="e9a22dce-685b-4760-b3ee-62caa91fb046" providerId="ADAL" clId="{A953655A-3BEC-4A4A-AE4E-BBB69DBC5669}" dt="2024-04-04T10:06:29.318" v="3321" actId="478"/>
        <pc:sldMkLst>
          <pc:docMk/>
          <pc:sldMk cId="713806925" sldId="562"/>
        </pc:sldMkLst>
        <pc:spChg chg="mod">
          <ac:chgData name="Herbert Xin" userId="e9a22dce-685b-4760-b3ee-62caa91fb046" providerId="ADAL" clId="{A953655A-3BEC-4A4A-AE4E-BBB69DBC5669}" dt="2024-04-04T10:01:41.179" v="3114" actId="20577"/>
          <ac:spMkLst>
            <pc:docMk/>
            <pc:sldMk cId="713806925" sldId="562"/>
            <ac:spMk id="11" creationId="{0BB0DB78-18E1-A86A-3F69-95A3B4A7C9D5}"/>
          </ac:spMkLst>
        </pc:spChg>
        <pc:spChg chg="add del mod">
          <ac:chgData name="Herbert Xin" userId="e9a22dce-685b-4760-b3ee-62caa91fb046" providerId="ADAL" clId="{A953655A-3BEC-4A4A-AE4E-BBB69DBC5669}" dt="2024-04-04T10:06:29.318" v="3321" actId="478"/>
          <ac:spMkLst>
            <pc:docMk/>
            <pc:sldMk cId="713806925" sldId="562"/>
            <ac:spMk id="13" creationId="{9C9EADA7-AEC9-537F-F16F-C20DE1089233}"/>
          </ac:spMkLst>
        </pc:spChg>
      </pc:sldChg>
      <pc:sldChg chg="new del">
        <pc:chgData name="Herbert Xin" userId="e9a22dce-685b-4760-b3ee-62caa91fb046" providerId="ADAL" clId="{A953655A-3BEC-4A4A-AE4E-BBB69DBC5669}" dt="2024-04-04T10:01:58.833" v="3118" actId="680"/>
        <pc:sldMkLst>
          <pc:docMk/>
          <pc:sldMk cId="342931376" sldId="563"/>
        </pc:sldMkLst>
      </pc:sldChg>
      <pc:sldChg chg="modSp add modTransition">
        <pc:chgData name="Herbert Xin" userId="e9a22dce-685b-4760-b3ee-62caa91fb046" providerId="ADAL" clId="{A953655A-3BEC-4A4A-AE4E-BBB69DBC5669}" dt="2024-04-04T10:06:42.481" v="3327" actId="20577"/>
        <pc:sldMkLst>
          <pc:docMk/>
          <pc:sldMk cId="2017819658" sldId="563"/>
        </pc:sldMkLst>
        <pc:spChg chg="mod">
          <ac:chgData name="Herbert Xin" userId="e9a22dce-685b-4760-b3ee-62caa91fb046" providerId="ADAL" clId="{A953655A-3BEC-4A4A-AE4E-BBB69DBC5669}" dt="2024-04-04T10:06:42.481" v="3327" actId="20577"/>
          <ac:spMkLst>
            <pc:docMk/>
            <pc:sldMk cId="2017819658" sldId="563"/>
            <ac:spMk id="13" creationId="{9C9EADA7-AEC9-537F-F16F-C20DE1089233}"/>
          </ac:spMkLst>
        </pc:spChg>
      </pc:sldChg>
      <pc:sldChg chg="modSp add">
        <pc:chgData name="Herbert Xin" userId="e9a22dce-685b-4760-b3ee-62caa91fb046" providerId="ADAL" clId="{A953655A-3BEC-4A4A-AE4E-BBB69DBC5669}" dt="2024-04-04T10:06:50.904" v="3328" actId="20577"/>
        <pc:sldMkLst>
          <pc:docMk/>
          <pc:sldMk cId="1651638008" sldId="564"/>
        </pc:sldMkLst>
        <pc:spChg chg="mod">
          <ac:chgData name="Herbert Xin" userId="e9a22dce-685b-4760-b3ee-62caa91fb046" providerId="ADAL" clId="{A953655A-3BEC-4A4A-AE4E-BBB69DBC5669}" dt="2024-04-04T10:06:50.904" v="3328" actId="20577"/>
          <ac:spMkLst>
            <pc:docMk/>
            <pc:sldMk cId="1651638008" sldId="564"/>
            <ac:spMk id="13" creationId="{9C9EADA7-AEC9-537F-F16F-C20DE1089233}"/>
          </ac:spMkLst>
        </pc:spChg>
      </pc:sldChg>
      <pc:sldChg chg="modSp add">
        <pc:chgData name="Herbert Xin" userId="e9a22dce-685b-4760-b3ee-62caa91fb046" providerId="ADAL" clId="{A953655A-3BEC-4A4A-AE4E-BBB69DBC5669}" dt="2024-04-04T10:06:53.650" v="3329" actId="20577"/>
        <pc:sldMkLst>
          <pc:docMk/>
          <pc:sldMk cId="4210926900" sldId="565"/>
        </pc:sldMkLst>
        <pc:spChg chg="mod">
          <ac:chgData name="Herbert Xin" userId="e9a22dce-685b-4760-b3ee-62caa91fb046" providerId="ADAL" clId="{A953655A-3BEC-4A4A-AE4E-BBB69DBC5669}" dt="2024-04-04T10:06:53.650" v="3329" actId="20577"/>
          <ac:spMkLst>
            <pc:docMk/>
            <pc:sldMk cId="4210926900" sldId="565"/>
            <ac:spMk id="13" creationId="{9C9EADA7-AEC9-537F-F16F-C20DE1089233}"/>
          </ac:spMkLst>
        </pc:spChg>
      </pc:sldChg>
      <pc:sldChg chg="modSp add">
        <pc:chgData name="Herbert Xin" userId="e9a22dce-685b-4760-b3ee-62caa91fb046" providerId="ADAL" clId="{A953655A-3BEC-4A4A-AE4E-BBB69DBC5669}" dt="2024-04-04T10:06:56.039" v="3330" actId="20577"/>
        <pc:sldMkLst>
          <pc:docMk/>
          <pc:sldMk cId="117370367" sldId="566"/>
        </pc:sldMkLst>
        <pc:spChg chg="mod">
          <ac:chgData name="Herbert Xin" userId="e9a22dce-685b-4760-b3ee-62caa91fb046" providerId="ADAL" clId="{A953655A-3BEC-4A4A-AE4E-BBB69DBC5669}" dt="2024-04-04T10:06:56.039" v="3330" actId="20577"/>
          <ac:spMkLst>
            <pc:docMk/>
            <pc:sldMk cId="117370367" sldId="566"/>
            <ac:spMk id="13" creationId="{9C9EADA7-AEC9-537F-F16F-C20DE1089233}"/>
          </ac:spMkLst>
        </pc:spChg>
      </pc:sldChg>
      <pc:sldChg chg="modSp add">
        <pc:chgData name="Herbert Xin" userId="e9a22dce-685b-4760-b3ee-62caa91fb046" providerId="ADAL" clId="{A953655A-3BEC-4A4A-AE4E-BBB69DBC5669}" dt="2024-04-04T10:07:12.487" v="3336" actId="20577"/>
        <pc:sldMkLst>
          <pc:docMk/>
          <pc:sldMk cId="2552186795" sldId="567"/>
        </pc:sldMkLst>
        <pc:spChg chg="mod">
          <ac:chgData name="Herbert Xin" userId="e9a22dce-685b-4760-b3ee-62caa91fb046" providerId="ADAL" clId="{A953655A-3BEC-4A4A-AE4E-BBB69DBC5669}" dt="2024-04-04T10:07:12.487" v="3336" actId="20577"/>
          <ac:spMkLst>
            <pc:docMk/>
            <pc:sldMk cId="2552186795" sldId="567"/>
            <ac:spMk id="13" creationId="{9C9EADA7-AEC9-537F-F16F-C20DE1089233}"/>
          </ac:spMkLst>
        </pc:spChg>
      </pc:sldChg>
      <pc:sldChg chg="modSp add ord">
        <pc:chgData name="Herbert Xin" userId="e9a22dce-685b-4760-b3ee-62caa91fb046" providerId="ADAL" clId="{A953655A-3BEC-4A4A-AE4E-BBB69DBC5669}" dt="2024-04-04T10:07:07.857" v="3335"/>
        <pc:sldMkLst>
          <pc:docMk/>
          <pc:sldMk cId="1819468415" sldId="568"/>
        </pc:sldMkLst>
        <pc:spChg chg="mod">
          <ac:chgData name="Herbert Xin" userId="e9a22dce-685b-4760-b3ee-62caa91fb046" providerId="ADAL" clId="{A953655A-3BEC-4A4A-AE4E-BBB69DBC5669}" dt="2024-04-04T10:07:05.314" v="3333" actId="20577"/>
          <ac:spMkLst>
            <pc:docMk/>
            <pc:sldMk cId="1819468415" sldId="568"/>
            <ac:spMk id="13" creationId="{9C9EADA7-AEC9-537F-F16F-C20DE1089233}"/>
          </ac:spMkLst>
        </pc:spChg>
      </pc:sldChg>
      <pc:sldChg chg="modSp add">
        <pc:chgData name="Herbert Xin" userId="e9a22dce-685b-4760-b3ee-62caa91fb046" providerId="ADAL" clId="{A953655A-3BEC-4A4A-AE4E-BBB69DBC5669}" dt="2024-04-04T10:07:19.646" v="3338" actId="20577"/>
        <pc:sldMkLst>
          <pc:docMk/>
          <pc:sldMk cId="488946235" sldId="569"/>
        </pc:sldMkLst>
        <pc:spChg chg="mod">
          <ac:chgData name="Herbert Xin" userId="e9a22dce-685b-4760-b3ee-62caa91fb046" providerId="ADAL" clId="{A953655A-3BEC-4A4A-AE4E-BBB69DBC5669}" dt="2024-04-04T10:07:19.646" v="3338" actId="20577"/>
          <ac:spMkLst>
            <pc:docMk/>
            <pc:sldMk cId="488946235" sldId="569"/>
            <ac:spMk id="13" creationId="{9C9EADA7-AEC9-537F-F16F-C20DE1089233}"/>
          </ac:spMkLst>
        </pc:spChg>
      </pc:sldChg>
      <pc:sldChg chg="add">
        <pc:chgData name="Herbert Xin" userId="e9a22dce-685b-4760-b3ee-62caa91fb046" providerId="ADAL" clId="{A953655A-3BEC-4A4A-AE4E-BBB69DBC5669}" dt="2024-04-04T10:07:14.313" v="3337" actId="2890"/>
        <pc:sldMkLst>
          <pc:docMk/>
          <pc:sldMk cId="2290586383" sldId="570"/>
        </pc:sldMkLst>
      </pc:sldChg>
      <pc:sldChg chg="modSp add mod">
        <pc:chgData name="Herbert Xin" userId="e9a22dce-685b-4760-b3ee-62caa91fb046" providerId="ADAL" clId="{A953655A-3BEC-4A4A-AE4E-BBB69DBC5669}" dt="2024-04-07T11:53:22.746" v="3547" actId="20577"/>
        <pc:sldMkLst>
          <pc:docMk/>
          <pc:sldMk cId="3420498555" sldId="571"/>
        </pc:sldMkLst>
        <pc:spChg chg="mod">
          <ac:chgData name="Herbert Xin" userId="e9a22dce-685b-4760-b3ee-62caa91fb046" providerId="ADAL" clId="{A953655A-3BEC-4A4A-AE4E-BBB69DBC5669}" dt="2024-04-07T11:53:22.746" v="3547" actId="20577"/>
          <ac:spMkLst>
            <pc:docMk/>
            <pc:sldMk cId="3420498555" sldId="571"/>
            <ac:spMk id="2" creationId="{8C6FC7ED-1315-963B-B584-8A5D3AA61EF5}"/>
          </ac:spMkLst>
        </pc:spChg>
      </pc:sldChg>
      <pc:sldChg chg="addSp modSp new mod modTransition">
        <pc:chgData name="Herbert Xin" userId="e9a22dce-685b-4760-b3ee-62caa91fb046" providerId="ADAL" clId="{A953655A-3BEC-4A4A-AE4E-BBB69DBC5669}" dt="2024-04-07T11:59:04.181" v="3626"/>
        <pc:sldMkLst>
          <pc:docMk/>
          <pc:sldMk cId="507374858" sldId="572"/>
        </pc:sldMkLst>
        <pc:spChg chg="add mod">
          <ac:chgData name="Herbert Xin" userId="e9a22dce-685b-4760-b3ee-62caa91fb046" providerId="ADAL" clId="{A953655A-3BEC-4A4A-AE4E-BBB69DBC5669}" dt="2024-04-07T11:54:54.442" v="3564" actId="20577"/>
          <ac:spMkLst>
            <pc:docMk/>
            <pc:sldMk cId="507374858" sldId="572"/>
            <ac:spMk id="2" creationId="{60EC6530-9D97-9B36-3291-F7BDEE4711EE}"/>
          </ac:spMkLst>
        </pc:spChg>
        <pc:spChg chg="add mod">
          <ac:chgData name="Herbert Xin" userId="e9a22dce-685b-4760-b3ee-62caa91fb046" providerId="ADAL" clId="{A953655A-3BEC-4A4A-AE4E-BBB69DBC5669}" dt="2024-04-07T11:58:26.839" v="3622" actId="1035"/>
          <ac:spMkLst>
            <pc:docMk/>
            <pc:sldMk cId="507374858" sldId="572"/>
            <ac:spMk id="3" creationId="{DF5E428E-E59E-D378-B096-AEA14E65B434}"/>
          </ac:spMkLst>
        </pc:spChg>
      </pc:sldChg>
      <pc:sldChg chg="new del">
        <pc:chgData name="Herbert Xin" userId="e9a22dce-685b-4760-b3ee-62caa91fb046" providerId="ADAL" clId="{A953655A-3BEC-4A4A-AE4E-BBB69DBC5669}" dt="2024-04-07T11:54:05.003" v="3550" actId="680"/>
        <pc:sldMkLst>
          <pc:docMk/>
          <pc:sldMk cId="2301970066" sldId="572"/>
        </pc:sldMkLst>
      </pc:sldChg>
      <pc:sldChg chg="new del">
        <pc:chgData name="Herbert Xin" userId="e9a22dce-685b-4760-b3ee-62caa91fb046" providerId="ADAL" clId="{A953655A-3BEC-4A4A-AE4E-BBB69DBC5669}" dt="2024-04-07T11:54:16.894" v="3554" actId="680"/>
        <pc:sldMkLst>
          <pc:docMk/>
          <pc:sldMk cId="2441778395" sldId="572"/>
        </pc:sldMkLst>
      </pc:sldChg>
      <pc:sldChg chg="new del">
        <pc:chgData name="Herbert Xin" userId="e9a22dce-685b-4760-b3ee-62caa91fb046" providerId="ADAL" clId="{A953655A-3BEC-4A4A-AE4E-BBB69DBC5669}" dt="2024-04-07T11:54:07.349" v="3552" actId="680"/>
        <pc:sldMkLst>
          <pc:docMk/>
          <pc:sldMk cId="3086104134" sldId="572"/>
        </pc:sldMkLst>
      </pc:sldChg>
      <pc:sldChg chg="add del">
        <pc:chgData name="Herbert Xin" userId="e9a22dce-685b-4760-b3ee-62caa91fb046" providerId="ADAL" clId="{A953655A-3BEC-4A4A-AE4E-BBB69DBC5669}" dt="2024-04-07T11:53:45.364" v="3548" actId="47"/>
        <pc:sldMkLst>
          <pc:docMk/>
          <pc:sldMk cId="4073259071" sldId="572"/>
        </pc:sldMkLst>
      </pc:sldChg>
      <pc:sldChg chg="modSp add mod modTransition">
        <pc:chgData name="Herbert Xin" userId="e9a22dce-685b-4760-b3ee-62caa91fb046" providerId="ADAL" clId="{A953655A-3BEC-4A4A-AE4E-BBB69DBC5669}" dt="2024-04-07T11:59:14.928" v="3631" actId="20577"/>
        <pc:sldMkLst>
          <pc:docMk/>
          <pc:sldMk cId="1181971556" sldId="573"/>
        </pc:sldMkLst>
        <pc:spChg chg="mod">
          <ac:chgData name="Herbert Xin" userId="e9a22dce-685b-4760-b3ee-62caa91fb046" providerId="ADAL" clId="{A953655A-3BEC-4A4A-AE4E-BBB69DBC5669}" dt="2024-04-07T11:59:14.928" v="3631" actId="20577"/>
          <ac:spMkLst>
            <pc:docMk/>
            <pc:sldMk cId="1181971556" sldId="573"/>
            <ac:spMk id="2" creationId="{60EC6530-9D97-9B36-3291-F7BDEE4711EE}"/>
          </ac:spMkLst>
        </pc:spChg>
        <pc:spChg chg="mod">
          <ac:chgData name="Herbert Xin" userId="e9a22dce-685b-4760-b3ee-62caa91fb046" providerId="ADAL" clId="{A953655A-3BEC-4A4A-AE4E-BBB69DBC5669}" dt="2024-04-07T11:58:58.797" v="3624" actId="13926"/>
          <ac:spMkLst>
            <pc:docMk/>
            <pc:sldMk cId="1181971556" sldId="573"/>
            <ac:spMk id="3" creationId="{DF5E428E-E59E-D378-B096-AEA14E65B434}"/>
          </ac:spMkLst>
        </pc:spChg>
      </pc:sldChg>
      <pc:sldChg chg="addSp modSp add mod">
        <pc:chgData name="Herbert Xin" userId="e9a22dce-685b-4760-b3ee-62caa91fb046" providerId="ADAL" clId="{A953655A-3BEC-4A4A-AE4E-BBB69DBC5669}" dt="2024-04-07T12:04:15.250" v="3667" actId="20577"/>
        <pc:sldMkLst>
          <pc:docMk/>
          <pc:sldMk cId="2741195831" sldId="574"/>
        </pc:sldMkLst>
        <pc:spChg chg="mod">
          <ac:chgData name="Herbert Xin" userId="e9a22dce-685b-4760-b3ee-62caa91fb046" providerId="ADAL" clId="{A953655A-3BEC-4A4A-AE4E-BBB69DBC5669}" dt="2024-04-07T12:04:15.250" v="3667" actId="20577"/>
          <ac:spMkLst>
            <pc:docMk/>
            <pc:sldMk cId="2741195831" sldId="574"/>
            <ac:spMk id="2" creationId="{60EC6530-9D97-9B36-3291-F7BDEE4711EE}"/>
          </ac:spMkLst>
        </pc:spChg>
        <pc:spChg chg="mod">
          <ac:chgData name="Herbert Xin" userId="e9a22dce-685b-4760-b3ee-62caa91fb046" providerId="ADAL" clId="{A953655A-3BEC-4A4A-AE4E-BBB69DBC5669}" dt="2024-04-07T12:04:11.650" v="3664" actId="1076"/>
          <ac:spMkLst>
            <pc:docMk/>
            <pc:sldMk cId="2741195831" sldId="574"/>
            <ac:spMk id="3" creationId="{DF5E428E-E59E-D378-B096-AEA14E65B434}"/>
          </ac:spMkLst>
        </pc:spChg>
        <pc:picChg chg="add mod">
          <ac:chgData name="Herbert Xin" userId="e9a22dce-685b-4760-b3ee-62caa91fb046" providerId="ADAL" clId="{A953655A-3BEC-4A4A-AE4E-BBB69DBC5669}" dt="2024-04-07T12:04:08.713" v="3663" actId="1076"/>
          <ac:picMkLst>
            <pc:docMk/>
            <pc:sldMk cId="2741195831" sldId="574"/>
            <ac:picMk id="5" creationId="{CC8E78E7-20A3-0960-EBC9-0B1B5910ACA7}"/>
          </ac:picMkLst>
        </pc:picChg>
      </pc:sldChg>
      <pc:sldChg chg="addSp delSp modSp add mod modTransition">
        <pc:chgData name="Herbert Xin" userId="e9a22dce-685b-4760-b3ee-62caa91fb046" providerId="ADAL" clId="{A953655A-3BEC-4A4A-AE4E-BBB69DBC5669}" dt="2024-04-07T12:05:26.268" v="3683" actId="1076"/>
        <pc:sldMkLst>
          <pc:docMk/>
          <pc:sldMk cId="3346906841" sldId="575"/>
        </pc:sldMkLst>
        <pc:spChg chg="mod">
          <ac:chgData name="Herbert Xin" userId="e9a22dce-685b-4760-b3ee-62caa91fb046" providerId="ADAL" clId="{A953655A-3BEC-4A4A-AE4E-BBB69DBC5669}" dt="2024-04-07T12:05:26.268" v="3683" actId="1076"/>
          <ac:spMkLst>
            <pc:docMk/>
            <pc:sldMk cId="3346906841" sldId="575"/>
            <ac:spMk id="3" creationId="{DF5E428E-E59E-D378-B096-AEA14E65B434}"/>
          </ac:spMkLst>
        </pc:spChg>
        <pc:spChg chg="add del">
          <ac:chgData name="Herbert Xin" userId="e9a22dce-685b-4760-b3ee-62caa91fb046" providerId="ADAL" clId="{A953655A-3BEC-4A4A-AE4E-BBB69DBC5669}" dt="2024-04-07T12:04:55.475" v="3672" actId="22"/>
          <ac:spMkLst>
            <pc:docMk/>
            <pc:sldMk cId="3346906841" sldId="575"/>
            <ac:spMk id="6" creationId="{28F41353-F5E0-89E6-C1F6-1B5E49F880D5}"/>
          </ac:spMkLst>
        </pc:spChg>
        <pc:spChg chg="add mod">
          <ac:chgData name="Herbert Xin" userId="e9a22dce-685b-4760-b3ee-62caa91fb046" providerId="ADAL" clId="{A953655A-3BEC-4A4A-AE4E-BBB69DBC5669}" dt="2024-04-07T12:05:13.852" v="3680" actId="1076"/>
          <ac:spMkLst>
            <pc:docMk/>
            <pc:sldMk cId="3346906841" sldId="575"/>
            <ac:spMk id="8" creationId="{6BAC38F7-0325-19D3-278F-71B6F0BC36B5}"/>
          </ac:spMkLst>
        </pc:spChg>
      </pc:sldChg>
      <pc:sldChg chg="addSp delSp modSp add mod">
        <pc:chgData name="Herbert Xin" userId="e9a22dce-685b-4760-b3ee-62caa91fb046" providerId="ADAL" clId="{A953655A-3BEC-4A4A-AE4E-BBB69DBC5669}" dt="2024-04-07T12:10:14.077" v="3779" actId="1076"/>
        <pc:sldMkLst>
          <pc:docMk/>
          <pc:sldMk cId="1939610623" sldId="576"/>
        </pc:sldMkLst>
        <pc:spChg chg="mod">
          <ac:chgData name="Herbert Xin" userId="e9a22dce-685b-4760-b3ee-62caa91fb046" providerId="ADAL" clId="{A953655A-3BEC-4A4A-AE4E-BBB69DBC5669}" dt="2024-04-07T12:07:06.771" v="3688" actId="20577"/>
          <ac:spMkLst>
            <pc:docMk/>
            <pc:sldMk cId="1939610623" sldId="576"/>
            <ac:spMk id="2" creationId="{60EC6530-9D97-9B36-3291-F7BDEE4711EE}"/>
          </ac:spMkLst>
        </pc:spChg>
        <pc:spChg chg="mod">
          <ac:chgData name="Herbert Xin" userId="e9a22dce-685b-4760-b3ee-62caa91fb046" providerId="ADAL" clId="{A953655A-3BEC-4A4A-AE4E-BBB69DBC5669}" dt="2024-04-07T12:10:14.077" v="3779" actId="1076"/>
          <ac:spMkLst>
            <pc:docMk/>
            <pc:sldMk cId="1939610623" sldId="576"/>
            <ac:spMk id="3" creationId="{DF5E428E-E59E-D378-B096-AEA14E65B434}"/>
          </ac:spMkLst>
        </pc:spChg>
        <pc:spChg chg="add mod">
          <ac:chgData name="Herbert Xin" userId="e9a22dce-685b-4760-b3ee-62caa91fb046" providerId="ADAL" clId="{A953655A-3BEC-4A4A-AE4E-BBB69DBC5669}" dt="2024-04-07T12:08:19.080" v="3735" actId="1076"/>
          <ac:spMkLst>
            <pc:docMk/>
            <pc:sldMk cId="1939610623" sldId="576"/>
            <ac:spMk id="4" creationId="{E167CA7C-8734-8A5C-069F-7FE7FB641B20}"/>
          </ac:spMkLst>
        </pc:spChg>
        <pc:spChg chg="add mod">
          <ac:chgData name="Herbert Xin" userId="e9a22dce-685b-4760-b3ee-62caa91fb046" providerId="ADAL" clId="{A953655A-3BEC-4A4A-AE4E-BBB69DBC5669}" dt="2024-04-07T12:08:34.895" v="3745" actId="20577"/>
          <ac:spMkLst>
            <pc:docMk/>
            <pc:sldMk cId="1939610623" sldId="576"/>
            <ac:spMk id="7" creationId="{25778F0A-C2E6-BB10-E3D2-5152945AA2C7}"/>
          </ac:spMkLst>
        </pc:spChg>
        <pc:spChg chg="add mod">
          <ac:chgData name="Herbert Xin" userId="e9a22dce-685b-4760-b3ee-62caa91fb046" providerId="ADAL" clId="{A953655A-3BEC-4A4A-AE4E-BBB69DBC5669}" dt="2024-04-07T12:10:12.334" v="3778" actId="1076"/>
          <ac:spMkLst>
            <pc:docMk/>
            <pc:sldMk cId="1939610623" sldId="576"/>
            <ac:spMk id="9" creationId="{8B51C42D-24F4-FE90-58B8-4AEC87AE1EAA}"/>
          </ac:spMkLst>
        </pc:spChg>
        <pc:picChg chg="del">
          <ac:chgData name="Herbert Xin" userId="e9a22dce-685b-4760-b3ee-62caa91fb046" providerId="ADAL" clId="{A953655A-3BEC-4A4A-AE4E-BBB69DBC5669}" dt="2024-04-07T12:07:14.470" v="3689" actId="478"/>
          <ac:picMkLst>
            <pc:docMk/>
            <pc:sldMk cId="1939610623" sldId="576"/>
            <ac:picMk id="5" creationId="{CC8E78E7-20A3-0960-EBC9-0B1B5910ACA7}"/>
          </ac:picMkLst>
        </pc:picChg>
      </pc:sldChg>
      <pc:sldChg chg="modSp add del mod modTransition">
        <pc:chgData name="Herbert Xin" userId="e9a22dce-685b-4760-b3ee-62caa91fb046" providerId="ADAL" clId="{A953655A-3BEC-4A4A-AE4E-BBB69DBC5669}" dt="2024-04-07T12:10:09.944" v="3777" actId="47"/>
        <pc:sldMkLst>
          <pc:docMk/>
          <pc:sldMk cId="1473384897" sldId="577"/>
        </pc:sldMkLst>
        <pc:spChg chg="mod">
          <ac:chgData name="Herbert Xin" userId="e9a22dce-685b-4760-b3ee-62caa91fb046" providerId="ADAL" clId="{A953655A-3BEC-4A4A-AE4E-BBB69DBC5669}" dt="2024-04-07T12:09:47.520" v="3776" actId="13926"/>
          <ac:spMkLst>
            <pc:docMk/>
            <pc:sldMk cId="1473384897" sldId="577"/>
            <ac:spMk id="3" creationId="{DF5E428E-E59E-D378-B096-AEA14E65B434}"/>
          </ac:spMkLst>
        </pc:spChg>
      </pc:sldChg>
      <pc:sldChg chg="modSp add mod modTransition">
        <pc:chgData name="Herbert Xin" userId="e9a22dce-685b-4760-b3ee-62caa91fb046" providerId="ADAL" clId="{A953655A-3BEC-4A4A-AE4E-BBB69DBC5669}" dt="2024-04-07T12:10:23.293" v="3782" actId="13926"/>
        <pc:sldMkLst>
          <pc:docMk/>
          <pc:sldMk cId="2302069474" sldId="577"/>
        </pc:sldMkLst>
        <pc:spChg chg="mod">
          <ac:chgData name="Herbert Xin" userId="e9a22dce-685b-4760-b3ee-62caa91fb046" providerId="ADAL" clId="{A953655A-3BEC-4A4A-AE4E-BBB69DBC5669}" dt="2024-04-07T12:10:23.293" v="3782" actId="13926"/>
          <ac:spMkLst>
            <pc:docMk/>
            <pc:sldMk cId="2302069474" sldId="577"/>
            <ac:spMk id="3" creationId="{DF5E428E-E59E-D378-B096-AEA14E65B434}"/>
          </ac:spMkLst>
        </pc:spChg>
      </pc:sldChg>
      <pc:sldChg chg="modSp add mod">
        <pc:chgData name="Herbert Xin" userId="e9a22dce-685b-4760-b3ee-62caa91fb046" providerId="ADAL" clId="{A953655A-3BEC-4A4A-AE4E-BBB69DBC5669}" dt="2024-04-07T12:12:08.864" v="3822" actId="20577"/>
        <pc:sldMkLst>
          <pc:docMk/>
          <pc:sldMk cId="417559809" sldId="578"/>
        </pc:sldMkLst>
        <pc:spChg chg="mod">
          <ac:chgData name="Herbert Xin" userId="e9a22dce-685b-4760-b3ee-62caa91fb046" providerId="ADAL" clId="{A953655A-3BEC-4A4A-AE4E-BBB69DBC5669}" dt="2024-04-07T12:11:13.137" v="3785" actId="20577"/>
          <ac:spMkLst>
            <pc:docMk/>
            <pc:sldMk cId="417559809" sldId="578"/>
            <ac:spMk id="2" creationId="{60EC6530-9D97-9B36-3291-F7BDEE4711EE}"/>
          </ac:spMkLst>
        </pc:spChg>
        <pc:spChg chg="mod">
          <ac:chgData name="Herbert Xin" userId="e9a22dce-685b-4760-b3ee-62caa91fb046" providerId="ADAL" clId="{A953655A-3BEC-4A4A-AE4E-BBB69DBC5669}" dt="2024-04-07T12:12:08.864" v="3822" actId="20577"/>
          <ac:spMkLst>
            <pc:docMk/>
            <pc:sldMk cId="417559809" sldId="578"/>
            <ac:spMk id="3" creationId="{DF5E428E-E59E-D378-B096-AEA14E65B434}"/>
          </ac:spMkLst>
        </pc:spChg>
        <pc:spChg chg="mod">
          <ac:chgData name="Herbert Xin" userId="e9a22dce-685b-4760-b3ee-62caa91fb046" providerId="ADAL" clId="{A953655A-3BEC-4A4A-AE4E-BBB69DBC5669}" dt="2024-04-07T12:11:40.511" v="3789"/>
          <ac:spMkLst>
            <pc:docMk/>
            <pc:sldMk cId="417559809" sldId="578"/>
            <ac:spMk id="9" creationId="{8B51C42D-24F4-FE90-58B8-4AEC87AE1EAA}"/>
          </ac:spMkLst>
        </pc:spChg>
      </pc:sldChg>
      <pc:sldChg chg="modSp add mod modTransition">
        <pc:chgData name="Herbert Xin" userId="e9a22dce-685b-4760-b3ee-62caa91fb046" providerId="ADAL" clId="{A953655A-3BEC-4A4A-AE4E-BBB69DBC5669}" dt="2024-04-07T12:23:43.332" v="3881" actId="13926"/>
        <pc:sldMkLst>
          <pc:docMk/>
          <pc:sldMk cId="1265637757" sldId="579"/>
        </pc:sldMkLst>
        <pc:spChg chg="mod">
          <ac:chgData name="Herbert Xin" userId="e9a22dce-685b-4760-b3ee-62caa91fb046" providerId="ADAL" clId="{A953655A-3BEC-4A4A-AE4E-BBB69DBC5669}" dt="2024-04-07T12:14:21.591" v="3880" actId="13926"/>
          <ac:spMkLst>
            <pc:docMk/>
            <pc:sldMk cId="1265637757" sldId="579"/>
            <ac:spMk id="3" creationId="{DF5E428E-E59E-D378-B096-AEA14E65B434}"/>
          </ac:spMkLst>
        </pc:spChg>
        <pc:spChg chg="mod">
          <ac:chgData name="Herbert Xin" userId="e9a22dce-685b-4760-b3ee-62caa91fb046" providerId="ADAL" clId="{A953655A-3BEC-4A4A-AE4E-BBB69DBC5669}" dt="2024-04-07T12:23:43.332" v="3881" actId="13926"/>
          <ac:spMkLst>
            <pc:docMk/>
            <pc:sldMk cId="1265637757" sldId="579"/>
            <ac:spMk id="4" creationId="{E167CA7C-8734-8A5C-069F-7FE7FB641B20}"/>
          </ac:spMkLst>
        </pc:spChg>
      </pc:sldChg>
      <pc:sldChg chg="addSp delSp modSp add mod modTransition">
        <pc:chgData name="Herbert Xin" userId="e9a22dce-685b-4760-b3ee-62caa91fb046" providerId="ADAL" clId="{A953655A-3BEC-4A4A-AE4E-BBB69DBC5669}" dt="2024-04-07T13:22:00.197" v="3908"/>
        <pc:sldMkLst>
          <pc:docMk/>
          <pc:sldMk cId="656072852" sldId="580"/>
        </pc:sldMkLst>
        <pc:spChg chg="mod">
          <ac:chgData name="Herbert Xin" userId="e9a22dce-685b-4760-b3ee-62caa91fb046" providerId="ADAL" clId="{A953655A-3BEC-4A4A-AE4E-BBB69DBC5669}" dt="2024-04-07T13:20:39.135" v="3889" actId="20577"/>
          <ac:spMkLst>
            <pc:docMk/>
            <pc:sldMk cId="656072852" sldId="580"/>
            <ac:spMk id="2" creationId="{60EC6530-9D97-9B36-3291-F7BDEE4711EE}"/>
          </ac:spMkLst>
        </pc:spChg>
        <pc:spChg chg="mod">
          <ac:chgData name="Herbert Xin" userId="e9a22dce-685b-4760-b3ee-62caa91fb046" providerId="ADAL" clId="{A953655A-3BEC-4A4A-AE4E-BBB69DBC5669}" dt="2024-04-07T13:22:00.197" v="3908"/>
          <ac:spMkLst>
            <pc:docMk/>
            <pc:sldMk cId="656072852" sldId="580"/>
            <ac:spMk id="3" creationId="{DF5E428E-E59E-D378-B096-AEA14E65B434}"/>
          </ac:spMkLst>
        </pc:spChg>
        <pc:spChg chg="del">
          <ac:chgData name="Herbert Xin" userId="e9a22dce-685b-4760-b3ee-62caa91fb046" providerId="ADAL" clId="{A953655A-3BEC-4A4A-AE4E-BBB69DBC5669}" dt="2024-04-07T13:20:44.059" v="3890" actId="478"/>
          <ac:spMkLst>
            <pc:docMk/>
            <pc:sldMk cId="656072852" sldId="580"/>
            <ac:spMk id="4" creationId="{E167CA7C-8734-8A5C-069F-7FE7FB641B20}"/>
          </ac:spMkLst>
        </pc:spChg>
        <pc:spChg chg="add mod">
          <ac:chgData name="Herbert Xin" userId="e9a22dce-685b-4760-b3ee-62caa91fb046" providerId="ADAL" clId="{A953655A-3BEC-4A4A-AE4E-BBB69DBC5669}" dt="2024-04-07T13:21:04.170" v="3897" actId="14100"/>
          <ac:spMkLst>
            <pc:docMk/>
            <pc:sldMk cId="656072852" sldId="580"/>
            <ac:spMk id="6" creationId="{61D471A0-45DA-FCFF-3091-433877F077A7}"/>
          </ac:spMkLst>
        </pc:spChg>
        <pc:spChg chg="del mod">
          <ac:chgData name="Herbert Xin" userId="e9a22dce-685b-4760-b3ee-62caa91fb046" providerId="ADAL" clId="{A953655A-3BEC-4A4A-AE4E-BBB69DBC5669}" dt="2024-04-07T13:20:47.047" v="3892" actId="478"/>
          <ac:spMkLst>
            <pc:docMk/>
            <pc:sldMk cId="656072852" sldId="580"/>
            <ac:spMk id="7" creationId="{25778F0A-C2E6-BB10-E3D2-5152945AA2C7}"/>
          </ac:spMkLst>
        </pc:spChg>
        <pc:spChg chg="del">
          <ac:chgData name="Herbert Xin" userId="e9a22dce-685b-4760-b3ee-62caa91fb046" providerId="ADAL" clId="{A953655A-3BEC-4A4A-AE4E-BBB69DBC5669}" dt="2024-04-07T13:21:14.489" v="3898" actId="478"/>
          <ac:spMkLst>
            <pc:docMk/>
            <pc:sldMk cId="656072852" sldId="580"/>
            <ac:spMk id="9" creationId="{8B51C42D-24F4-FE90-58B8-4AEC87AE1EAA}"/>
          </ac:spMkLst>
        </pc:spChg>
      </pc:sldChg>
      <pc:sldChg chg="modSp add mod modTransition">
        <pc:chgData name="Herbert Xin" userId="e9a22dce-685b-4760-b3ee-62caa91fb046" providerId="ADAL" clId="{A953655A-3BEC-4A4A-AE4E-BBB69DBC5669}" dt="2024-04-07T13:22:19.013" v="3913"/>
        <pc:sldMkLst>
          <pc:docMk/>
          <pc:sldMk cId="3841665584" sldId="581"/>
        </pc:sldMkLst>
        <pc:spChg chg="mod">
          <ac:chgData name="Herbert Xin" userId="e9a22dce-685b-4760-b3ee-62caa91fb046" providerId="ADAL" clId="{A953655A-3BEC-4A4A-AE4E-BBB69DBC5669}" dt="2024-04-07T13:22:12.377" v="3912" actId="13926"/>
          <ac:spMkLst>
            <pc:docMk/>
            <pc:sldMk cId="3841665584" sldId="581"/>
            <ac:spMk id="3" creationId="{DF5E428E-E59E-D378-B096-AEA14E65B434}"/>
          </ac:spMkLst>
        </pc:spChg>
      </pc:sldChg>
      <pc:sldChg chg="delSp modSp add mod">
        <pc:chgData name="Herbert Xin" userId="e9a22dce-685b-4760-b3ee-62caa91fb046" providerId="ADAL" clId="{A953655A-3BEC-4A4A-AE4E-BBB69DBC5669}" dt="2024-04-07T13:38:02.378" v="3960" actId="1076"/>
        <pc:sldMkLst>
          <pc:docMk/>
          <pc:sldMk cId="2762134189" sldId="582"/>
        </pc:sldMkLst>
        <pc:spChg chg="mod">
          <ac:chgData name="Herbert Xin" userId="e9a22dce-685b-4760-b3ee-62caa91fb046" providerId="ADAL" clId="{A953655A-3BEC-4A4A-AE4E-BBB69DBC5669}" dt="2024-04-07T13:37:43.991" v="3946" actId="313"/>
          <ac:spMkLst>
            <pc:docMk/>
            <pc:sldMk cId="2762134189" sldId="582"/>
            <ac:spMk id="2" creationId="{60EC6530-9D97-9B36-3291-F7BDEE4711EE}"/>
          </ac:spMkLst>
        </pc:spChg>
        <pc:spChg chg="mod">
          <ac:chgData name="Herbert Xin" userId="e9a22dce-685b-4760-b3ee-62caa91fb046" providerId="ADAL" clId="{A953655A-3BEC-4A4A-AE4E-BBB69DBC5669}" dt="2024-04-07T13:38:02.378" v="3960" actId="1076"/>
          <ac:spMkLst>
            <pc:docMk/>
            <pc:sldMk cId="2762134189" sldId="582"/>
            <ac:spMk id="3" creationId="{DF5E428E-E59E-D378-B096-AEA14E65B434}"/>
          </ac:spMkLst>
        </pc:spChg>
        <pc:spChg chg="del">
          <ac:chgData name="Herbert Xin" userId="e9a22dce-685b-4760-b3ee-62caa91fb046" providerId="ADAL" clId="{A953655A-3BEC-4A4A-AE4E-BBB69DBC5669}" dt="2024-04-07T13:37:47.079" v="3947" actId="478"/>
          <ac:spMkLst>
            <pc:docMk/>
            <pc:sldMk cId="2762134189" sldId="582"/>
            <ac:spMk id="6" creationId="{61D471A0-45DA-FCFF-3091-433877F077A7}"/>
          </ac:spMkLst>
        </pc:spChg>
      </pc:sldChg>
      <pc:sldChg chg="modSp add mod modTransition">
        <pc:chgData name="Herbert Xin" userId="e9a22dce-685b-4760-b3ee-62caa91fb046" providerId="ADAL" clId="{A953655A-3BEC-4A4A-AE4E-BBB69DBC5669}" dt="2024-04-07T13:38:32.488" v="3965" actId="1076"/>
        <pc:sldMkLst>
          <pc:docMk/>
          <pc:sldMk cId="1594820436" sldId="583"/>
        </pc:sldMkLst>
        <pc:spChg chg="mod">
          <ac:chgData name="Herbert Xin" userId="e9a22dce-685b-4760-b3ee-62caa91fb046" providerId="ADAL" clId="{A953655A-3BEC-4A4A-AE4E-BBB69DBC5669}" dt="2024-04-07T13:38:32.488" v="3965" actId="1076"/>
          <ac:spMkLst>
            <pc:docMk/>
            <pc:sldMk cId="1594820436" sldId="583"/>
            <ac:spMk id="3" creationId="{DF5E428E-E59E-D378-B096-AEA14E65B434}"/>
          </ac:spMkLst>
        </pc:spChg>
      </pc:sldChg>
      <pc:sldChg chg="add del">
        <pc:chgData name="Herbert Xin" userId="e9a22dce-685b-4760-b3ee-62caa91fb046" providerId="ADAL" clId="{A953655A-3BEC-4A4A-AE4E-BBB69DBC5669}" dt="2024-04-07T13:42:45.338" v="3967" actId="47"/>
        <pc:sldMkLst>
          <pc:docMk/>
          <pc:sldMk cId="2641268660" sldId="584"/>
        </pc:sldMkLst>
      </pc:sldChg>
      <pc:sldChg chg="modSp add mod">
        <pc:chgData name="Herbert Xin" userId="e9a22dce-685b-4760-b3ee-62caa91fb046" providerId="ADAL" clId="{A953655A-3BEC-4A4A-AE4E-BBB69DBC5669}" dt="2024-04-07T13:44:18.834" v="3987"/>
        <pc:sldMkLst>
          <pc:docMk/>
          <pc:sldMk cId="2925552213" sldId="584"/>
        </pc:sldMkLst>
        <pc:spChg chg="mod">
          <ac:chgData name="Herbert Xin" userId="e9a22dce-685b-4760-b3ee-62caa91fb046" providerId="ADAL" clId="{A953655A-3BEC-4A4A-AE4E-BBB69DBC5669}" dt="2024-04-07T13:43:00.092" v="3973" actId="20577"/>
          <ac:spMkLst>
            <pc:docMk/>
            <pc:sldMk cId="2925552213" sldId="584"/>
            <ac:spMk id="2" creationId="{60EC6530-9D97-9B36-3291-F7BDEE4711EE}"/>
          </ac:spMkLst>
        </pc:spChg>
        <pc:spChg chg="mod">
          <ac:chgData name="Herbert Xin" userId="e9a22dce-685b-4760-b3ee-62caa91fb046" providerId="ADAL" clId="{A953655A-3BEC-4A4A-AE4E-BBB69DBC5669}" dt="2024-04-07T13:44:18.834" v="3987"/>
          <ac:spMkLst>
            <pc:docMk/>
            <pc:sldMk cId="2925552213" sldId="584"/>
            <ac:spMk id="3" creationId="{DF5E428E-E59E-D378-B096-AEA14E65B434}"/>
          </ac:spMkLst>
        </pc:spChg>
      </pc:sldChg>
      <pc:sldChg chg="addSp modSp add mod modTransition">
        <pc:chgData name="Herbert Xin" userId="e9a22dce-685b-4760-b3ee-62caa91fb046" providerId="ADAL" clId="{A953655A-3BEC-4A4A-AE4E-BBB69DBC5669}" dt="2024-04-07T13:46:03.812" v="3995" actId="1076"/>
        <pc:sldMkLst>
          <pc:docMk/>
          <pc:sldMk cId="743623600" sldId="585"/>
        </pc:sldMkLst>
        <pc:spChg chg="mod">
          <ac:chgData name="Herbert Xin" userId="e9a22dce-685b-4760-b3ee-62caa91fb046" providerId="ADAL" clId="{A953655A-3BEC-4A4A-AE4E-BBB69DBC5669}" dt="2024-04-07T13:44:29.794" v="3989" actId="13926"/>
          <ac:spMkLst>
            <pc:docMk/>
            <pc:sldMk cId="743623600" sldId="585"/>
            <ac:spMk id="3" creationId="{DF5E428E-E59E-D378-B096-AEA14E65B434}"/>
          </ac:spMkLst>
        </pc:spChg>
        <pc:picChg chg="add mod">
          <ac:chgData name="Herbert Xin" userId="e9a22dce-685b-4760-b3ee-62caa91fb046" providerId="ADAL" clId="{A953655A-3BEC-4A4A-AE4E-BBB69DBC5669}" dt="2024-04-07T13:46:03.812" v="3995" actId="1076"/>
          <ac:picMkLst>
            <pc:docMk/>
            <pc:sldMk cId="743623600" sldId="585"/>
            <ac:picMk id="4" creationId="{B6D33B60-861B-433A-E1AF-86A2E5D8F42D}"/>
          </ac:picMkLst>
        </pc:picChg>
      </pc:sldChg>
      <pc:sldChg chg="modSp add mod">
        <pc:chgData name="Herbert Xin" userId="e9a22dce-685b-4760-b3ee-62caa91fb046" providerId="ADAL" clId="{A953655A-3BEC-4A4A-AE4E-BBB69DBC5669}" dt="2024-04-07T13:49:46.579" v="4093" actId="20577"/>
        <pc:sldMkLst>
          <pc:docMk/>
          <pc:sldMk cId="1955215443" sldId="586"/>
        </pc:sldMkLst>
        <pc:spChg chg="mod">
          <ac:chgData name="Herbert Xin" userId="e9a22dce-685b-4760-b3ee-62caa91fb046" providerId="ADAL" clId="{A953655A-3BEC-4A4A-AE4E-BBB69DBC5669}" dt="2024-04-07T13:49:46.579" v="4093" actId="20577"/>
          <ac:spMkLst>
            <pc:docMk/>
            <pc:sldMk cId="1955215443" sldId="586"/>
            <ac:spMk id="2" creationId="{60EC6530-9D97-9B36-3291-F7BDEE4711EE}"/>
          </ac:spMkLst>
        </pc:spChg>
        <pc:spChg chg="mod">
          <ac:chgData name="Herbert Xin" userId="e9a22dce-685b-4760-b3ee-62caa91fb046" providerId="ADAL" clId="{A953655A-3BEC-4A4A-AE4E-BBB69DBC5669}" dt="2024-04-07T13:47:40.771" v="4086" actId="20577"/>
          <ac:spMkLst>
            <pc:docMk/>
            <pc:sldMk cId="1955215443" sldId="586"/>
            <ac:spMk id="3" creationId="{DF5E428E-E59E-D378-B096-AEA14E65B434}"/>
          </ac:spMkLst>
        </pc:spChg>
      </pc:sldChg>
      <pc:sldChg chg="modSp add mod modTransition">
        <pc:chgData name="Herbert Xin" userId="e9a22dce-685b-4760-b3ee-62caa91fb046" providerId="ADAL" clId="{A953655A-3BEC-4A4A-AE4E-BBB69DBC5669}" dt="2024-04-07T13:49:49.592" v="4099" actId="20577"/>
        <pc:sldMkLst>
          <pc:docMk/>
          <pc:sldMk cId="4073474700" sldId="587"/>
        </pc:sldMkLst>
        <pc:spChg chg="mod">
          <ac:chgData name="Herbert Xin" userId="e9a22dce-685b-4760-b3ee-62caa91fb046" providerId="ADAL" clId="{A953655A-3BEC-4A4A-AE4E-BBB69DBC5669}" dt="2024-04-07T13:49:49.592" v="4099" actId="20577"/>
          <ac:spMkLst>
            <pc:docMk/>
            <pc:sldMk cId="4073474700" sldId="587"/>
            <ac:spMk id="2" creationId="{60EC6530-9D97-9B36-3291-F7BDEE4711EE}"/>
          </ac:spMkLst>
        </pc:spChg>
        <pc:spChg chg="mod">
          <ac:chgData name="Herbert Xin" userId="e9a22dce-685b-4760-b3ee-62caa91fb046" providerId="ADAL" clId="{A953655A-3BEC-4A4A-AE4E-BBB69DBC5669}" dt="2024-04-07T13:47:52.324" v="4089" actId="13926"/>
          <ac:spMkLst>
            <pc:docMk/>
            <pc:sldMk cId="4073474700" sldId="587"/>
            <ac:spMk id="3" creationId="{DF5E428E-E59E-D378-B096-AEA14E65B434}"/>
          </ac:spMkLst>
        </pc:spChg>
      </pc:sldChg>
      <pc:sldMasterChg chg="delSldLayout">
        <pc:chgData name="Herbert Xin" userId="e9a22dce-685b-4760-b3ee-62caa91fb046" providerId="ADAL" clId="{A953655A-3BEC-4A4A-AE4E-BBB69DBC5669}" dt="2024-04-07T11:53:45.364" v="3548" actId="47"/>
        <pc:sldMasterMkLst>
          <pc:docMk/>
          <pc:sldMasterMk cId="2653824931" sldId="2147483682"/>
        </pc:sldMasterMkLst>
        <pc:sldLayoutChg chg="del">
          <pc:chgData name="Herbert Xin" userId="e9a22dce-685b-4760-b3ee-62caa91fb046" providerId="ADAL" clId="{A953655A-3BEC-4A4A-AE4E-BBB69DBC5669}" dt="2024-04-07T11:53:45.364" v="3548" actId="47"/>
          <pc:sldLayoutMkLst>
            <pc:docMk/>
            <pc:sldMasterMk cId="2653824931" sldId="2147483682"/>
            <pc:sldLayoutMk cId="3076759057" sldId="2147483750"/>
          </pc:sldLayoutMkLst>
        </pc:sldLayoutChg>
      </pc:sldMasterChg>
    </pc:docChg>
  </pc:docChgLst>
  <pc:docChgLst>
    <pc:chgData name="Herbert Xin" userId="e9a22dce-685b-4760-b3ee-62caa91fb046" providerId="ADAL" clId="{23CCBC96-D978-48B1-8787-75B9AEEF367D}"/>
    <pc:docChg chg="modSld">
      <pc:chgData name="Herbert Xin" userId="e9a22dce-685b-4760-b3ee-62caa91fb046" providerId="ADAL" clId="{23CCBC96-D978-48B1-8787-75B9AEEF367D}" dt="2024-03-25T10:12:46.496" v="5" actId="20577"/>
      <pc:docMkLst>
        <pc:docMk/>
      </pc:docMkLst>
      <pc:sldChg chg="modSp">
        <pc:chgData name="Herbert Xin" userId="e9a22dce-685b-4760-b3ee-62caa91fb046" providerId="ADAL" clId="{23CCBC96-D978-48B1-8787-75B9AEEF367D}" dt="2024-03-25T10:12:39.214" v="3" actId="20577"/>
        <pc:sldMkLst>
          <pc:docMk/>
          <pc:sldMk cId="1389577760" sldId="492"/>
        </pc:sldMkLst>
        <pc:spChg chg="mod">
          <ac:chgData name="Herbert Xin" userId="e9a22dce-685b-4760-b3ee-62caa91fb046" providerId="ADAL" clId="{23CCBC96-D978-48B1-8787-75B9AEEF367D}" dt="2024-03-25T10:12:39.214" v="3" actId="20577"/>
          <ac:spMkLst>
            <pc:docMk/>
            <pc:sldMk cId="1389577760" sldId="492"/>
            <ac:spMk id="9" creationId="{9DC44BBF-250C-5696-703E-02973CDB4DED}"/>
          </ac:spMkLst>
        </pc:spChg>
      </pc:sldChg>
      <pc:sldChg chg="modSp">
        <pc:chgData name="Herbert Xin" userId="e9a22dce-685b-4760-b3ee-62caa91fb046" providerId="ADAL" clId="{23CCBC96-D978-48B1-8787-75B9AEEF367D}" dt="2024-03-25T10:12:46.496" v="5" actId="20577"/>
        <pc:sldMkLst>
          <pc:docMk/>
          <pc:sldMk cId="278846209" sldId="493"/>
        </pc:sldMkLst>
        <pc:spChg chg="mod">
          <ac:chgData name="Herbert Xin" userId="e9a22dce-685b-4760-b3ee-62caa91fb046" providerId="ADAL" clId="{23CCBC96-D978-48B1-8787-75B9AEEF367D}" dt="2024-03-25T10:12:46.496" v="5" actId="20577"/>
          <ac:spMkLst>
            <pc:docMk/>
            <pc:sldMk cId="278846209" sldId="493"/>
            <ac:spMk id="9" creationId="{9DC44BBF-250C-5696-703E-02973CDB4DED}"/>
          </ac:spMkLst>
        </pc:spChg>
      </pc:sldChg>
    </pc:docChg>
  </pc:docChgLst>
  <pc:docChgLst>
    <pc:chgData name="Herbert Xin" userId="S::wei.xin@sydney.edu.au::e9a22dce-685b-4760-b3ee-62caa91fb046" providerId="AD" clId="Web-{E5EA156B-0CF3-F76B-0CC8-66A13B9C28AD}"/>
    <pc:docChg chg="modSld">
      <pc:chgData name="Herbert Xin" userId="S::wei.xin@sydney.edu.au::e9a22dce-685b-4760-b3ee-62caa91fb046" providerId="AD" clId="Web-{E5EA156B-0CF3-F76B-0CC8-66A13B9C28AD}" dt="2024-03-26T02:56:36.891" v="1" actId="1076"/>
      <pc:docMkLst>
        <pc:docMk/>
      </pc:docMkLst>
      <pc:sldChg chg="modSp">
        <pc:chgData name="Herbert Xin" userId="S::wei.xin@sydney.edu.au::e9a22dce-685b-4760-b3ee-62caa91fb046" providerId="AD" clId="Web-{E5EA156B-0CF3-F76B-0CC8-66A13B9C28AD}" dt="2024-03-26T02:56:36.891" v="1" actId="1076"/>
        <pc:sldMkLst>
          <pc:docMk/>
          <pc:sldMk cId="1004289547" sldId="459"/>
        </pc:sldMkLst>
        <pc:spChg chg="mod">
          <ac:chgData name="Herbert Xin" userId="S::wei.xin@sydney.edu.au::e9a22dce-685b-4760-b3ee-62caa91fb046" providerId="AD" clId="Web-{E5EA156B-0CF3-F76B-0CC8-66A13B9C28AD}" dt="2024-03-26T02:56:36.891" v="1" actId="1076"/>
          <ac:spMkLst>
            <pc:docMk/>
            <pc:sldMk cId="1004289547" sldId="459"/>
            <ac:spMk id="3" creationId="{85D9E664-B7A3-612E-6C9A-C60D9D668C1A}"/>
          </ac:spMkLst>
        </pc:spChg>
      </pc:sldChg>
    </pc:docChg>
  </pc:docChgLst>
  <pc:docChgLst>
    <pc:chgData name="Herbert Xin" userId="e9a22dce-685b-4760-b3ee-62caa91fb046" providerId="ADAL" clId="{0155AF36-DEBC-4CCB-A865-A59CEEB4C674}"/>
    <pc:docChg chg="undo custSel addSld delSld modSld sldOrd">
      <pc:chgData name="Herbert Xin" userId="e9a22dce-685b-4760-b3ee-62caa91fb046" providerId="ADAL" clId="{0155AF36-DEBC-4CCB-A865-A59CEEB4C674}" dt="2024-03-22T06:15:19.681" v="1909" actId="404"/>
      <pc:docMkLst>
        <pc:docMk/>
      </pc:docMkLst>
      <pc:sldChg chg="del">
        <pc:chgData name="Herbert Xin" userId="e9a22dce-685b-4760-b3ee-62caa91fb046" providerId="ADAL" clId="{0155AF36-DEBC-4CCB-A865-A59CEEB4C674}" dt="2024-03-22T06:10:51.634" v="1831" actId="47"/>
        <pc:sldMkLst>
          <pc:docMk/>
          <pc:sldMk cId="0" sldId="256"/>
        </pc:sldMkLst>
      </pc:sldChg>
      <pc:sldChg chg="del">
        <pc:chgData name="Herbert Xin" userId="e9a22dce-685b-4760-b3ee-62caa91fb046" providerId="ADAL" clId="{0155AF36-DEBC-4CCB-A865-A59CEEB4C674}" dt="2024-03-22T06:10:51.634" v="1831" actId="47"/>
        <pc:sldMkLst>
          <pc:docMk/>
          <pc:sldMk cId="0" sldId="302"/>
        </pc:sldMkLst>
      </pc:sldChg>
      <pc:sldChg chg="del">
        <pc:chgData name="Herbert Xin" userId="e9a22dce-685b-4760-b3ee-62caa91fb046" providerId="ADAL" clId="{0155AF36-DEBC-4CCB-A865-A59CEEB4C674}" dt="2024-03-22T06:10:51.634" v="1831" actId="47"/>
        <pc:sldMkLst>
          <pc:docMk/>
          <pc:sldMk cId="0" sldId="305"/>
        </pc:sldMkLst>
      </pc:sldChg>
      <pc:sldChg chg="del">
        <pc:chgData name="Herbert Xin" userId="e9a22dce-685b-4760-b3ee-62caa91fb046" providerId="ADAL" clId="{0155AF36-DEBC-4CCB-A865-A59CEEB4C674}" dt="2024-03-22T06:10:51.634" v="1831" actId="47"/>
        <pc:sldMkLst>
          <pc:docMk/>
          <pc:sldMk cId="0" sldId="306"/>
        </pc:sldMkLst>
      </pc:sldChg>
      <pc:sldChg chg="del">
        <pc:chgData name="Herbert Xin" userId="e9a22dce-685b-4760-b3ee-62caa91fb046" providerId="ADAL" clId="{0155AF36-DEBC-4CCB-A865-A59CEEB4C674}" dt="2024-03-22T06:10:51.634" v="1831" actId="47"/>
        <pc:sldMkLst>
          <pc:docMk/>
          <pc:sldMk cId="3483764800" sldId="316"/>
        </pc:sldMkLst>
      </pc:sldChg>
      <pc:sldChg chg="del">
        <pc:chgData name="Herbert Xin" userId="e9a22dce-685b-4760-b3ee-62caa91fb046" providerId="ADAL" clId="{0155AF36-DEBC-4CCB-A865-A59CEEB4C674}" dt="2024-03-22T06:10:51.634" v="1831" actId="47"/>
        <pc:sldMkLst>
          <pc:docMk/>
          <pc:sldMk cId="2797751624" sldId="324"/>
        </pc:sldMkLst>
      </pc:sldChg>
      <pc:sldChg chg="del">
        <pc:chgData name="Herbert Xin" userId="e9a22dce-685b-4760-b3ee-62caa91fb046" providerId="ADAL" clId="{0155AF36-DEBC-4CCB-A865-A59CEEB4C674}" dt="2024-03-22T06:10:51.634" v="1831" actId="47"/>
        <pc:sldMkLst>
          <pc:docMk/>
          <pc:sldMk cId="2980965509" sldId="329"/>
        </pc:sldMkLst>
      </pc:sldChg>
      <pc:sldChg chg="del">
        <pc:chgData name="Herbert Xin" userId="e9a22dce-685b-4760-b3ee-62caa91fb046" providerId="ADAL" clId="{0155AF36-DEBC-4CCB-A865-A59CEEB4C674}" dt="2024-03-22T06:10:51.634" v="1831" actId="47"/>
        <pc:sldMkLst>
          <pc:docMk/>
          <pc:sldMk cId="2369770106" sldId="332"/>
        </pc:sldMkLst>
      </pc:sldChg>
      <pc:sldChg chg="del">
        <pc:chgData name="Herbert Xin" userId="e9a22dce-685b-4760-b3ee-62caa91fb046" providerId="ADAL" clId="{0155AF36-DEBC-4CCB-A865-A59CEEB4C674}" dt="2024-03-22T06:10:51.634" v="1831" actId="47"/>
        <pc:sldMkLst>
          <pc:docMk/>
          <pc:sldMk cId="3311336624" sldId="336"/>
        </pc:sldMkLst>
      </pc:sldChg>
      <pc:sldChg chg="del">
        <pc:chgData name="Herbert Xin" userId="e9a22dce-685b-4760-b3ee-62caa91fb046" providerId="ADAL" clId="{0155AF36-DEBC-4CCB-A865-A59CEEB4C674}" dt="2024-03-22T06:10:51.634" v="1831" actId="47"/>
        <pc:sldMkLst>
          <pc:docMk/>
          <pc:sldMk cId="3667350827" sldId="337"/>
        </pc:sldMkLst>
      </pc:sldChg>
      <pc:sldChg chg="del">
        <pc:chgData name="Herbert Xin" userId="e9a22dce-685b-4760-b3ee-62caa91fb046" providerId="ADAL" clId="{0155AF36-DEBC-4CCB-A865-A59CEEB4C674}" dt="2024-03-22T06:10:51.634" v="1831" actId="47"/>
        <pc:sldMkLst>
          <pc:docMk/>
          <pc:sldMk cId="1919707273" sldId="338"/>
        </pc:sldMkLst>
      </pc:sldChg>
      <pc:sldChg chg="del">
        <pc:chgData name="Herbert Xin" userId="e9a22dce-685b-4760-b3ee-62caa91fb046" providerId="ADAL" clId="{0155AF36-DEBC-4CCB-A865-A59CEEB4C674}" dt="2024-03-22T06:10:51.634" v="1831" actId="47"/>
        <pc:sldMkLst>
          <pc:docMk/>
          <pc:sldMk cId="3302580632" sldId="339"/>
        </pc:sldMkLst>
      </pc:sldChg>
      <pc:sldChg chg="del">
        <pc:chgData name="Herbert Xin" userId="e9a22dce-685b-4760-b3ee-62caa91fb046" providerId="ADAL" clId="{0155AF36-DEBC-4CCB-A865-A59CEEB4C674}" dt="2024-03-22T06:10:51.634" v="1831" actId="47"/>
        <pc:sldMkLst>
          <pc:docMk/>
          <pc:sldMk cId="4172305266" sldId="340"/>
        </pc:sldMkLst>
      </pc:sldChg>
      <pc:sldChg chg="del">
        <pc:chgData name="Herbert Xin" userId="e9a22dce-685b-4760-b3ee-62caa91fb046" providerId="ADAL" clId="{0155AF36-DEBC-4CCB-A865-A59CEEB4C674}" dt="2024-03-22T06:10:51.634" v="1831" actId="47"/>
        <pc:sldMkLst>
          <pc:docMk/>
          <pc:sldMk cId="3649618997" sldId="341"/>
        </pc:sldMkLst>
      </pc:sldChg>
      <pc:sldChg chg="del">
        <pc:chgData name="Herbert Xin" userId="e9a22dce-685b-4760-b3ee-62caa91fb046" providerId="ADAL" clId="{0155AF36-DEBC-4CCB-A865-A59CEEB4C674}" dt="2024-03-22T06:10:51.634" v="1831" actId="47"/>
        <pc:sldMkLst>
          <pc:docMk/>
          <pc:sldMk cId="4293388945" sldId="347"/>
        </pc:sldMkLst>
      </pc:sldChg>
      <pc:sldChg chg="del">
        <pc:chgData name="Herbert Xin" userId="e9a22dce-685b-4760-b3ee-62caa91fb046" providerId="ADAL" clId="{0155AF36-DEBC-4CCB-A865-A59CEEB4C674}" dt="2024-03-22T06:10:51.634" v="1831" actId="47"/>
        <pc:sldMkLst>
          <pc:docMk/>
          <pc:sldMk cId="708298917" sldId="353"/>
        </pc:sldMkLst>
      </pc:sldChg>
      <pc:sldChg chg="del">
        <pc:chgData name="Herbert Xin" userId="e9a22dce-685b-4760-b3ee-62caa91fb046" providerId="ADAL" clId="{0155AF36-DEBC-4CCB-A865-A59CEEB4C674}" dt="2024-03-22T06:10:51.634" v="1831" actId="47"/>
        <pc:sldMkLst>
          <pc:docMk/>
          <pc:sldMk cId="748972507" sldId="354"/>
        </pc:sldMkLst>
      </pc:sldChg>
      <pc:sldChg chg="del">
        <pc:chgData name="Herbert Xin" userId="e9a22dce-685b-4760-b3ee-62caa91fb046" providerId="ADAL" clId="{0155AF36-DEBC-4CCB-A865-A59CEEB4C674}" dt="2024-03-22T06:10:51.634" v="1831" actId="47"/>
        <pc:sldMkLst>
          <pc:docMk/>
          <pc:sldMk cId="1974517483" sldId="372"/>
        </pc:sldMkLst>
      </pc:sldChg>
      <pc:sldChg chg="del">
        <pc:chgData name="Herbert Xin" userId="e9a22dce-685b-4760-b3ee-62caa91fb046" providerId="ADAL" clId="{0155AF36-DEBC-4CCB-A865-A59CEEB4C674}" dt="2024-03-22T06:10:51.634" v="1831" actId="47"/>
        <pc:sldMkLst>
          <pc:docMk/>
          <pc:sldMk cId="939287243" sldId="373"/>
        </pc:sldMkLst>
      </pc:sldChg>
      <pc:sldChg chg="del">
        <pc:chgData name="Herbert Xin" userId="e9a22dce-685b-4760-b3ee-62caa91fb046" providerId="ADAL" clId="{0155AF36-DEBC-4CCB-A865-A59CEEB4C674}" dt="2024-03-22T06:10:51.634" v="1831" actId="47"/>
        <pc:sldMkLst>
          <pc:docMk/>
          <pc:sldMk cId="3223149401" sldId="376"/>
        </pc:sldMkLst>
      </pc:sldChg>
      <pc:sldChg chg="del">
        <pc:chgData name="Herbert Xin" userId="e9a22dce-685b-4760-b3ee-62caa91fb046" providerId="ADAL" clId="{0155AF36-DEBC-4CCB-A865-A59CEEB4C674}" dt="2024-03-22T06:10:51.634" v="1831" actId="47"/>
        <pc:sldMkLst>
          <pc:docMk/>
          <pc:sldMk cId="1345576822" sldId="378"/>
        </pc:sldMkLst>
      </pc:sldChg>
      <pc:sldChg chg="del">
        <pc:chgData name="Herbert Xin" userId="e9a22dce-685b-4760-b3ee-62caa91fb046" providerId="ADAL" clId="{0155AF36-DEBC-4CCB-A865-A59CEEB4C674}" dt="2024-03-22T06:10:51.634" v="1831" actId="47"/>
        <pc:sldMkLst>
          <pc:docMk/>
          <pc:sldMk cId="1306417916" sldId="381"/>
        </pc:sldMkLst>
      </pc:sldChg>
      <pc:sldChg chg="del">
        <pc:chgData name="Herbert Xin" userId="e9a22dce-685b-4760-b3ee-62caa91fb046" providerId="ADAL" clId="{0155AF36-DEBC-4CCB-A865-A59CEEB4C674}" dt="2024-03-22T06:10:51.634" v="1831" actId="47"/>
        <pc:sldMkLst>
          <pc:docMk/>
          <pc:sldMk cId="2920518491" sldId="382"/>
        </pc:sldMkLst>
      </pc:sldChg>
      <pc:sldChg chg="del">
        <pc:chgData name="Herbert Xin" userId="e9a22dce-685b-4760-b3ee-62caa91fb046" providerId="ADAL" clId="{0155AF36-DEBC-4CCB-A865-A59CEEB4C674}" dt="2024-03-22T06:10:51.634" v="1831" actId="47"/>
        <pc:sldMkLst>
          <pc:docMk/>
          <pc:sldMk cId="873063956" sldId="383"/>
        </pc:sldMkLst>
      </pc:sldChg>
      <pc:sldChg chg="del">
        <pc:chgData name="Herbert Xin" userId="e9a22dce-685b-4760-b3ee-62caa91fb046" providerId="ADAL" clId="{0155AF36-DEBC-4CCB-A865-A59CEEB4C674}" dt="2024-03-22T06:10:51.634" v="1831" actId="47"/>
        <pc:sldMkLst>
          <pc:docMk/>
          <pc:sldMk cId="2026525508" sldId="385"/>
        </pc:sldMkLst>
      </pc:sldChg>
      <pc:sldChg chg="del">
        <pc:chgData name="Herbert Xin" userId="e9a22dce-685b-4760-b3ee-62caa91fb046" providerId="ADAL" clId="{0155AF36-DEBC-4CCB-A865-A59CEEB4C674}" dt="2024-03-22T06:10:51.634" v="1831" actId="47"/>
        <pc:sldMkLst>
          <pc:docMk/>
          <pc:sldMk cId="60772999" sldId="386"/>
        </pc:sldMkLst>
      </pc:sldChg>
      <pc:sldChg chg="del">
        <pc:chgData name="Herbert Xin" userId="e9a22dce-685b-4760-b3ee-62caa91fb046" providerId="ADAL" clId="{0155AF36-DEBC-4CCB-A865-A59CEEB4C674}" dt="2024-03-22T06:10:51.634" v="1831" actId="47"/>
        <pc:sldMkLst>
          <pc:docMk/>
          <pc:sldMk cId="1412183325" sldId="387"/>
        </pc:sldMkLst>
      </pc:sldChg>
      <pc:sldChg chg="del">
        <pc:chgData name="Herbert Xin" userId="e9a22dce-685b-4760-b3ee-62caa91fb046" providerId="ADAL" clId="{0155AF36-DEBC-4CCB-A865-A59CEEB4C674}" dt="2024-03-22T06:10:51.634" v="1831" actId="47"/>
        <pc:sldMkLst>
          <pc:docMk/>
          <pc:sldMk cId="1667776588" sldId="389"/>
        </pc:sldMkLst>
      </pc:sldChg>
      <pc:sldChg chg="del">
        <pc:chgData name="Herbert Xin" userId="e9a22dce-685b-4760-b3ee-62caa91fb046" providerId="ADAL" clId="{0155AF36-DEBC-4CCB-A865-A59CEEB4C674}" dt="2024-03-22T06:10:51.634" v="1831" actId="47"/>
        <pc:sldMkLst>
          <pc:docMk/>
          <pc:sldMk cId="2355855802" sldId="391"/>
        </pc:sldMkLst>
      </pc:sldChg>
      <pc:sldChg chg="del">
        <pc:chgData name="Herbert Xin" userId="e9a22dce-685b-4760-b3ee-62caa91fb046" providerId="ADAL" clId="{0155AF36-DEBC-4CCB-A865-A59CEEB4C674}" dt="2024-03-22T06:10:51.634" v="1831" actId="47"/>
        <pc:sldMkLst>
          <pc:docMk/>
          <pc:sldMk cId="313779063" sldId="393"/>
        </pc:sldMkLst>
      </pc:sldChg>
      <pc:sldChg chg="del">
        <pc:chgData name="Herbert Xin" userId="e9a22dce-685b-4760-b3ee-62caa91fb046" providerId="ADAL" clId="{0155AF36-DEBC-4CCB-A865-A59CEEB4C674}" dt="2024-03-22T06:10:51.634" v="1831" actId="47"/>
        <pc:sldMkLst>
          <pc:docMk/>
          <pc:sldMk cId="1183498210" sldId="394"/>
        </pc:sldMkLst>
      </pc:sldChg>
      <pc:sldChg chg="del">
        <pc:chgData name="Herbert Xin" userId="e9a22dce-685b-4760-b3ee-62caa91fb046" providerId="ADAL" clId="{0155AF36-DEBC-4CCB-A865-A59CEEB4C674}" dt="2024-03-22T06:10:51.634" v="1831" actId="47"/>
        <pc:sldMkLst>
          <pc:docMk/>
          <pc:sldMk cId="3571753791" sldId="396"/>
        </pc:sldMkLst>
      </pc:sldChg>
      <pc:sldChg chg="del">
        <pc:chgData name="Herbert Xin" userId="e9a22dce-685b-4760-b3ee-62caa91fb046" providerId="ADAL" clId="{0155AF36-DEBC-4CCB-A865-A59CEEB4C674}" dt="2024-03-22T06:10:51.634" v="1831" actId="47"/>
        <pc:sldMkLst>
          <pc:docMk/>
          <pc:sldMk cId="3740574275" sldId="402"/>
        </pc:sldMkLst>
      </pc:sldChg>
      <pc:sldChg chg="del">
        <pc:chgData name="Herbert Xin" userId="e9a22dce-685b-4760-b3ee-62caa91fb046" providerId="ADAL" clId="{0155AF36-DEBC-4CCB-A865-A59CEEB4C674}" dt="2024-03-22T06:10:51.634" v="1831" actId="47"/>
        <pc:sldMkLst>
          <pc:docMk/>
          <pc:sldMk cId="2245774291" sldId="403"/>
        </pc:sldMkLst>
      </pc:sldChg>
      <pc:sldChg chg="del">
        <pc:chgData name="Herbert Xin" userId="e9a22dce-685b-4760-b3ee-62caa91fb046" providerId="ADAL" clId="{0155AF36-DEBC-4CCB-A865-A59CEEB4C674}" dt="2024-03-22T06:10:51.634" v="1831" actId="47"/>
        <pc:sldMkLst>
          <pc:docMk/>
          <pc:sldMk cId="1256904501" sldId="404"/>
        </pc:sldMkLst>
      </pc:sldChg>
      <pc:sldChg chg="del">
        <pc:chgData name="Herbert Xin" userId="e9a22dce-685b-4760-b3ee-62caa91fb046" providerId="ADAL" clId="{0155AF36-DEBC-4CCB-A865-A59CEEB4C674}" dt="2024-03-22T06:10:51.634" v="1831" actId="47"/>
        <pc:sldMkLst>
          <pc:docMk/>
          <pc:sldMk cId="1612837761" sldId="405"/>
        </pc:sldMkLst>
      </pc:sldChg>
      <pc:sldChg chg="del">
        <pc:chgData name="Herbert Xin" userId="e9a22dce-685b-4760-b3ee-62caa91fb046" providerId="ADAL" clId="{0155AF36-DEBC-4CCB-A865-A59CEEB4C674}" dt="2024-03-22T06:10:51.634" v="1831" actId="47"/>
        <pc:sldMkLst>
          <pc:docMk/>
          <pc:sldMk cId="367252724" sldId="406"/>
        </pc:sldMkLst>
      </pc:sldChg>
      <pc:sldChg chg="del">
        <pc:chgData name="Herbert Xin" userId="e9a22dce-685b-4760-b3ee-62caa91fb046" providerId="ADAL" clId="{0155AF36-DEBC-4CCB-A865-A59CEEB4C674}" dt="2024-03-22T06:10:51.634" v="1831" actId="47"/>
        <pc:sldMkLst>
          <pc:docMk/>
          <pc:sldMk cId="1878671436" sldId="407"/>
        </pc:sldMkLst>
      </pc:sldChg>
      <pc:sldChg chg="del">
        <pc:chgData name="Herbert Xin" userId="e9a22dce-685b-4760-b3ee-62caa91fb046" providerId="ADAL" clId="{0155AF36-DEBC-4CCB-A865-A59CEEB4C674}" dt="2024-03-22T06:10:51.634" v="1831" actId="47"/>
        <pc:sldMkLst>
          <pc:docMk/>
          <pc:sldMk cId="3014904169" sldId="408"/>
        </pc:sldMkLst>
      </pc:sldChg>
      <pc:sldChg chg="del">
        <pc:chgData name="Herbert Xin" userId="e9a22dce-685b-4760-b3ee-62caa91fb046" providerId="ADAL" clId="{0155AF36-DEBC-4CCB-A865-A59CEEB4C674}" dt="2024-03-22T06:10:51.634" v="1831" actId="47"/>
        <pc:sldMkLst>
          <pc:docMk/>
          <pc:sldMk cId="1531951384" sldId="409"/>
        </pc:sldMkLst>
      </pc:sldChg>
      <pc:sldChg chg="del">
        <pc:chgData name="Herbert Xin" userId="e9a22dce-685b-4760-b3ee-62caa91fb046" providerId="ADAL" clId="{0155AF36-DEBC-4CCB-A865-A59CEEB4C674}" dt="2024-03-22T06:10:51.634" v="1831" actId="47"/>
        <pc:sldMkLst>
          <pc:docMk/>
          <pc:sldMk cId="90792396" sldId="410"/>
        </pc:sldMkLst>
      </pc:sldChg>
      <pc:sldChg chg="del">
        <pc:chgData name="Herbert Xin" userId="e9a22dce-685b-4760-b3ee-62caa91fb046" providerId="ADAL" clId="{0155AF36-DEBC-4CCB-A865-A59CEEB4C674}" dt="2024-03-22T06:10:51.634" v="1831" actId="47"/>
        <pc:sldMkLst>
          <pc:docMk/>
          <pc:sldMk cId="491540149" sldId="411"/>
        </pc:sldMkLst>
      </pc:sldChg>
      <pc:sldChg chg="delSp modSp mod">
        <pc:chgData name="Herbert Xin" userId="e9a22dce-685b-4760-b3ee-62caa91fb046" providerId="ADAL" clId="{0155AF36-DEBC-4CCB-A865-A59CEEB4C674}" dt="2024-03-22T03:05:14.814" v="12" actId="13926"/>
        <pc:sldMkLst>
          <pc:docMk/>
          <pc:sldMk cId="3176914197" sldId="431"/>
        </pc:sldMkLst>
        <pc:spChg chg="mod">
          <ac:chgData name="Herbert Xin" userId="e9a22dce-685b-4760-b3ee-62caa91fb046" providerId="ADAL" clId="{0155AF36-DEBC-4CCB-A865-A59CEEB4C674}" dt="2024-03-22T03:05:14.814" v="12" actId="13926"/>
          <ac:spMkLst>
            <pc:docMk/>
            <pc:sldMk cId="3176914197" sldId="431"/>
            <ac:spMk id="9" creationId="{F1682775-CCBF-E9B6-A708-DBADB107960D}"/>
          </ac:spMkLst>
        </pc:spChg>
        <pc:spChg chg="del">
          <ac:chgData name="Herbert Xin" userId="e9a22dce-685b-4760-b3ee-62caa91fb046" providerId="ADAL" clId="{0155AF36-DEBC-4CCB-A865-A59CEEB4C674}" dt="2024-03-22T03:03:02.386" v="2" actId="478"/>
          <ac:spMkLst>
            <pc:docMk/>
            <pc:sldMk cId="3176914197" sldId="431"/>
            <ac:spMk id="23" creationId="{96D2C625-7C74-104F-353B-997C35DA4E3B}"/>
          </ac:spMkLst>
        </pc:spChg>
        <pc:spChg chg="del">
          <ac:chgData name="Herbert Xin" userId="e9a22dce-685b-4760-b3ee-62caa91fb046" providerId="ADAL" clId="{0155AF36-DEBC-4CCB-A865-A59CEEB4C674}" dt="2024-03-22T03:03:06.109" v="4" actId="478"/>
          <ac:spMkLst>
            <pc:docMk/>
            <pc:sldMk cId="3176914197" sldId="431"/>
            <ac:spMk id="25" creationId="{86D4B7A5-9951-C3B3-B812-AB54B3E3B87C}"/>
          </ac:spMkLst>
        </pc:spChg>
        <pc:spChg chg="del">
          <ac:chgData name="Herbert Xin" userId="e9a22dce-685b-4760-b3ee-62caa91fb046" providerId="ADAL" clId="{0155AF36-DEBC-4CCB-A865-A59CEEB4C674}" dt="2024-03-22T03:03:02.386" v="2" actId="478"/>
          <ac:spMkLst>
            <pc:docMk/>
            <pc:sldMk cId="3176914197" sldId="431"/>
            <ac:spMk id="26" creationId="{5368B252-8734-2EB8-AA8E-58DF7451B5C0}"/>
          </ac:spMkLst>
        </pc:spChg>
        <pc:spChg chg="del">
          <ac:chgData name="Herbert Xin" userId="e9a22dce-685b-4760-b3ee-62caa91fb046" providerId="ADAL" clId="{0155AF36-DEBC-4CCB-A865-A59CEEB4C674}" dt="2024-03-22T03:03:04.718" v="3" actId="478"/>
          <ac:spMkLst>
            <pc:docMk/>
            <pc:sldMk cId="3176914197" sldId="431"/>
            <ac:spMk id="27" creationId="{FBE79792-A811-943F-7F24-EF38CAF30091}"/>
          </ac:spMkLst>
        </pc:spChg>
        <pc:spChg chg="del">
          <ac:chgData name="Herbert Xin" userId="e9a22dce-685b-4760-b3ee-62caa91fb046" providerId="ADAL" clId="{0155AF36-DEBC-4CCB-A865-A59CEEB4C674}" dt="2024-03-22T03:03:06.109" v="4" actId="478"/>
          <ac:spMkLst>
            <pc:docMk/>
            <pc:sldMk cId="3176914197" sldId="431"/>
            <ac:spMk id="30" creationId="{CBFEC4E1-2A00-F216-245B-4D2FCC96B35D}"/>
          </ac:spMkLst>
        </pc:spChg>
        <pc:spChg chg="del">
          <ac:chgData name="Herbert Xin" userId="e9a22dce-685b-4760-b3ee-62caa91fb046" providerId="ADAL" clId="{0155AF36-DEBC-4CCB-A865-A59CEEB4C674}" dt="2024-03-22T03:03:06.109" v="4" actId="478"/>
          <ac:spMkLst>
            <pc:docMk/>
            <pc:sldMk cId="3176914197" sldId="431"/>
            <ac:spMk id="31" creationId="{D1C2A8BD-FE47-70AD-D3C4-ABA5F08F776E}"/>
          </ac:spMkLst>
        </pc:spChg>
        <pc:spChg chg="del">
          <ac:chgData name="Herbert Xin" userId="e9a22dce-685b-4760-b3ee-62caa91fb046" providerId="ADAL" clId="{0155AF36-DEBC-4CCB-A865-A59CEEB4C674}" dt="2024-03-22T03:03:02.386" v="2" actId="478"/>
          <ac:spMkLst>
            <pc:docMk/>
            <pc:sldMk cId="3176914197" sldId="431"/>
            <ac:spMk id="32" creationId="{936E27C6-C1C3-027C-86E9-946CD0600866}"/>
          </ac:spMkLst>
        </pc:spChg>
        <pc:cxnChg chg="del mod">
          <ac:chgData name="Herbert Xin" userId="e9a22dce-685b-4760-b3ee-62caa91fb046" providerId="ADAL" clId="{0155AF36-DEBC-4CCB-A865-A59CEEB4C674}" dt="2024-03-22T03:03:02.386" v="2" actId="478"/>
          <ac:cxnSpMkLst>
            <pc:docMk/>
            <pc:sldMk cId="3176914197" sldId="431"/>
            <ac:cxnSpMk id="29" creationId="{A83285BD-733F-C856-E02D-6A64D0B98F83}"/>
          </ac:cxnSpMkLst>
        </pc:cxnChg>
      </pc:sldChg>
      <pc:sldChg chg="delSp add mod">
        <pc:chgData name="Herbert Xin" userId="e9a22dce-685b-4760-b3ee-62caa91fb046" providerId="ADAL" clId="{0155AF36-DEBC-4CCB-A865-A59CEEB4C674}" dt="2024-03-22T03:05:28.172" v="14" actId="478"/>
        <pc:sldMkLst>
          <pc:docMk/>
          <pc:sldMk cId="2178059408" sldId="440"/>
        </pc:sldMkLst>
        <pc:spChg chg="del">
          <ac:chgData name="Herbert Xin" userId="e9a22dce-685b-4760-b3ee-62caa91fb046" providerId="ADAL" clId="{0155AF36-DEBC-4CCB-A865-A59CEEB4C674}" dt="2024-03-22T03:05:28.172" v="14" actId="478"/>
          <ac:spMkLst>
            <pc:docMk/>
            <pc:sldMk cId="2178059408" sldId="440"/>
            <ac:spMk id="23" creationId="{96D2C625-7C74-104F-353B-997C35DA4E3B}"/>
          </ac:spMkLst>
        </pc:spChg>
        <pc:spChg chg="del">
          <ac:chgData name="Herbert Xin" userId="e9a22dce-685b-4760-b3ee-62caa91fb046" providerId="ADAL" clId="{0155AF36-DEBC-4CCB-A865-A59CEEB4C674}" dt="2024-03-22T03:05:26.756" v="13" actId="478"/>
          <ac:spMkLst>
            <pc:docMk/>
            <pc:sldMk cId="2178059408" sldId="440"/>
            <ac:spMk id="25" creationId="{86D4B7A5-9951-C3B3-B812-AB54B3E3B87C}"/>
          </ac:spMkLst>
        </pc:spChg>
        <pc:spChg chg="del">
          <ac:chgData name="Herbert Xin" userId="e9a22dce-685b-4760-b3ee-62caa91fb046" providerId="ADAL" clId="{0155AF36-DEBC-4CCB-A865-A59CEEB4C674}" dt="2024-03-22T03:05:26.756" v="13" actId="478"/>
          <ac:spMkLst>
            <pc:docMk/>
            <pc:sldMk cId="2178059408" sldId="440"/>
            <ac:spMk id="30" creationId="{CBFEC4E1-2A00-F216-245B-4D2FCC96B35D}"/>
          </ac:spMkLst>
        </pc:spChg>
        <pc:spChg chg="del">
          <ac:chgData name="Herbert Xin" userId="e9a22dce-685b-4760-b3ee-62caa91fb046" providerId="ADAL" clId="{0155AF36-DEBC-4CCB-A865-A59CEEB4C674}" dt="2024-03-22T03:05:26.756" v="13" actId="478"/>
          <ac:spMkLst>
            <pc:docMk/>
            <pc:sldMk cId="2178059408" sldId="440"/>
            <ac:spMk id="31" creationId="{D1C2A8BD-FE47-70AD-D3C4-ABA5F08F776E}"/>
          </ac:spMkLst>
        </pc:spChg>
        <pc:spChg chg="del">
          <ac:chgData name="Herbert Xin" userId="e9a22dce-685b-4760-b3ee-62caa91fb046" providerId="ADAL" clId="{0155AF36-DEBC-4CCB-A865-A59CEEB4C674}" dt="2024-03-22T03:05:26.756" v="13" actId="478"/>
          <ac:spMkLst>
            <pc:docMk/>
            <pc:sldMk cId="2178059408" sldId="440"/>
            <ac:spMk id="32" creationId="{936E27C6-C1C3-027C-86E9-946CD0600866}"/>
          </ac:spMkLst>
        </pc:spChg>
      </pc:sldChg>
      <pc:sldChg chg="delSp modSp add mod">
        <pc:chgData name="Herbert Xin" userId="e9a22dce-685b-4760-b3ee-62caa91fb046" providerId="ADAL" clId="{0155AF36-DEBC-4CCB-A865-A59CEEB4C674}" dt="2024-03-22T03:06:46.261" v="36" actId="478"/>
        <pc:sldMkLst>
          <pc:docMk/>
          <pc:sldMk cId="4022895089" sldId="441"/>
        </pc:sldMkLst>
        <pc:spChg chg="mod">
          <ac:chgData name="Herbert Xin" userId="e9a22dce-685b-4760-b3ee-62caa91fb046" providerId="ADAL" clId="{0155AF36-DEBC-4CCB-A865-A59CEEB4C674}" dt="2024-03-22T03:06:14.294" v="32" actId="20577"/>
          <ac:spMkLst>
            <pc:docMk/>
            <pc:sldMk cId="4022895089" sldId="441"/>
            <ac:spMk id="23" creationId="{96D2C625-7C74-104F-353B-997C35DA4E3B}"/>
          </ac:spMkLst>
        </pc:spChg>
        <pc:spChg chg="del">
          <ac:chgData name="Herbert Xin" userId="e9a22dce-685b-4760-b3ee-62caa91fb046" providerId="ADAL" clId="{0155AF36-DEBC-4CCB-A865-A59CEEB4C674}" dt="2024-03-22T03:06:45.525" v="35" actId="478"/>
          <ac:spMkLst>
            <pc:docMk/>
            <pc:sldMk cId="4022895089" sldId="441"/>
            <ac:spMk id="31" creationId="{D1C2A8BD-FE47-70AD-D3C4-ABA5F08F776E}"/>
          </ac:spMkLst>
        </pc:spChg>
        <pc:spChg chg="del">
          <ac:chgData name="Herbert Xin" userId="e9a22dce-685b-4760-b3ee-62caa91fb046" providerId="ADAL" clId="{0155AF36-DEBC-4CCB-A865-A59CEEB4C674}" dt="2024-03-22T03:06:46.261" v="36" actId="478"/>
          <ac:spMkLst>
            <pc:docMk/>
            <pc:sldMk cId="4022895089" sldId="441"/>
            <ac:spMk id="32" creationId="{936E27C6-C1C3-027C-86E9-946CD0600866}"/>
          </ac:spMkLst>
        </pc:spChg>
      </pc:sldChg>
      <pc:sldChg chg="delSp modSp add mod">
        <pc:chgData name="Herbert Xin" userId="e9a22dce-685b-4760-b3ee-62caa91fb046" providerId="ADAL" clId="{0155AF36-DEBC-4CCB-A865-A59CEEB4C674}" dt="2024-03-22T03:05:59.010" v="24" actId="20577"/>
        <pc:sldMkLst>
          <pc:docMk/>
          <pc:sldMk cId="619840768" sldId="442"/>
        </pc:sldMkLst>
        <pc:spChg chg="mod">
          <ac:chgData name="Herbert Xin" userId="e9a22dce-685b-4760-b3ee-62caa91fb046" providerId="ADAL" clId="{0155AF36-DEBC-4CCB-A865-A59CEEB4C674}" dt="2024-03-22T03:05:59.010" v="24" actId="20577"/>
          <ac:spMkLst>
            <pc:docMk/>
            <pc:sldMk cId="619840768" sldId="442"/>
            <ac:spMk id="23" creationId="{96D2C625-7C74-104F-353B-997C35DA4E3B}"/>
          </ac:spMkLst>
        </pc:spChg>
        <pc:spChg chg="del">
          <ac:chgData name="Herbert Xin" userId="e9a22dce-685b-4760-b3ee-62caa91fb046" providerId="ADAL" clId="{0155AF36-DEBC-4CCB-A865-A59CEEB4C674}" dt="2024-03-22T03:05:39.411" v="16" actId="478"/>
          <ac:spMkLst>
            <pc:docMk/>
            <pc:sldMk cId="619840768" sldId="442"/>
            <ac:spMk id="25" creationId="{86D4B7A5-9951-C3B3-B812-AB54B3E3B87C}"/>
          </ac:spMkLst>
        </pc:spChg>
        <pc:spChg chg="del">
          <ac:chgData name="Herbert Xin" userId="e9a22dce-685b-4760-b3ee-62caa91fb046" providerId="ADAL" clId="{0155AF36-DEBC-4CCB-A865-A59CEEB4C674}" dt="2024-03-22T03:05:41.160" v="17" actId="478"/>
          <ac:spMkLst>
            <pc:docMk/>
            <pc:sldMk cId="619840768" sldId="442"/>
            <ac:spMk id="30" creationId="{CBFEC4E1-2A00-F216-245B-4D2FCC96B35D}"/>
          </ac:spMkLst>
        </pc:spChg>
        <pc:spChg chg="del">
          <ac:chgData name="Herbert Xin" userId="e9a22dce-685b-4760-b3ee-62caa91fb046" providerId="ADAL" clId="{0155AF36-DEBC-4CCB-A865-A59CEEB4C674}" dt="2024-03-22T03:05:42.106" v="18" actId="478"/>
          <ac:spMkLst>
            <pc:docMk/>
            <pc:sldMk cId="619840768" sldId="442"/>
            <ac:spMk id="31" creationId="{D1C2A8BD-FE47-70AD-D3C4-ABA5F08F776E}"/>
          </ac:spMkLst>
        </pc:spChg>
        <pc:spChg chg="del">
          <ac:chgData name="Herbert Xin" userId="e9a22dce-685b-4760-b3ee-62caa91fb046" providerId="ADAL" clId="{0155AF36-DEBC-4CCB-A865-A59CEEB4C674}" dt="2024-03-22T03:05:39.411" v="16" actId="478"/>
          <ac:spMkLst>
            <pc:docMk/>
            <pc:sldMk cId="619840768" sldId="442"/>
            <ac:spMk id="32" creationId="{936E27C6-C1C3-027C-86E9-946CD0600866}"/>
          </ac:spMkLst>
        </pc:spChg>
      </pc:sldChg>
      <pc:sldChg chg="add">
        <pc:chgData name="Herbert Xin" userId="e9a22dce-685b-4760-b3ee-62caa91fb046" providerId="ADAL" clId="{0155AF36-DEBC-4CCB-A865-A59CEEB4C674}" dt="2024-03-22T03:05:06.043" v="9" actId="2890"/>
        <pc:sldMkLst>
          <pc:docMk/>
          <pc:sldMk cId="829901263" sldId="443"/>
        </pc:sldMkLst>
      </pc:sldChg>
      <pc:sldChg chg="delSp modSp add mod">
        <pc:chgData name="Herbert Xin" userId="e9a22dce-685b-4760-b3ee-62caa91fb046" providerId="ADAL" clId="{0155AF36-DEBC-4CCB-A865-A59CEEB4C674}" dt="2024-03-22T03:06:26.140" v="33" actId="478"/>
        <pc:sldMkLst>
          <pc:docMk/>
          <pc:sldMk cId="2490852244" sldId="444"/>
        </pc:sldMkLst>
        <pc:spChg chg="mod">
          <ac:chgData name="Herbert Xin" userId="e9a22dce-685b-4760-b3ee-62caa91fb046" providerId="ADAL" clId="{0155AF36-DEBC-4CCB-A865-A59CEEB4C674}" dt="2024-03-22T03:06:05.639" v="28" actId="20577"/>
          <ac:spMkLst>
            <pc:docMk/>
            <pc:sldMk cId="2490852244" sldId="444"/>
            <ac:spMk id="23" creationId="{96D2C625-7C74-104F-353B-997C35DA4E3B}"/>
          </ac:spMkLst>
        </pc:spChg>
        <pc:spChg chg="del">
          <ac:chgData name="Herbert Xin" userId="e9a22dce-685b-4760-b3ee-62caa91fb046" providerId="ADAL" clId="{0155AF36-DEBC-4CCB-A865-A59CEEB4C674}" dt="2024-03-22T03:06:26.140" v="33" actId="478"/>
          <ac:spMkLst>
            <pc:docMk/>
            <pc:sldMk cId="2490852244" sldId="444"/>
            <ac:spMk id="30" creationId="{CBFEC4E1-2A00-F216-245B-4D2FCC96B35D}"/>
          </ac:spMkLst>
        </pc:spChg>
        <pc:spChg chg="del">
          <ac:chgData name="Herbert Xin" userId="e9a22dce-685b-4760-b3ee-62caa91fb046" providerId="ADAL" clId="{0155AF36-DEBC-4CCB-A865-A59CEEB4C674}" dt="2024-03-22T03:06:26.140" v="33" actId="478"/>
          <ac:spMkLst>
            <pc:docMk/>
            <pc:sldMk cId="2490852244" sldId="444"/>
            <ac:spMk id="31" creationId="{D1C2A8BD-FE47-70AD-D3C4-ABA5F08F776E}"/>
          </ac:spMkLst>
        </pc:spChg>
        <pc:spChg chg="del">
          <ac:chgData name="Herbert Xin" userId="e9a22dce-685b-4760-b3ee-62caa91fb046" providerId="ADAL" clId="{0155AF36-DEBC-4CCB-A865-A59CEEB4C674}" dt="2024-03-22T03:06:26.140" v="33" actId="478"/>
          <ac:spMkLst>
            <pc:docMk/>
            <pc:sldMk cId="2490852244" sldId="444"/>
            <ac:spMk id="32" creationId="{936E27C6-C1C3-027C-86E9-946CD0600866}"/>
          </ac:spMkLst>
        </pc:spChg>
      </pc:sldChg>
      <pc:sldChg chg="delSp add mod">
        <pc:chgData name="Herbert Xin" userId="e9a22dce-685b-4760-b3ee-62caa91fb046" providerId="ADAL" clId="{0155AF36-DEBC-4CCB-A865-A59CEEB4C674}" dt="2024-03-22T03:06:54.028" v="38" actId="478"/>
        <pc:sldMkLst>
          <pc:docMk/>
          <pc:sldMk cId="2567519761" sldId="445"/>
        </pc:sldMkLst>
        <pc:spChg chg="del">
          <ac:chgData name="Herbert Xin" userId="e9a22dce-685b-4760-b3ee-62caa91fb046" providerId="ADAL" clId="{0155AF36-DEBC-4CCB-A865-A59CEEB4C674}" dt="2024-03-22T03:06:54.028" v="38" actId="478"/>
          <ac:spMkLst>
            <pc:docMk/>
            <pc:sldMk cId="2567519761" sldId="445"/>
            <ac:spMk id="32" creationId="{936E27C6-C1C3-027C-86E9-946CD0600866}"/>
          </ac:spMkLst>
        </pc:spChg>
      </pc:sldChg>
      <pc:sldChg chg="add">
        <pc:chgData name="Herbert Xin" userId="e9a22dce-685b-4760-b3ee-62caa91fb046" providerId="ADAL" clId="{0155AF36-DEBC-4CCB-A865-A59CEEB4C674}" dt="2024-03-22T03:06:49.804" v="37" actId="2890"/>
        <pc:sldMkLst>
          <pc:docMk/>
          <pc:sldMk cId="3473726691" sldId="446"/>
        </pc:sldMkLst>
      </pc:sldChg>
      <pc:sldChg chg="addSp delSp modSp add mod">
        <pc:chgData name="Herbert Xin" userId="e9a22dce-685b-4760-b3ee-62caa91fb046" providerId="ADAL" clId="{0155AF36-DEBC-4CCB-A865-A59CEEB4C674}" dt="2024-03-22T03:14:18.992" v="63" actId="478"/>
        <pc:sldMkLst>
          <pc:docMk/>
          <pc:sldMk cId="1060010206" sldId="447"/>
        </pc:sldMkLst>
        <pc:spChg chg="mod">
          <ac:chgData name="Herbert Xin" userId="e9a22dce-685b-4760-b3ee-62caa91fb046" providerId="ADAL" clId="{0155AF36-DEBC-4CCB-A865-A59CEEB4C674}" dt="2024-03-22T03:13:20.915" v="41" actId="13926"/>
          <ac:spMkLst>
            <pc:docMk/>
            <pc:sldMk cId="1060010206" sldId="447"/>
            <ac:spMk id="5" creationId="{B32F19E4-BA01-79D5-4488-D2DB1ADB544E}"/>
          </ac:spMkLst>
        </pc:spChg>
        <pc:spChg chg="add del mod">
          <ac:chgData name="Herbert Xin" userId="e9a22dce-685b-4760-b3ee-62caa91fb046" providerId="ADAL" clId="{0155AF36-DEBC-4CCB-A865-A59CEEB4C674}" dt="2024-03-22T03:14:18.992" v="63" actId="478"/>
          <ac:spMkLst>
            <pc:docMk/>
            <pc:sldMk cId="1060010206" sldId="447"/>
            <ac:spMk id="11" creationId="{9EAE0F9D-D67D-8E0C-0D41-BD426AC66641}"/>
          </ac:spMkLst>
        </pc:spChg>
        <pc:spChg chg="mod">
          <ac:chgData name="Herbert Xin" userId="e9a22dce-685b-4760-b3ee-62caa91fb046" providerId="ADAL" clId="{0155AF36-DEBC-4CCB-A865-A59CEEB4C674}" dt="2024-03-22T03:13:50.048" v="58" actId="2085"/>
          <ac:spMkLst>
            <pc:docMk/>
            <pc:sldMk cId="1060010206" sldId="447"/>
            <ac:spMk id="32" creationId="{936E27C6-C1C3-027C-86E9-946CD0600866}"/>
          </ac:spMkLst>
        </pc:spChg>
      </pc:sldChg>
      <pc:sldChg chg="add del">
        <pc:chgData name="Herbert Xin" userId="e9a22dce-685b-4760-b3ee-62caa91fb046" providerId="ADAL" clId="{0155AF36-DEBC-4CCB-A865-A59CEEB4C674}" dt="2024-03-22T03:14:12.878" v="62" actId="47"/>
        <pc:sldMkLst>
          <pc:docMk/>
          <pc:sldMk cId="237307372" sldId="448"/>
        </pc:sldMkLst>
      </pc:sldChg>
      <pc:sldChg chg="add">
        <pc:chgData name="Herbert Xin" userId="e9a22dce-685b-4760-b3ee-62caa91fb046" providerId="ADAL" clId="{0155AF36-DEBC-4CCB-A865-A59CEEB4C674}" dt="2024-03-22T03:14:10.829" v="61" actId="2890"/>
        <pc:sldMkLst>
          <pc:docMk/>
          <pc:sldMk cId="964125985" sldId="449"/>
        </pc:sldMkLst>
      </pc:sldChg>
      <pc:sldChg chg="modSp add mod">
        <pc:chgData name="Herbert Xin" userId="e9a22dce-685b-4760-b3ee-62caa91fb046" providerId="ADAL" clId="{0155AF36-DEBC-4CCB-A865-A59CEEB4C674}" dt="2024-03-22T03:16:57.634" v="78" actId="2711"/>
        <pc:sldMkLst>
          <pc:docMk/>
          <pc:sldMk cId="2156056248" sldId="450"/>
        </pc:sldMkLst>
        <pc:spChg chg="mod">
          <ac:chgData name="Herbert Xin" userId="e9a22dce-685b-4760-b3ee-62caa91fb046" providerId="ADAL" clId="{0155AF36-DEBC-4CCB-A865-A59CEEB4C674}" dt="2024-03-22T03:16:57.634" v="78" actId="2711"/>
          <ac:spMkLst>
            <pc:docMk/>
            <pc:sldMk cId="2156056248" sldId="450"/>
            <ac:spMk id="9" creationId="{F1682775-CCBF-E9B6-A708-DBADB107960D}"/>
          </ac:spMkLst>
        </pc:spChg>
      </pc:sldChg>
      <pc:sldChg chg="addSp modSp add mod">
        <pc:chgData name="Herbert Xin" userId="e9a22dce-685b-4760-b3ee-62caa91fb046" providerId="ADAL" clId="{0155AF36-DEBC-4CCB-A865-A59CEEB4C674}" dt="2024-03-22T03:36:27.922" v="181" actId="1038"/>
        <pc:sldMkLst>
          <pc:docMk/>
          <pc:sldMk cId="3425449260" sldId="451"/>
        </pc:sldMkLst>
        <pc:spChg chg="mod">
          <ac:chgData name="Herbert Xin" userId="e9a22dce-685b-4760-b3ee-62caa91fb046" providerId="ADAL" clId="{0155AF36-DEBC-4CCB-A865-A59CEEB4C674}" dt="2024-03-22T03:17:59.417" v="81" actId="1076"/>
          <ac:spMkLst>
            <pc:docMk/>
            <pc:sldMk cId="3425449260" sldId="451"/>
            <ac:spMk id="9" creationId="{F1682775-CCBF-E9B6-A708-DBADB107960D}"/>
          </ac:spMkLst>
        </pc:spChg>
        <pc:spChg chg="add mod">
          <ac:chgData name="Herbert Xin" userId="e9a22dce-685b-4760-b3ee-62caa91fb046" providerId="ADAL" clId="{0155AF36-DEBC-4CCB-A865-A59CEEB4C674}" dt="2024-03-22T03:30:30.099" v="117" actId="1076"/>
          <ac:spMkLst>
            <pc:docMk/>
            <pc:sldMk cId="3425449260" sldId="451"/>
            <ac:spMk id="11" creationId="{BF3CAF06-9126-D5EC-46DA-BA1C282E3623}"/>
          </ac:spMkLst>
        </pc:spChg>
        <pc:spChg chg="add mod">
          <ac:chgData name="Herbert Xin" userId="e9a22dce-685b-4760-b3ee-62caa91fb046" providerId="ADAL" clId="{0155AF36-DEBC-4CCB-A865-A59CEEB4C674}" dt="2024-03-22T03:30:24.514" v="116" actId="20577"/>
          <ac:spMkLst>
            <pc:docMk/>
            <pc:sldMk cId="3425449260" sldId="451"/>
            <ac:spMk id="12" creationId="{A6994F0A-0482-D2DD-3EB1-A9708CEEB33C}"/>
          </ac:spMkLst>
        </pc:spChg>
        <pc:spChg chg="add mod">
          <ac:chgData name="Herbert Xin" userId="e9a22dce-685b-4760-b3ee-62caa91fb046" providerId="ADAL" clId="{0155AF36-DEBC-4CCB-A865-A59CEEB4C674}" dt="2024-03-22T03:31:00.680" v="137" actId="1076"/>
          <ac:spMkLst>
            <pc:docMk/>
            <pc:sldMk cId="3425449260" sldId="451"/>
            <ac:spMk id="13" creationId="{0D6AE704-21B9-AF34-9952-3140C7646079}"/>
          </ac:spMkLst>
        </pc:spChg>
        <pc:spChg chg="add mod">
          <ac:chgData name="Herbert Xin" userId="e9a22dce-685b-4760-b3ee-62caa91fb046" providerId="ADAL" clId="{0155AF36-DEBC-4CCB-A865-A59CEEB4C674}" dt="2024-03-22T03:33:53.146" v="151" actId="1037"/>
          <ac:spMkLst>
            <pc:docMk/>
            <pc:sldMk cId="3425449260" sldId="451"/>
            <ac:spMk id="14" creationId="{2D1FE52F-1CFC-3D1B-DA57-94571E9AA5CE}"/>
          </ac:spMkLst>
        </pc:spChg>
        <pc:spChg chg="add mod">
          <ac:chgData name="Herbert Xin" userId="e9a22dce-685b-4760-b3ee-62caa91fb046" providerId="ADAL" clId="{0155AF36-DEBC-4CCB-A865-A59CEEB4C674}" dt="2024-03-22T03:36:27.922" v="181" actId="1038"/>
          <ac:spMkLst>
            <pc:docMk/>
            <pc:sldMk cId="3425449260" sldId="451"/>
            <ac:spMk id="15" creationId="{B0580ED8-A643-6BE4-123B-3EBAC809A951}"/>
          </ac:spMkLst>
        </pc:spChg>
      </pc:sldChg>
      <pc:sldChg chg="modSp add mod">
        <pc:chgData name="Herbert Xin" userId="e9a22dce-685b-4760-b3ee-62caa91fb046" providerId="ADAL" clId="{0155AF36-DEBC-4CCB-A865-A59CEEB4C674}" dt="2024-03-22T03:26:00.190" v="96" actId="13926"/>
        <pc:sldMkLst>
          <pc:docMk/>
          <pc:sldMk cId="2040583831" sldId="452"/>
        </pc:sldMkLst>
        <pc:spChg chg="mod">
          <ac:chgData name="Herbert Xin" userId="e9a22dce-685b-4760-b3ee-62caa91fb046" providerId="ADAL" clId="{0155AF36-DEBC-4CCB-A865-A59CEEB4C674}" dt="2024-03-22T03:26:00.190" v="96" actId="13926"/>
          <ac:spMkLst>
            <pc:docMk/>
            <pc:sldMk cId="2040583831" sldId="452"/>
            <ac:spMk id="9" creationId="{F1682775-CCBF-E9B6-A708-DBADB107960D}"/>
          </ac:spMkLst>
        </pc:spChg>
      </pc:sldChg>
      <pc:sldChg chg="modSp new mod modTransition">
        <pc:chgData name="Herbert Xin" userId="e9a22dce-685b-4760-b3ee-62caa91fb046" providerId="ADAL" clId="{0155AF36-DEBC-4CCB-A865-A59CEEB4C674}" dt="2024-03-22T03:41:01.752" v="251"/>
        <pc:sldMkLst>
          <pc:docMk/>
          <pc:sldMk cId="3352779227" sldId="453"/>
        </pc:sldMkLst>
        <pc:spChg chg="mod">
          <ac:chgData name="Herbert Xin" userId="e9a22dce-685b-4760-b3ee-62caa91fb046" providerId="ADAL" clId="{0155AF36-DEBC-4CCB-A865-A59CEEB4C674}" dt="2024-03-22T03:38:26.656" v="208" actId="20577"/>
          <ac:spMkLst>
            <pc:docMk/>
            <pc:sldMk cId="3352779227" sldId="453"/>
            <ac:spMk id="2" creationId="{1DF38D09-40DD-8C7D-0CDA-0C7A11F51F3A}"/>
          </ac:spMkLst>
        </pc:spChg>
      </pc:sldChg>
      <pc:sldChg chg="add del modTransition">
        <pc:chgData name="Herbert Xin" userId="e9a22dce-685b-4760-b3ee-62caa91fb046" providerId="ADAL" clId="{0155AF36-DEBC-4CCB-A865-A59CEEB4C674}" dt="2024-03-22T03:40:21.674" v="241" actId="47"/>
        <pc:sldMkLst>
          <pc:docMk/>
          <pc:sldMk cId="2114269098" sldId="454"/>
        </pc:sldMkLst>
      </pc:sldChg>
      <pc:sldChg chg="add del">
        <pc:chgData name="Herbert Xin" userId="e9a22dce-685b-4760-b3ee-62caa91fb046" providerId="ADAL" clId="{0155AF36-DEBC-4CCB-A865-A59CEEB4C674}" dt="2024-03-22T03:40:26.832" v="243"/>
        <pc:sldMkLst>
          <pc:docMk/>
          <pc:sldMk cId="2435069404" sldId="454"/>
        </pc:sldMkLst>
      </pc:sldChg>
      <pc:sldChg chg="addSp delSp modSp add mod ord modTransition">
        <pc:chgData name="Herbert Xin" userId="e9a22dce-685b-4760-b3ee-62caa91fb046" providerId="ADAL" clId="{0155AF36-DEBC-4CCB-A865-A59CEEB4C674}" dt="2024-03-22T03:46:35.475" v="427" actId="478"/>
        <pc:sldMkLst>
          <pc:docMk/>
          <pc:sldMk cId="2962371866" sldId="454"/>
        </pc:sldMkLst>
        <pc:spChg chg="del">
          <ac:chgData name="Herbert Xin" userId="e9a22dce-685b-4760-b3ee-62caa91fb046" providerId="ADAL" clId="{0155AF36-DEBC-4CCB-A865-A59CEEB4C674}" dt="2024-03-22T03:41:34.584" v="252" actId="478"/>
          <ac:spMkLst>
            <pc:docMk/>
            <pc:sldMk cId="2962371866" sldId="454"/>
            <ac:spMk id="11" creationId="{BF3CAF06-9126-D5EC-46DA-BA1C282E3623}"/>
          </ac:spMkLst>
        </pc:spChg>
        <pc:spChg chg="del">
          <ac:chgData name="Herbert Xin" userId="e9a22dce-685b-4760-b3ee-62caa91fb046" providerId="ADAL" clId="{0155AF36-DEBC-4CCB-A865-A59CEEB4C674}" dt="2024-03-22T03:41:34.584" v="252" actId="478"/>
          <ac:spMkLst>
            <pc:docMk/>
            <pc:sldMk cId="2962371866" sldId="454"/>
            <ac:spMk id="12" creationId="{A6994F0A-0482-D2DD-3EB1-A9708CEEB33C}"/>
          </ac:spMkLst>
        </pc:spChg>
        <pc:spChg chg="del">
          <ac:chgData name="Herbert Xin" userId="e9a22dce-685b-4760-b3ee-62caa91fb046" providerId="ADAL" clId="{0155AF36-DEBC-4CCB-A865-A59CEEB4C674}" dt="2024-03-22T03:41:34.584" v="252" actId="478"/>
          <ac:spMkLst>
            <pc:docMk/>
            <pc:sldMk cId="2962371866" sldId="454"/>
            <ac:spMk id="13" creationId="{0D6AE704-21B9-AF34-9952-3140C7646079}"/>
          </ac:spMkLst>
        </pc:spChg>
        <pc:spChg chg="del">
          <ac:chgData name="Herbert Xin" userId="e9a22dce-685b-4760-b3ee-62caa91fb046" providerId="ADAL" clId="{0155AF36-DEBC-4CCB-A865-A59CEEB4C674}" dt="2024-03-22T03:41:34.584" v="252" actId="478"/>
          <ac:spMkLst>
            <pc:docMk/>
            <pc:sldMk cId="2962371866" sldId="454"/>
            <ac:spMk id="14" creationId="{2D1FE52F-1CFC-3D1B-DA57-94571E9AA5CE}"/>
          </ac:spMkLst>
        </pc:spChg>
        <pc:spChg chg="del">
          <ac:chgData name="Herbert Xin" userId="e9a22dce-685b-4760-b3ee-62caa91fb046" providerId="ADAL" clId="{0155AF36-DEBC-4CCB-A865-A59CEEB4C674}" dt="2024-03-22T03:41:34.584" v="252" actId="478"/>
          <ac:spMkLst>
            <pc:docMk/>
            <pc:sldMk cId="2962371866" sldId="454"/>
            <ac:spMk id="15" creationId="{B0580ED8-A643-6BE4-123B-3EBAC809A951}"/>
          </ac:spMkLst>
        </pc:spChg>
        <pc:spChg chg="add mod">
          <ac:chgData name="Herbert Xin" userId="e9a22dce-685b-4760-b3ee-62caa91fb046" providerId="ADAL" clId="{0155AF36-DEBC-4CCB-A865-A59CEEB4C674}" dt="2024-03-22T03:45:23.515" v="405" actId="1037"/>
          <ac:spMkLst>
            <pc:docMk/>
            <pc:sldMk cId="2962371866" sldId="454"/>
            <ac:spMk id="16" creationId="{7DBEC137-E546-9F23-1096-D06F289A855E}"/>
          </ac:spMkLst>
        </pc:spChg>
        <pc:spChg chg="add del mod">
          <ac:chgData name="Herbert Xin" userId="e9a22dce-685b-4760-b3ee-62caa91fb046" providerId="ADAL" clId="{0155AF36-DEBC-4CCB-A865-A59CEEB4C674}" dt="2024-03-22T03:46:35.475" v="427" actId="478"/>
          <ac:spMkLst>
            <pc:docMk/>
            <pc:sldMk cId="2962371866" sldId="454"/>
            <ac:spMk id="17" creationId="{81942BCC-35E2-C717-6A52-A5863B055EA7}"/>
          </ac:spMkLst>
        </pc:spChg>
        <pc:spChg chg="add del mod">
          <ac:chgData name="Herbert Xin" userId="e9a22dce-685b-4760-b3ee-62caa91fb046" providerId="ADAL" clId="{0155AF36-DEBC-4CCB-A865-A59CEEB4C674}" dt="2024-03-22T03:46:35.475" v="427" actId="478"/>
          <ac:spMkLst>
            <pc:docMk/>
            <pc:sldMk cId="2962371866" sldId="454"/>
            <ac:spMk id="18" creationId="{EC94D5FC-B8F0-EE71-75F8-232E0D954AAF}"/>
          </ac:spMkLst>
        </pc:spChg>
        <pc:spChg chg="add del mod">
          <ac:chgData name="Herbert Xin" userId="e9a22dce-685b-4760-b3ee-62caa91fb046" providerId="ADAL" clId="{0155AF36-DEBC-4CCB-A865-A59CEEB4C674}" dt="2024-03-22T03:46:35.475" v="427" actId="478"/>
          <ac:spMkLst>
            <pc:docMk/>
            <pc:sldMk cId="2962371866" sldId="454"/>
            <ac:spMk id="19" creationId="{C9C2585D-0746-BA78-546A-F03D3C4E9654}"/>
          </ac:spMkLst>
        </pc:spChg>
        <pc:spChg chg="add del mod">
          <ac:chgData name="Herbert Xin" userId="e9a22dce-685b-4760-b3ee-62caa91fb046" providerId="ADAL" clId="{0155AF36-DEBC-4CCB-A865-A59CEEB4C674}" dt="2024-03-22T03:46:35.475" v="427" actId="478"/>
          <ac:spMkLst>
            <pc:docMk/>
            <pc:sldMk cId="2962371866" sldId="454"/>
            <ac:spMk id="20" creationId="{4AFC0853-E749-4C11-438E-012B5F25A7A7}"/>
          </ac:spMkLst>
        </pc:spChg>
      </pc:sldChg>
      <pc:sldChg chg="modSp add del mod modTransition">
        <pc:chgData name="Herbert Xin" userId="e9a22dce-685b-4760-b3ee-62caa91fb046" providerId="ADAL" clId="{0155AF36-DEBC-4CCB-A865-A59CEEB4C674}" dt="2024-03-22T03:46:26.921" v="425" actId="47"/>
        <pc:sldMkLst>
          <pc:docMk/>
          <pc:sldMk cId="1685079928" sldId="455"/>
        </pc:sldMkLst>
        <pc:spChg chg="mod">
          <ac:chgData name="Herbert Xin" userId="e9a22dce-685b-4760-b3ee-62caa91fb046" providerId="ADAL" clId="{0155AF36-DEBC-4CCB-A865-A59CEEB4C674}" dt="2024-03-22T03:46:17.703" v="423" actId="1038"/>
          <ac:spMkLst>
            <pc:docMk/>
            <pc:sldMk cId="1685079928" sldId="455"/>
            <ac:spMk id="20" creationId="{4AFC0853-E749-4C11-438E-012B5F25A7A7}"/>
          </ac:spMkLst>
        </pc:spChg>
      </pc:sldChg>
      <pc:sldChg chg="delSp add mod modTransition">
        <pc:chgData name="Herbert Xin" userId="e9a22dce-685b-4760-b3ee-62caa91fb046" providerId="ADAL" clId="{0155AF36-DEBC-4CCB-A865-A59CEEB4C674}" dt="2024-03-22T03:46:41.950" v="429" actId="478"/>
        <pc:sldMkLst>
          <pc:docMk/>
          <pc:sldMk cId="1460945993" sldId="456"/>
        </pc:sldMkLst>
        <pc:spChg chg="del">
          <ac:chgData name="Herbert Xin" userId="e9a22dce-685b-4760-b3ee-62caa91fb046" providerId="ADAL" clId="{0155AF36-DEBC-4CCB-A865-A59CEEB4C674}" dt="2024-03-22T03:46:41.950" v="429" actId="478"/>
          <ac:spMkLst>
            <pc:docMk/>
            <pc:sldMk cId="1460945993" sldId="456"/>
            <ac:spMk id="18" creationId="{EC94D5FC-B8F0-EE71-75F8-232E0D954AAF}"/>
          </ac:spMkLst>
        </pc:spChg>
        <pc:spChg chg="del">
          <ac:chgData name="Herbert Xin" userId="e9a22dce-685b-4760-b3ee-62caa91fb046" providerId="ADAL" clId="{0155AF36-DEBC-4CCB-A865-A59CEEB4C674}" dt="2024-03-22T03:46:41.950" v="429" actId="478"/>
          <ac:spMkLst>
            <pc:docMk/>
            <pc:sldMk cId="1460945993" sldId="456"/>
            <ac:spMk id="19" creationId="{C9C2585D-0746-BA78-546A-F03D3C4E9654}"/>
          </ac:spMkLst>
        </pc:spChg>
        <pc:spChg chg="del">
          <ac:chgData name="Herbert Xin" userId="e9a22dce-685b-4760-b3ee-62caa91fb046" providerId="ADAL" clId="{0155AF36-DEBC-4CCB-A865-A59CEEB4C674}" dt="2024-03-22T03:46:41.950" v="429" actId="478"/>
          <ac:spMkLst>
            <pc:docMk/>
            <pc:sldMk cId="1460945993" sldId="456"/>
            <ac:spMk id="20" creationId="{4AFC0853-E749-4C11-438E-012B5F25A7A7}"/>
          </ac:spMkLst>
        </pc:spChg>
      </pc:sldChg>
      <pc:sldChg chg="addSp delSp modSp add mod">
        <pc:chgData name="Herbert Xin" userId="e9a22dce-685b-4760-b3ee-62caa91fb046" providerId="ADAL" clId="{0155AF36-DEBC-4CCB-A865-A59CEEB4C674}" dt="2024-03-22T03:49:00.601" v="469" actId="478"/>
        <pc:sldMkLst>
          <pc:docMk/>
          <pc:sldMk cId="46570928" sldId="457"/>
        </pc:sldMkLst>
        <pc:spChg chg="add mod">
          <ac:chgData name="Herbert Xin" userId="e9a22dce-685b-4760-b3ee-62caa91fb046" providerId="ADAL" clId="{0155AF36-DEBC-4CCB-A865-A59CEEB4C674}" dt="2024-03-22T03:47:53.334" v="457" actId="14100"/>
          <ac:spMkLst>
            <pc:docMk/>
            <pc:sldMk cId="46570928" sldId="457"/>
            <ac:spMk id="11" creationId="{BEC4AC62-B976-6A46-5E5E-12489BD01957}"/>
          </ac:spMkLst>
        </pc:spChg>
        <pc:spChg chg="mod">
          <ac:chgData name="Herbert Xin" userId="e9a22dce-685b-4760-b3ee-62caa91fb046" providerId="ADAL" clId="{0155AF36-DEBC-4CCB-A865-A59CEEB4C674}" dt="2024-03-22T03:46:55.261" v="432" actId="208"/>
          <ac:spMkLst>
            <pc:docMk/>
            <pc:sldMk cId="46570928" sldId="457"/>
            <ac:spMk id="18" creationId="{EC94D5FC-B8F0-EE71-75F8-232E0D954AAF}"/>
          </ac:spMkLst>
        </pc:spChg>
        <pc:spChg chg="add del">
          <ac:chgData name="Herbert Xin" userId="e9a22dce-685b-4760-b3ee-62caa91fb046" providerId="ADAL" clId="{0155AF36-DEBC-4CCB-A865-A59CEEB4C674}" dt="2024-03-22T03:46:55.689" v="433" actId="478"/>
          <ac:spMkLst>
            <pc:docMk/>
            <pc:sldMk cId="46570928" sldId="457"/>
            <ac:spMk id="19" creationId="{C9C2585D-0746-BA78-546A-F03D3C4E9654}"/>
          </ac:spMkLst>
        </pc:spChg>
        <pc:spChg chg="add del">
          <ac:chgData name="Herbert Xin" userId="e9a22dce-685b-4760-b3ee-62caa91fb046" providerId="ADAL" clId="{0155AF36-DEBC-4CCB-A865-A59CEEB4C674}" dt="2024-03-22T03:49:00.601" v="469" actId="478"/>
          <ac:spMkLst>
            <pc:docMk/>
            <pc:sldMk cId="46570928" sldId="457"/>
            <ac:spMk id="20" creationId="{4AFC0853-E749-4C11-438E-012B5F25A7A7}"/>
          </ac:spMkLst>
        </pc:spChg>
        <pc:cxnChg chg="add mod">
          <ac:chgData name="Herbert Xin" userId="e9a22dce-685b-4760-b3ee-62caa91fb046" providerId="ADAL" clId="{0155AF36-DEBC-4CCB-A865-A59CEEB4C674}" dt="2024-03-22T03:47:53.334" v="457" actId="14100"/>
          <ac:cxnSpMkLst>
            <pc:docMk/>
            <pc:sldMk cId="46570928" sldId="457"/>
            <ac:cxnSpMk id="13" creationId="{6F5B1C1B-7A64-8620-648F-4B77737D3037}"/>
          </ac:cxnSpMkLst>
        </pc:cxnChg>
      </pc:sldChg>
      <pc:sldChg chg="delSp modSp add mod ord">
        <pc:chgData name="Herbert Xin" userId="e9a22dce-685b-4760-b3ee-62caa91fb046" providerId="ADAL" clId="{0155AF36-DEBC-4CCB-A865-A59CEEB4C674}" dt="2024-03-22T03:48:36.601" v="465" actId="478"/>
        <pc:sldMkLst>
          <pc:docMk/>
          <pc:sldMk cId="1152323492" sldId="458"/>
        </pc:sldMkLst>
        <pc:spChg chg="mod">
          <ac:chgData name="Herbert Xin" userId="e9a22dce-685b-4760-b3ee-62caa91fb046" providerId="ADAL" clId="{0155AF36-DEBC-4CCB-A865-A59CEEB4C674}" dt="2024-03-22T03:48:17.020" v="462" actId="207"/>
          <ac:spMkLst>
            <pc:docMk/>
            <pc:sldMk cId="1152323492" sldId="458"/>
            <ac:spMk id="3" creationId="{85D9E664-B7A3-612E-6C9A-C60D9D668C1A}"/>
          </ac:spMkLst>
        </pc:spChg>
        <pc:spChg chg="mod">
          <ac:chgData name="Herbert Xin" userId="e9a22dce-685b-4760-b3ee-62caa91fb046" providerId="ADAL" clId="{0155AF36-DEBC-4CCB-A865-A59CEEB4C674}" dt="2024-03-22T03:48:14.724" v="461" actId="207"/>
          <ac:spMkLst>
            <pc:docMk/>
            <pc:sldMk cId="1152323492" sldId="458"/>
            <ac:spMk id="18" creationId="{EC94D5FC-B8F0-EE71-75F8-232E0D954AAF}"/>
          </ac:spMkLst>
        </pc:spChg>
        <pc:spChg chg="del">
          <ac:chgData name="Herbert Xin" userId="e9a22dce-685b-4760-b3ee-62caa91fb046" providerId="ADAL" clId="{0155AF36-DEBC-4CCB-A865-A59CEEB4C674}" dt="2024-03-22T03:48:36.601" v="465" actId="478"/>
          <ac:spMkLst>
            <pc:docMk/>
            <pc:sldMk cId="1152323492" sldId="458"/>
            <ac:spMk id="19" creationId="{C9C2585D-0746-BA78-546A-F03D3C4E9654}"/>
          </ac:spMkLst>
        </pc:spChg>
        <pc:spChg chg="del">
          <ac:chgData name="Herbert Xin" userId="e9a22dce-685b-4760-b3ee-62caa91fb046" providerId="ADAL" clId="{0155AF36-DEBC-4CCB-A865-A59CEEB4C674}" dt="2024-03-22T03:48:36.601" v="465" actId="478"/>
          <ac:spMkLst>
            <pc:docMk/>
            <pc:sldMk cId="1152323492" sldId="458"/>
            <ac:spMk id="20" creationId="{4AFC0853-E749-4C11-438E-012B5F25A7A7}"/>
          </ac:spMkLst>
        </pc:spChg>
      </pc:sldChg>
      <pc:sldChg chg="add del">
        <pc:chgData name="Herbert Xin" userId="e9a22dce-685b-4760-b3ee-62caa91fb046" providerId="ADAL" clId="{0155AF36-DEBC-4CCB-A865-A59CEEB4C674}" dt="2024-03-22T03:47:02.705" v="435" actId="2890"/>
        <pc:sldMkLst>
          <pc:docMk/>
          <pc:sldMk cId="2273960549" sldId="458"/>
        </pc:sldMkLst>
      </pc:sldChg>
      <pc:sldChg chg="modSp add mod">
        <pc:chgData name="Herbert Xin" userId="e9a22dce-685b-4760-b3ee-62caa91fb046" providerId="ADAL" clId="{0155AF36-DEBC-4CCB-A865-A59CEEB4C674}" dt="2024-03-22T03:49:09.797" v="471" actId="208"/>
        <pc:sldMkLst>
          <pc:docMk/>
          <pc:sldMk cId="1004289547" sldId="459"/>
        </pc:sldMkLst>
        <pc:spChg chg="mod">
          <ac:chgData name="Herbert Xin" userId="e9a22dce-685b-4760-b3ee-62caa91fb046" providerId="ADAL" clId="{0155AF36-DEBC-4CCB-A865-A59CEEB4C674}" dt="2024-03-22T03:49:09.797" v="471" actId="208"/>
          <ac:spMkLst>
            <pc:docMk/>
            <pc:sldMk cId="1004289547" sldId="459"/>
            <ac:spMk id="20" creationId="{4AFC0853-E749-4C11-438E-012B5F25A7A7}"/>
          </ac:spMkLst>
        </pc:spChg>
      </pc:sldChg>
      <pc:sldChg chg="delSp modSp add mod">
        <pc:chgData name="Herbert Xin" userId="e9a22dce-685b-4760-b3ee-62caa91fb046" providerId="ADAL" clId="{0155AF36-DEBC-4CCB-A865-A59CEEB4C674}" dt="2024-03-22T04:14:07.025" v="656" actId="20577"/>
        <pc:sldMkLst>
          <pc:docMk/>
          <pc:sldMk cId="3975160520" sldId="460"/>
        </pc:sldMkLst>
        <pc:spChg chg="mod">
          <ac:chgData name="Herbert Xin" userId="e9a22dce-685b-4760-b3ee-62caa91fb046" providerId="ADAL" clId="{0155AF36-DEBC-4CCB-A865-A59CEEB4C674}" dt="2024-03-22T03:51:44.070" v="474" actId="20577"/>
          <ac:spMkLst>
            <pc:docMk/>
            <pc:sldMk cId="3975160520" sldId="460"/>
            <ac:spMk id="2" creationId="{3A29D937-09CA-0A51-75C3-4C5229EE4136}"/>
          </ac:spMkLst>
        </pc:spChg>
        <pc:spChg chg="del mod">
          <ac:chgData name="Herbert Xin" userId="e9a22dce-685b-4760-b3ee-62caa91fb046" providerId="ADAL" clId="{0155AF36-DEBC-4CCB-A865-A59CEEB4C674}" dt="2024-03-22T03:53:45.742" v="586" actId="478"/>
          <ac:spMkLst>
            <pc:docMk/>
            <pc:sldMk cId="3975160520" sldId="460"/>
            <ac:spMk id="3" creationId="{91C9A0C9-F83D-1B60-C260-4AE1D0CFEC23}"/>
          </ac:spMkLst>
        </pc:spChg>
        <pc:spChg chg="del">
          <ac:chgData name="Herbert Xin" userId="e9a22dce-685b-4760-b3ee-62caa91fb046" providerId="ADAL" clId="{0155AF36-DEBC-4CCB-A865-A59CEEB4C674}" dt="2024-03-22T03:52:09.680" v="483" actId="478"/>
          <ac:spMkLst>
            <pc:docMk/>
            <pc:sldMk cId="3975160520" sldId="460"/>
            <ac:spMk id="4" creationId="{2472D9B6-9CC8-17A0-EE3D-26C89A32F8D0}"/>
          </ac:spMkLst>
        </pc:spChg>
        <pc:spChg chg="del">
          <ac:chgData name="Herbert Xin" userId="e9a22dce-685b-4760-b3ee-62caa91fb046" providerId="ADAL" clId="{0155AF36-DEBC-4CCB-A865-A59CEEB4C674}" dt="2024-03-22T03:52:09.680" v="483" actId="478"/>
          <ac:spMkLst>
            <pc:docMk/>
            <pc:sldMk cId="3975160520" sldId="460"/>
            <ac:spMk id="5" creationId="{D540DF53-CE1A-C855-BCB3-2D016140AE35}"/>
          </ac:spMkLst>
        </pc:spChg>
        <pc:spChg chg="del">
          <ac:chgData name="Herbert Xin" userId="e9a22dce-685b-4760-b3ee-62caa91fb046" providerId="ADAL" clId="{0155AF36-DEBC-4CCB-A865-A59CEEB4C674}" dt="2024-03-22T03:52:09.680" v="483" actId="478"/>
          <ac:spMkLst>
            <pc:docMk/>
            <pc:sldMk cId="3975160520" sldId="460"/>
            <ac:spMk id="6" creationId="{4FAAF238-EF01-3A07-DDF9-FE2D7B39FE61}"/>
          </ac:spMkLst>
        </pc:spChg>
        <pc:spChg chg="del">
          <ac:chgData name="Herbert Xin" userId="e9a22dce-685b-4760-b3ee-62caa91fb046" providerId="ADAL" clId="{0155AF36-DEBC-4CCB-A865-A59CEEB4C674}" dt="2024-03-22T03:52:09.680" v="483" actId="478"/>
          <ac:spMkLst>
            <pc:docMk/>
            <pc:sldMk cId="3975160520" sldId="460"/>
            <ac:spMk id="7" creationId="{DA6B494F-B844-E428-3016-FC691543A1C9}"/>
          </ac:spMkLst>
        </pc:spChg>
        <pc:spChg chg="del">
          <ac:chgData name="Herbert Xin" userId="e9a22dce-685b-4760-b3ee-62caa91fb046" providerId="ADAL" clId="{0155AF36-DEBC-4CCB-A865-A59CEEB4C674}" dt="2024-03-22T03:52:09.680" v="483" actId="478"/>
          <ac:spMkLst>
            <pc:docMk/>
            <pc:sldMk cId="3975160520" sldId="460"/>
            <ac:spMk id="8" creationId="{E64F86C0-5741-7760-10D5-A54C678B440A}"/>
          </ac:spMkLst>
        </pc:spChg>
        <pc:spChg chg="mod">
          <ac:chgData name="Herbert Xin" userId="e9a22dce-685b-4760-b3ee-62caa91fb046" providerId="ADAL" clId="{0155AF36-DEBC-4CCB-A865-A59CEEB4C674}" dt="2024-03-22T04:14:07.025" v="656" actId="20577"/>
          <ac:spMkLst>
            <pc:docMk/>
            <pc:sldMk cId="3975160520" sldId="460"/>
            <ac:spMk id="10" creationId="{95F1808B-23B7-103C-38C3-6043145275AB}"/>
          </ac:spMkLst>
        </pc:spChg>
      </pc:sldChg>
      <pc:sldChg chg="addSp modSp add mod modTransition">
        <pc:chgData name="Herbert Xin" userId="e9a22dce-685b-4760-b3ee-62caa91fb046" providerId="ADAL" clId="{0155AF36-DEBC-4CCB-A865-A59CEEB4C674}" dt="2024-03-22T04:14:03.329" v="652" actId="20577"/>
        <pc:sldMkLst>
          <pc:docMk/>
          <pc:sldMk cId="395526268" sldId="461"/>
        </pc:sldMkLst>
        <pc:spChg chg="add mod">
          <ac:chgData name="Herbert Xin" userId="e9a22dce-685b-4760-b3ee-62caa91fb046" providerId="ADAL" clId="{0155AF36-DEBC-4CCB-A865-A59CEEB4C674}" dt="2024-03-22T04:02:38.860" v="624" actId="1076"/>
          <ac:spMkLst>
            <pc:docMk/>
            <pc:sldMk cId="395526268" sldId="461"/>
            <ac:spMk id="3" creationId="{67D48B0D-5AAE-4AE3-2780-5A59250B3476}"/>
          </ac:spMkLst>
        </pc:spChg>
        <pc:spChg chg="mod">
          <ac:chgData name="Herbert Xin" userId="e9a22dce-685b-4760-b3ee-62caa91fb046" providerId="ADAL" clId="{0155AF36-DEBC-4CCB-A865-A59CEEB4C674}" dt="2024-03-22T04:14:03.329" v="652" actId="20577"/>
          <ac:spMkLst>
            <pc:docMk/>
            <pc:sldMk cId="395526268" sldId="461"/>
            <ac:spMk id="10" creationId="{95F1808B-23B7-103C-38C3-6043145275AB}"/>
          </ac:spMkLst>
        </pc:spChg>
        <pc:cxnChg chg="add">
          <ac:chgData name="Herbert Xin" userId="e9a22dce-685b-4760-b3ee-62caa91fb046" providerId="ADAL" clId="{0155AF36-DEBC-4CCB-A865-A59CEEB4C674}" dt="2024-03-22T04:02:49.147" v="625" actId="11529"/>
          <ac:cxnSpMkLst>
            <pc:docMk/>
            <pc:sldMk cId="395526268" sldId="461"/>
            <ac:cxnSpMk id="5" creationId="{8F86DD36-917C-60C1-FB77-0EF5937578A0}"/>
          </ac:cxnSpMkLst>
        </pc:cxnChg>
      </pc:sldChg>
      <pc:sldChg chg="addSp modSp add mod modTransition">
        <pc:chgData name="Herbert Xin" userId="e9a22dce-685b-4760-b3ee-62caa91fb046" providerId="ADAL" clId="{0155AF36-DEBC-4CCB-A865-A59CEEB4C674}" dt="2024-03-22T04:14:14.157" v="657" actId="14100"/>
        <pc:sldMkLst>
          <pc:docMk/>
          <pc:sldMk cId="2461783870" sldId="462"/>
        </pc:sldMkLst>
        <pc:spChg chg="add mod">
          <ac:chgData name="Herbert Xin" userId="e9a22dce-685b-4760-b3ee-62caa91fb046" providerId="ADAL" clId="{0155AF36-DEBC-4CCB-A865-A59CEEB4C674}" dt="2024-03-22T04:14:14.157" v="657" actId="14100"/>
          <ac:spMkLst>
            <pc:docMk/>
            <pc:sldMk cId="2461783870" sldId="462"/>
            <ac:spMk id="3" creationId="{0E38B7C3-9602-ECBC-560B-8A9A8685B30B}"/>
          </ac:spMkLst>
        </pc:spChg>
        <pc:spChg chg="mod">
          <ac:chgData name="Herbert Xin" userId="e9a22dce-685b-4760-b3ee-62caa91fb046" providerId="ADAL" clId="{0155AF36-DEBC-4CCB-A865-A59CEEB4C674}" dt="2024-03-22T04:13:05.628" v="641" actId="20577"/>
          <ac:spMkLst>
            <pc:docMk/>
            <pc:sldMk cId="2461783870" sldId="462"/>
            <ac:spMk id="10" creationId="{95F1808B-23B7-103C-38C3-6043145275AB}"/>
          </ac:spMkLst>
        </pc:spChg>
      </pc:sldChg>
      <pc:sldChg chg="addSp delSp modSp add mod">
        <pc:chgData name="Herbert Xin" userId="e9a22dce-685b-4760-b3ee-62caa91fb046" providerId="ADAL" clId="{0155AF36-DEBC-4CCB-A865-A59CEEB4C674}" dt="2024-03-22T06:13:42.813" v="1864" actId="478"/>
        <pc:sldMkLst>
          <pc:docMk/>
          <pc:sldMk cId="3206114016" sldId="463"/>
        </pc:sldMkLst>
        <pc:spChg chg="mod">
          <ac:chgData name="Herbert Xin" userId="e9a22dce-685b-4760-b3ee-62caa91fb046" providerId="ADAL" clId="{0155AF36-DEBC-4CCB-A865-A59CEEB4C674}" dt="2024-03-22T04:19:41.205" v="763" actId="1076"/>
          <ac:spMkLst>
            <pc:docMk/>
            <pc:sldMk cId="3206114016" sldId="463"/>
            <ac:spMk id="3" creationId="{0E38B7C3-9602-ECBC-560B-8A9A8685B30B}"/>
          </ac:spMkLst>
        </pc:spChg>
        <pc:spChg chg="add mod">
          <ac:chgData name="Herbert Xin" userId="e9a22dce-685b-4760-b3ee-62caa91fb046" providerId="ADAL" clId="{0155AF36-DEBC-4CCB-A865-A59CEEB4C674}" dt="2024-03-22T04:15:11.994" v="675" actId="1076"/>
          <ac:spMkLst>
            <pc:docMk/>
            <pc:sldMk cId="3206114016" sldId="463"/>
            <ac:spMk id="4" creationId="{17A3515B-88FA-32BA-CEDB-CA66272C4929}"/>
          </ac:spMkLst>
        </pc:spChg>
        <pc:spChg chg="add del mod">
          <ac:chgData name="Herbert Xin" userId="e9a22dce-685b-4760-b3ee-62caa91fb046" providerId="ADAL" clId="{0155AF36-DEBC-4CCB-A865-A59CEEB4C674}" dt="2024-03-22T06:13:42.813" v="1864" actId="478"/>
          <ac:spMkLst>
            <pc:docMk/>
            <pc:sldMk cId="3206114016" sldId="463"/>
            <ac:spMk id="5" creationId="{929EE957-96D8-C94B-CB7D-8076DE55F2E8}"/>
          </ac:spMkLst>
        </pc:spChg>
        <pc:spChg chg="add del mod">
          <ac:chgData name="Herbert Xin" userId="e9a22dce-685b-4760-b3ee-62caa91fb046" providerId="ADAL" clId="{0155AF36-DEBC-4CCB-A865-A59CEEB4C674}" dt="2024-03-22T06:13:28.465" v="1858" actId="478"/>
          <ac:spMkLst>
            <pc:docMk/>
            <pc:sldMk cId="3206114016" sldId="463"/>
            <ac:spMk id="6" creationId="{57B9BE79-2C58-9B98-F0E2-09EAFEF31F87}"/>
          </ac:spMkLst>
        </pc:spChg>
        <pc:spChg chg="add del mod">
          <ac:chgData name="Herbert Xin" userId="e9a22dce-685b-4760-b3ee-62caa91fb046" providerId="ADAL" clId="{0155AF36-DEBC-4CCB-A865-A59CEEB4C674}" dt="2024-03-22T06:13:29.630" v="1859" actId="478"/>
          <ac:spMkLst>
            <pc:docMk/>
            <pc:sldMk cId="3206114016" sldId="463"/>
            <ac:spMk id="7" creationId="{DDF5E87F-1540-CEE3-24D6-B9AC9416BF46}"/>
          </ac:spMkLst>
        </pc:spChg>
        <pc:spChg chg="add del mod">
          <ac:chgData name="Herbert Xin" userId="e9a22dce-685b-4760-b3ee-62caa91fb046" providerId="ADAL" clId="{0155AF36-DEBC-4CCB-A865-A59CEEB4C674}" dt="2024-03-22T06:13:30.578" v="1860" actId="478"/>
          <ac:spMkLst>
            <pc:docMk/>
            <pc:sldMk cId="3206114016" sldId="463"/>
            <ac:spMk id="8" creationId="{A984B5CC-9DDD-5833-20F6-166465EF21B3}"/>
          </ac:spMkLst>
        </pc:spChg>
        <pc:spChg chg="add del mod">
          <ac:chgData name="Herbert Xin" userId="e9a22dce-685b-4760-b3ee-62caa91fb046" providerId="ADAL" clId="{0155AF36-DEBC-4CCB-A865-A59CEEB4C674}" dt="2024-03-22T06:13:32.102" v="1862" actId="478"/>
          <ac:spMkLst>
            <pc:docMk/>
            <pc:sldMk cId="3206114016" sldId="463"/>
            <ac:spMk id="9" creationId="{9DC44BBF-250C-5696-703E-02973CDB4DED}"/>
          </ac:spMkLst>
        </pc:spChg>
        <pc:cxnChg chg="add del mod">
          <ac:chgData name="Herbert Xin" userId="e9a22dce-685b-4760-b3ee-62caa91fb046" providerId="ADAL" clId="{0155AF36-DEBC-4CCB-A865-A59CEEB4C674}" dt="2024-03-22T06:13:31.164" v="1861" actId="478"/>
          <ac:cxnSpMkLst>
            <pc:docMk/>
            <pc:sldMk cId="3206114016" sldId="463"/>
            <ac:cxnSpMk id="12" creationId="{A59D2562-B9BB-2199-CB50-6EFDEE79AF19}"/>
          </ac:cxnSpMkLst>
        </pc:cxnChg>
      </pc:sldChg>
      <pc:sldChg chg="modSp add mod">
        <pc:chgData name="Herbert Xin" userId="e9a22dce-685b-4760-b3ee-62caa91fb046" providerId="ADAL" clId="{0155AF36-DEBC-4CCB-A865-A59CEEB4C674}" dt="2024-03-22T04:13:49.164" v="648" actId="113"/>
        <pc:sldMkLst>
          <pc:docMk/>
          <pc:sldMk cId="1520748902" sldId="464"/>
        </pc:sldMkLst>
        <pc:spChg chg="mod">
          <ac:chgData name="Herbert Xin" userId="e9a22dce-685b-4760-b3ee-62caa91fb046" providerId="ADAL" clId="{0155AF36-DEBC-4CCB-A865-A59CEEB4C674}" dt="2024-03-22T04:13:49.164" v="648" actId="113"/>
          <ac:spMkLst>
            <pc:docMk/>
            <pc:sldMk cId="1520748902" sldId="464"/>
            <ac:spMk id="3" creationId="{0E38B7C3-9602-ECBC-560B-8A9A8685B30B}"/>
          </ac:spMkLst>
        </pc:spChg>
      </pc:sldChg>
      <pc:sldChg chg="addSp delSp modSp add mod">
        <pc:chgData name="Herbert Xin" userId="e9a22dce-685b-4760-b3ee-62caa91fb046" providerId="ADAL" clId="{0155AF36-DEBC-4CCB-A865-A59CEEB4C674}" dt="2024-03-22T04:42:47.515" v="1008" actId="20577"/>
        <pc:sldMkLst>
          <pc:docMk/>
          <pc:sldMk cId="349837204" sldId="465"/>
        </pc:sldMkLst>
        <pc:spChg chg="mod">
          <ac:chgData name="Herbert Xin" userId="e9a22dce-685b-4760-b3ee-62caa91fb046" providerId="ADAL" clId="{0155AF36-DEBC-4CCB-A865-A59CEEB4C674}" dt="2024-03-22T04:42:47.515" v="1008" actId="20577"/>
          <ac:spMkLst>
            <pc:docMk/>
            <pc:sldMk cId="349837204" sldId="465"/>
            <ac:spMk id="3" creationId="{0E38B7C3-9602-ECBC-560B-8A9A8685B30B}"/>
          </ac:spMkLst>
        </pc:spChg>
        <pc:spChg chg="add mod">
          <ac:chgData name="Herbert Xin" userId="e9a22dce-685b-4760-b3ee-62caa91fb046" providerId="ADAL" clId="{0155AF36-DEBC-4CCB-A865-A59CEEB4C674}" dt="2024-03-22T04:26:09.859" v="864" actId="1076"/>
          <ac:spMkLst>
            <pc:docMk/>
            <pc:sldMk cId="349837204" sldId="465"/>
            <ac:spMk id="4" creationId="{5A150B9B-BD40-7687-94AB-0961222ABBC2}"/>
          </ac:spMkLst>
        </pc:spChg>
        <pc:spChg chg="add del mod">
          <ac:chgData name="Herbert Xin" userId="e9a22dce-685b-4760-b3ee-62caa91fb046" providerId="ADAL" clId="{0155AF36-DEBC-4CCB-A865-A59CEEB4C674}" dt="2024-03-22T04:29:43.714" v="944" actId="478"/>
          <ac:spMkLst>
            <pc:docMk/>
            <pc:sldMk cId="349837204" sldId="465"/>
            <ac:spMk id="5" creationId="{80EC3684-9E76-3D94-EF1D-09FF0683DB78}"/>
          </ac:spMkLst>
        </pc:spChg>
        <pc:spChg chg="add del mod">
          <ac:chgData name="Herbert Xin" userId="e9a22dce-685b-4760-b3ee-62caa91fb046" providerId="ADAL" clId="{0155AF36-DEBC-4CCB-A865-A59CEEB4C674}" dt="2024-03-22T04:29:45.100" v="945" actId="478"/>
          <ac:spMkLst>
            <pc:docMk/>
            <pc:sldMk cId="349837204" sldId="465"/>
            <ac:spMk id="6" creationId="{CBBDB741-C8A1-9B1E-FA31-541C2F750F1A}"/>
          </ac:spMkLst>
        </pc:spChg>
        <pc:cxnChg chg="add del mod">
          <ac:chgData name="Herbert Xin" userId="e9a22dce-685b-4760-b3ee-62caa91fb046" providerId="ADAL" clId="{0155AF36-DEBC-4CCB-A865-A59CEEB4C674}" dt="2024-03-22T04:29:42.614" v="943" actId="478"/>
          <ac:cxnSpMkLst>
            <pc:docMk/>
            <pc:sldMk cId="349837204" sldId="465"/>
            <ac:cxnSpMk id="8" creationId="{A3690D45-7C6B-4AB2-29BD-2954F367FE50}"/>
          </ac:cxnSpMkLst>
        </pc:cxnChg>
      </pc:sldChg>
      <pc:sldChg chg="delSp modSp add mod ord">
        <pc:chgData name="Herbert Xin" userId="e9a22dce-685b-4760-b3ee-62caa91fb046" providerId="ADAL" clId="{0155AF36-DEBC-4CCB-A865-A59CEEB4C674}" dt="2024-03-22T04:42:43.672" v="1004" actId="20577"/>
        <pc:sldMkLst>
          <pc:docMk/>
          <pc:sldMk cId="2000201010" sldId="466"/>
        </pc:sldMkLst>
        <pc:spChg chg="mod">
          <ac:chgData name="Herbert Xin" userId="e9a22dce-685b-4760-b3ee-62caa91fb046" providerId="ADAL" clId="{0155AF36-DEBC-4CCB-A865-A59CEEB4C674}" dt="2024-03-22T04:42:43.672" v="1004" actId="20577"/>
          <ac:spMkLst>
            <pc:docMk/>
            <pc:sldMk cId="2000201010" sldId="466"/>
            <ac:spMk id="3" creationId="{0E38B7C3-9602-ECBC-560B-8A9A8685B30B}"/>
          </ac:spMkLst>
        </pc:spChg>
        <pc:spChg chg="del">
          <ac:chgData name="Herbert Xin" userId="e9a22dce-685b-4760-b3ee-62caa91fb046" providerId="ADAL" clId="{0155AF36-DEBC-4CCB-A865-A59CEEB4C674}" dt="2024-03-22T04:25:23.304" v="861" actId="478"/>
          <ac:spMkLst>
            <pc:docMk/>
            <pc:sldMk cId="2000201010" sldId="466"/>
            <ac:spMk id="4" creationId="{5A150B9B-BD40-7687-94AB-0961222ABBC2}"/>
          </ac:spMkLst>
        </pc:spChg>
      </pc:sldChg>
      <pc:sldChg chg="modSp add mod">
        <pc:chgData name="Herbert Xin" userId="e9a22dce-685b-4760-b3ee-62caa91fb046" providerId="ADAL" clId="{0155AF36-DEBC-4CCB-A865-A59CEEB4C674}" dt="2024-03-22T04:42:45.787" v="1006" actId="20577"/>
        <pc:sldMkLst>
          <pc:docMk/>
          <pc:sldMk cId="1187185137" sldId="467"/>
        </pc:sldMkLst>
        <pc:spChg chg="mod">
          <ac:chgData name="Herbert Xin" userId="e9a22dce-685b-4760-b3ee-62caa91fb046" providerId="ADAL" clId="{0155AF36-DEBC-4CCB-A865-A59CEEB4C674}" dt="2024-03-22T04:42:45.787" v="1006" actId="20577"/>
          <ac:spMkLst>
            <pc:docMk/>
            <pc:sldMk cId="1187185137" sldId="467"/>
            <ac:spMk id="3" creationId="{0E38B7C3-9602-ECBC-560B-8A9A8685B30B}"/>
          </ac:spMkLst>
        </pc:spChg>
      </pc:sldChg>
      <pc:sldChg chg="delSp modSp add mod">
        <pc:chgData name="Herbert Xin" userId="e9a22dce-685b-4760-b3ee-62caa91fb046" providerId="ADAL" clId="{0155AF36-DEBC-4CCB-A865-A59CEEB4C674}" dt="2024-03-22T06:15:19.681" v="1909" actId="404"/>
        <pc:sldMkLst>
          <pc:docMk/>
          <pc:sldMk cId="226368599" sldId="468"/>
        </pc:sldMkLst>
        <pc:spChg chg="mod">
          <ac:chgData name="Herbert Xin" userId="e9a22dce-685b-4760-b3ee-62caa91fb046" providerId="ADAL" clId="{0155AF36-DEBC-4CCB-A865-A59CEEB4C674}" dt="2024-03-22T04:42:49.510" v="1010" actId="20577"/>
          <ac:spMkLst>
            <pc:docMk/>
            <pc:sldMk cId="226368599" sldId="468"/>
            <ac:spMk id="3" creationId="{0E38B7C3-9602-ECBC-560B-8A9A8685B30B}"/>
          </ac:spMkLst>
        </pc:spChg>
        <pc:spChg chg="mod">
          <ac:chgData name="Herbert Xin" userId="e9a22dce-685b-4760-b3ee-62caa91fb046" providerId="ADAL" clId="{0155AF36-DEBC-4CCB-A865-A59CEEB4C674}" dt="2024-03-22T06:15:19.681" v="1909" actId="404"/>
          <ac:spMkLst>
            <pc:docMk/>
            <pc:sldMk cId="226368599" sldId="468"/>
            <ac:spMk id="5" creationId="{80EC3684-9E76-3D94-EF1D-09FF0683DB78}"/>
          </ac:spMkLst>
        </pc:spChg>
        <pc:spChg chg="del">
          <ac:chgData name="Herbert Xin" userId="e9a22dce-685b-4760-b3ee-62caa91fb046" providerId="ADAL" clId="{0155AF36-DEBC-4CCB-A865-A59CEEB4C674}" dt="2024-03-22T04:32:21.864" v="947" actId="478"/>
          <ac:spMkLst>
            <pc:docMk/>
            <pc:sldMk cId="226368599" sldId="468"/>
            <ac:spMk id="6" creationId="{CBBDB741-C8A1-9B1E-FA31-541C2F750F1A}"/>
          </ac:spMkLst>
        </pc:spChg>
      </pc:sldChg>
      <pc:sldChg chg="modSp add mod">
        <pc:chgData name="Herbert Xin" userId="e9a22dce-685b-4760-b3ee-62caa91fb046" providerId="ADAL" clId="{0155AF36-DEBC-4CCB-A865-A59CEEB4C674}" dt="2024-03-22T06:15:15.899" v="1908" actId="404"/>
        <pc:sldMkLst>
          <pc:docMk/>
          <pc:sldMk cId="2899699811" sldId="469"/>
        </pc:sldMkLst>
        <pc:spChg chg="mod">
          <ac:chgData name="Herbert Xin" userId="e9a22dce-685b-4760-b3ee-62caa91fb046" providerId="ADAL" clId="{0155AF36-DEBC-4CCB-A865-A59CEEB4C674}" dt="2024-03-22T04:42:51.631" v="1012" actId="20577"/>
          <ac:spMkLst>
            <pc:docMk/>
            <pc:sldMk cId="2899699811" sldId="469"/>
            <ac:spMk id="3" creationId="{0E38B7C3-9602-ECBC-560B-8A9A8685B30B}"/>
          </ac:spMkLst>
        </pc:spChg>
        <pc:spChg chg="mod">
          <ac:chgData name="Herbert Xin" userId="e9a22dce-685b-4760-b3ee-62caa91fb046" providerId="ADAL" clId="{0155AF36-DEBC-4CCB-A865-A59CEEB4C674}" dt="2024-03-22T06:15:13.375" v="1907" actId="404"/>
          <ac:spMkLst>
            <pc:docMk/>
            <pc:sldMk cId="2899699811" sldId="469"/>
            <ac:spMk id="5" creationId="{80EC3684-9E76-3D94-EF1D-09FF0683DB78}"/>
          </ac:spMkLst>
        </pc:spChg>
        <pc:spChg chg="mod">
          <ac:chgData name="Herbert Xin" userId="e9a22dce-685b-4760-b3ee-62caa91fb046" providerId="ADAL" clId="{0155AF36-DEBC-4CCB-A865-A59CEEB4C674}" dt="2024-03-22T06:15:15.899" v="1908" actId="404"/>
          <ac:spMkLst>
            <pc:docMk/>
            <pc:sldMk cId="2899699811" sldId="469"/>
            <ac:spMk id="6" creationId="{CBBDB741-C8A1-9B1E-FA31-541C2F750F1A}"/>
          </ac:spMkLst>
        </pc:spChg>
      </pc:sldChg>
      <pc:sldChg chg="addSp modSp add mod">
        <pc:chgData name="Herbert Xin" userId="e9a22dce-685b-4760-b3ee-62caa91fb046" providerId="ADAL" clId="{0155AF36-DEBC-4CCB-A865-A59CEEB4C674}" dt="2024-03-22T04:43:56.222" v="1021" actId="255"/>
        <pc:sldMkLst>
          <pc:docMk/>
          <pc:sldMk cId="3616254854" sldId="470"/>
        </pc:sldMkLst>
        <pc:spChg chg="mod">
          <ac:chgData name="Herbert Xin" userId="e9a22dce-685b-4760-b3ee-62caa91fb046" providerId="ADAL" clId="{0155AF36-DEBC-4CCB-A865-A59CEEB4C674}" dt="2024-03-22T04:42:53.664" v="1014" actId="20577"/>
          <ac:spMkLst>
            <pc:docMk/>
            <pc:sldMk cId="3616254854" sldId="470"/>
            <ac:spMk id="3" creationId="{0E38B7C3-9602-ECBC-560B-8A9A8685B30B}"/>
          </ac:spMkLst>
        </pc:spChg>
        <pc:spChg chg="mod">
          <ac:chgData name="Herbert Xin" userId="e9a22dce-685b-4760-b3ee-62caa91fb046" providerId="ADAL" clId="{0155AF36-DEBC-4CCB-A865-A59CEEB4C674}" dt="2024-03-22T04:43:44.602" v="1018" actId="255"/>
          <ac:spMkLst>
            <pc:docMk/>
            <pc:sldMk cId="3616254854" sldId="470"/>
            <ac:spMk id="5" creationId="{80EC3684-9E76-3D94-EF1D-09FF0683DB78}"/>
          </ac:spMkLst>
        </pc:spChg>
        <pc:spChg chg="mod">
          <ac:chgData name="Herbert Xin" userId="e9a22dce-685b-4760-b3ee-62caa91fb046" providerId="ADAL" clId="{0155AF36-DEBC-4CCB-A865-A59CEEB4C674}" dt="2024-03-22T04:43:48.999" v="1019" actId="255"/>
          <ac:spMkLst>
            <pc:docMk/>
            <pc:sldMk cId="3616254854" sldId="470"/>
            <ac:spMk id="6" creationId="{CBBDB741-C8A1-9B1E-FA31-541C2F750F1A}"/>
          </ac:spMkLst>
        </pc:spChg>
        <pc:spChg chg="add mod">
          <ac:chgData name="Herbert Xin" userId="e9a22dce-685b-4760-b3ee-62caa91fb046" providerId="ADAL" clId="{0155AF36-DEBC-4CCB-A865-A59CEEB4C674}" dt="2024-03-22T04:43:56.222" v="1021" actId="255"/>
          <ac:spMkLst>
            <pc:docMk/>
            <pc:sldMk cId="3616254854" sldId="470"/>
            <ac:spMk id="7" creationId="{A0358AD5-E6CC-8DFC-406E-ECE5BE2FF2EF}"/>
          </ac:spMkLst>
        </pc:spChg>
      </pc:sldChg>
      <pc:sldChg chg="addSp delSp modSp add mod">
        <pc:chgData name="Herbert Xin" userId="e9a22dce-685b-4760-b3ee-62caa91fb046" providerId="ADAL" clId="{0155AF36-DEBC-4CCB-A865-A59CEEB4C674}" dt="2024-03-22T04:45:14.943" v="1030" actId="478"/>
        <pc:sldMkLst>
          <pc:docMk/>
          <pc:sldMk cId="2383890992" sldId="471"/>
        </pc:sldMkLst>
        <pc:spChg chg="mod">
          <ac:chgData name="Herbert Xin" userId="e9a22dce-685b-4760-b3ee-62caa91fb046" providerId="ADAL" clId="{0155AF36-DEBC-4CCB-A865-A59CEEB4C674}" dt="2024-03-22T04:42:31.020" v="1000" actId="20577"/>
          <ac:spMkLst>
            <pc:docMk/>
            <pc:sldMk cId="2383890992" sldId="471"/>
            <ac:spMk id="3" creationId="{0E38B7C3-9602-ECBC-560B-8A9A8685B30B}"/>
          </ac:spMkLst>
        </pc:spChg>
        <pc:spChg chg="add del mod">
          <ac:chgData name="Herbert Xin" userId="e9a22dce-685b-4760-b3ee-62caa91fb046" providerId="ADAL" clId="{0155AF36-DEBC-4CCB-A865-A59CEEB4C674}" dt="2024-03-22T04:45:13.027" v="1029" actId="478"/>
          <ac:spMkLst>
            <pc:docMk/>
            <pc:sldMk cId="2383890992" sldId="471"/>
            <ac:spMk id="4" creationId="{E4377D42-FA81-CF92-A0FC-85A2A93CDB5D}"/>
          </ac:spMkLst>
        </pc:spChg>
        <pc:spChg chg="add del mod">
          <ac:chgData name="Herbert Xin" userId="e9a22dce-685b-4760-b3ee-62caa91fb046" providerId="ADAL" clId="{0155AF36-DEBC-4CCB-A865-A59CEEB4C674}" dt="2024-03-22T04:45:13.027" v="1029" actId="478"/>
          <ac:spMkLst>
            <pc:docMk/>
            <pc:sldMk cId="2383890992" sldId="471"/>
            <ac:spMk id="5" creationId="{522E90B2-8B82-EE50-169F-29910A3C2B6E}"/>
          </ac:spMkLst>
        </pc:spChg>
        <pc:spChg chg="add del mod">
          <ac:chgData name="Herbert Xin" userId="e9a22dce-685b-4760-b3ee-62caa91fb046" providerId="ADAL" clId="{0155AF36-DEBC-4CCB-A865-A59CEEB4C674}" dt="2024-03-22T04:45:14.943" v="1030" actId="478"/>
          <ac:spMkLst>
            <pc:docMk/>
            <pc:sldMk cId="2383890992" sldId="471"/>
            <ac:spMk id="6" creationId="{30A3DD8F-1BDE-1237-AB0A-839849B94D78}"/>
          </ac:spMkLst>
        </pc:spChg>
      </pc:sldChg>
      <pc:sldChg chg="addSp delSp modSp add mod">
        <pc:chgData name="Herbert Xin" userId="e9a22dce-685b-4760-b3ee-62caa91fb046" providerId="ADAL" clId="{0155AF36-DEBC-4CCB-A865-A59CEEB4C674}" dt="2024-03-22T04:47:33.489" v="1128" actId="478"/>
        <pc:sldMkLst>
          <pc:docMk/>
          <pc:sldMk cId="2784439777" sldId="472"/>
        </pc:sldMkLst>
        <pc:spChg chg="add del mod">
          <ac:chgData name="Herbert Xin" userId="e9a22dce-685b-4760-b3ee-62caa91fb046" providerId="ADAL" clId="{0155AF36-DEBC-4CCB-A865-A59CEEB4C674}" dt="2024-03-22T04:47:33.489" v="1128" actId="478"/>
          <ac:spMkLst>
            <pc:docMk/>
            <pc:sldMk cId="2784439777" sldId="472"/>
            <ac:spMk id="7" creationId="{BA71117A-AA8D-FDD4-9BFC-B604017C8463}"/>
          </ac:spMkLst>
        </pc:spChg>
      </pc:sldChg>
      <pc:sldChg chg="modSp add mod">
        <pc:chgData name="Herbert Xin" userId="e9a22dce-685b-4760-b3ee-62caa91fb046" providerId="ADAL" clId="{0155AF36-DEBC-4CCB-A865-A59CEEB4C674}" dt="2024-03-22T04:45:32.271" v="1032" actId="13926"/>
        <pc:sldMkLst>
          <pc:docMk/>
          <pc:sldMk cId="2317927475" sldId="473"/>
        </pc:sldMkLst>
        <pc:spChg chg="mod">
          <ac:chgData name="Herbert Xin" userId="e9a22dce-685b-4760-b3ee-62caa91fb046" providerId="ADAL" clId="{0155AF36-DEBC-4CCB-A865-A59CEEB4C674}" dt="2024-03-22T04:45:32.271" v="1032" actId="13926"/>
          <ac:spMkLst>
            <pc:docMk/>
            <pc:sldMk cId="2317927475" sldId="473"/>
            <ac:spMk id="3" creationId="{0E38B7C3-9602-ECBC-560B-8A9A8685B30B}"/>
          </ac:spMkLst>
        </pc:spChg>
      </pc:sldChg>
      <pc:sldChg chg="addSp delSp modSp add mod">
        <pc:chgData name="Herbert Xin" userId="e9a22dce-685b-4760-b3ee-62caa91fb046" providerId="ADAL" clId="{0155AF36-DEBC-4CCB-A865-A59CEEB4C674}" dt="2024-03-22T04:49:39.740" v="1165" actId="478"/>
        <pc:sldMkLst>
          <pc:docMk/>
          <pc:sldMk cId="947729446" sldId="474"/>
        </pc:sldMkLst>
        <pc:spChg chg="add del mod">
          <ac:chgData name="Herbert Xin" userId="e9a22dce-685b-4760-b3ee-62caa91fb046" providerId="ADAL" clId="{0155AF36-DEBC-4CCB-A865-A59CEEB4C674}" dt="2024-03-22T04:49:38.654" v="1164" actId="478"/>
          <ac:spMkLst>
            <pc:docMk/>
            <pc:sldMk cId="947729446" sldId="474"/>
            <ac:spMk id="8" creationId="{56971245-2B03-4F07-D4C5-87FA6E4A2E8D}"/>
          </ac:spMkLst>
        </pc:spChg>
        <pc:cxnChg chg="add del mod">
          <ac:chgData name="Herbert Xin" userId="e9a22dce-685b-4760-b3ee-62caa91fb046" providerId="ADAL" clId="{0155AF36-DEBC-4CCB-A865-A59CEEB4C674}" dt="2024-03-22T04:49:39.740" v="1165" actId="478"/>
          <ac:cxnSpMkLst>
            <pc:docMk/>
            <pc:sldMk cId="947729446" sldId="474"/>
            <ac:cxnSpMk id="11" creationId="{0D8889A5-F054-5245-C8B5-1A4A318FD7C2}"/>
          </ac:cxnSpMkLst>
        </pc:cxnChg>
      </pc:sldChg>
      <pc:sldChg chg="modSp add mod">
        <pc:chgData name="Herbert Xin" userId="e9a22dce-685b-4760-b3ee-62caa91fb046" providerId="ADAL" clId="{0155AF36-DEBC-4CCB-A865-A59CEEB4C674}" dt="2024-03-22T04:50:03.261" v="1171" actId="114"/>
        <pc:sldMkLst>
          <pc:docMk/>
          <pc:sldMk cId="1469428825" sldId="475"/>
        </pc:sldMkLst>
        <pc:spChg chg="mod">
          <ac:chgData name="Herbert Xin" userId="e9a22dce-685b-4760-b3ee-62caa91fb046" providerId="ADAL" clId="{0155AF36-DEBC-4CCB-A865-A59CEEB4C674}" dt="2024-03-22T04:50:03.261" v="1171" actId="114"/>
          <ac:spMkLst>
            <pc:docMk/>
            <pc:sldMk cId="1469428825" sldId="475"/>
            <ac:spMk id="3" creationId="{0E38B7C3-9602-ECBC-560B-8A9A8685B30B}"/>
          </ac:spMkLst>
        </pc:spChg>
      </pc:sldChg>
      <pc:sldChg chg="addSp modSp add mod ord">
        <pc:chgData name="Herbert Xin" userId="e9a22dce-685b-4760-b3ee-62caa91fb046" providerId="ADAL" clId="{0155AF36-DEBC-4CCB-A865-A59CEEB4C674}" dt="2024-03-22T04:56:15.614" v="1455" actId="20577"/>
        <pc:sldMkLst>
          <pc:docMk/>
          <pc:sldMk cId="806758304" sldId="476"/>
        </pc:sldMkLst>
        <pc:spChg chg="mod">
          <ac:chgData name="Herbert Xin" userId="e9a22dce-685b-4760-b3ee-62caa91fb046" providerId="ADAL" clId="{0155AF36-DEBC-4CCB-A865-A59CEEB4C674}" dt="2024-03-22T04:53:56.796" v="1415" actId="20577"/>
          <ac:spMkLst>
            <pc:docMk/>
            <pc:sldMk cId="806758304" sldId="476"/>
            <ac:spMk id="3" creationId="{0E38B7C3-9602-ECBC-560B-8A9A8685B30B}"/>
          </ac:spMkLst>
        </pc:spChg>
        <pc:spChg chg="add mod">
          <ac:chgData name="Herbert Xin" userId="e9a22dce-685b-4760-b3ee-62caa91fb046" providerId="ADAL" clId="{0155AF36-DEBC-4CCB-A865-A59CEEB4C674}" dt="2024-03-22T04:56:15.614" v="1455" actId="20577"/>
          <ac:spMkLst>
            <pc:docMk/>
            <pc:sldMk cId="806758304" sldId="476"/>
            <ac:spMk id="4" creationId="{78B5B018-5F9C-8D2B-ED72-7C71A7F460C0}"/>
          </ac:spMkLst>
        </pc:spChg>
      </pc:sldChg>
      <pc:sldChg chg="addSp delSp modSp add mod">
        <pc:chgData name="Herbert Xin" userId="e9a22dce-685b-4760-b3ee-62caa91fb046" providerId="ADAL" clId="{0155AF36-DEBC-4CCB-A865-A59CEEB4C674}" dt="2024-03-22T04:57:54.450" v="1512" actId="478"/>
        <pc:sldMkLst>
          <pc:docMk/>
          <pc:sldMk cId="1616808767" sldId="477"/>
        </pc:sldMkLst>
        <pc:spChg chg="add mod">
          <ac:chgData name="Herbert Xin" userId="e9a22dce-685b-4760-b3ee-62caa91fb046" providerId="ADAL" clId="{0155AF36-DEBC-4CCB-A865-A59CEEB4C674}" dt="2024-03-22T04:57:20.306" v="1491" actId="20577"/>
          <ac:spMkLst>
            <pc:docMk/>
            <pc:sldMk cId="1616808767" sldId="477"/>
            <ac:spMk id="5" creationId="{3C88F748-5CC8-1115-6FCC-C7F6F81BA6C9}"/>
          </ac:spMkLst>
        </pc:spChg>
        <pc:spChg chg="add del mod">
          <ac:chgData name="Herbert Xin" userId="e9a22dce-685b-4760-b3ee-62caa91fb046" providerId="ADAL" clId="{0155AF36-DEBC-4CCB-A865-A59CEEB4C674}" dt="2024-03-22T04:57:54.450" v="1512" actId="478"/>
          <ac:spMkLst>
            <pc:docMk/>
            <pc:sldMk cId="1616808767" sldId="477"/>
            <ac:spMk id="6" creationId="{2D988A37-094A-A25A-D293-673D776B5656}"/>
          </ac:spMkLst>
        </pc:spChg>
      </pc:sldChg>
      <pc:sldChg chg="addSp modSp add mod">
        <pc:chgData name="Herbert Xin" userId="e9a22dce-685b-4760-b3ee-62caa91fb046" providerId="ADAL" clId="{0155AF36-DEBC-4CCB-A865-A59CEEB4C674}" dt="2024-03-22T05:00:54.956" v="1563" actId="208"/>
        <pc:sldMkLst>
          <pc:docMk/>
          <pc:sldMk cId="2342419274" sldId="478"/>
        </pc:sldMkLst>
        <pc:spChg chg="mod">
          <ac:chgData name="Herbert Xin" userId="e9a22dce-685b-4760-b3ee-62caa91fb046" providerId="ADAL" clId="{0155AF36-DEBC-4CCB-A865-A59CEEB4C674}" dt="2024-03-22T05:00:47.415" v="1562" actId="2085"/>
          <ac:spMkLst>
            <pc:docMk/>
            <pc:sldMk cId="2342419274" sldId="478"/>
            <ac:spMk id="6" creationId="{2D988A37-094A-A25A-D293-673D776B5656}"/>
          </ac:spMkLst>
        </pc:spChg>
        <pc:spChg chg="add mod">
          <ac:chgData name="Herbert Xin" userId="e9a22dce-685b-4760-b3ee-62caa91fb046" providerId="ADAL" clId="{0155AF36-DEBC-4CCB-A865-A59CEEB4C674}" dt="2024-03-22T05:00:54.956" v="1563" actId="208"/>
          <ac:spMkLst>
            <pc:docMk/>
            <pc:sldMk cId="2342419274" sldId="478"/>
            <ac:spMk id="7" creationId="{3E9B6959-A048-F3A6-50E1-E80A531E8ABF}"/>
          </ac:spMkLst>
        </pc:spChg>
      </pc:sldChg>
      <pc:sldChg chg="modSp add mod">
        <pc:chgData name="Herbert Xin" userId="e9a22dce-685b-4760-b3ee-62caa91fb046" providerId="ADAL" clId="{0155AF36-DEBC-4CCB-A865-A59CEEB4C674}" dt="2024-03-22T04:58:58.525" v="1540" actId="20577"/>
        <pc:sldMkLst>
          <pc:docMk/>
          <pc:sldMk cId="473469787" sldId="479"/>
        </pc:sldMkLst>
        <pc:spChg chg="mod">
          <ac:chgData name="Herbert Xin" userId="e9a22dce-685b-4760-b3ee-62caa91fb046" providerId="ADAL" clId="{0155AF36-DEBC-4CCB-A865-A59CEEB4C674}" dt="2024-03-22T04:58:58.525" v="1540" actId="20577"/>
          <ac:spMkLst>
            <pc:docMk/>
            <pc:sldMk cId="473469787" sldId="479"/>
            <ac:spMk id="6" creationId="{2D988A37-094A-A25A-D293-673D776B5656}"/>
          </ac:spMkLst>
        </pc:spChg>
      </pc:sldChg>
      <pc:sldChg chg="delSp add mod ord">
        <pc:chgData name="Herbert Xin" userId="e9a22dce-685b-4760-b3ee-62caa91fb046" providerId="ADAL" clId="{0155AF36-DEBC-4CCB-A865-A59CEEB4C674}" dt="2024-03-22T05:00:25.472" v="1560"/>
        <pc:sldMkLst>
          <pc:docMk/>
          <pc:sldMk cId="3413246653" sldId="480"/>
        </pc:sldMkLst>
        <pc:spChg chg="del">
          <ac:chgData name="Herbert Xin" userId="e9a22dce-685b-4760-b3ee-62caa91fb046" providerId="ADAL" clId="{0155AF36-DEBC-4CCB-A865-A59CEEB4C674}" dt="2024-03-22T05:00:23.835" v="1558" actId="478"/>
          <ac:spMkLst>
            <pc:docMk/>
            <pc:sldMk cId="3413246653" sldId="480"/>
            <ac:spMk id="7" creationId="{3E9B6959-A048-F3A6-50E1-E80A531E8ABF}"/>
          </ac:spMkLst>
        </pc:spChg>
      </pc:sldChg>
      <pc:sldChg chg="modSp add mod">
        <pc:chgData name="Herbert Xin" userId="e9a22dce-685b-4760-b3ee-62caa91fb046" providerId="ADAL" clId="{0155AF36-DEBC-4CCB-A865-A59CEEB4C674}" dt="2024-03-22T05:02:54.706" v="1568" actId="20577"/>
        <pc:sldMkLst>
          <pc:docMk/>
          <pc:sldMk cId="2024985544" sldId="481"/>
        </pc:sldMkLst>
        <pc:spChg chg="mod">
          <ac:chgData name="Herbert Xin" userId="e9a22dce-685b-4760-b3ee-62caa91fb046" providerId="ADAL" clId="{0155AF36-DEBC-4CCB-A865-A59CEEB4C674}" dt="2024-03-22T05:02:40.086" v="1566" actId="20577"/>
          <ac:spMkLst>
            <pc:docMk/>
            <pc:sldMk cId="2024985544" sldId="481"/>
            <ac:spMk id="2" creationId="{3A29D937-09CA-0A51-75C3-4C5229EE4136}"/>
          </ac:spMkLst>
        </pc:spChg>
        <pc:spChg chg="mod">
          <ac:chgData name="Herbert Xin" userId="e9a22dce-685b-4760-b3ee-62caa91fb046" providerId="ADAL" clId="{0155AF36-DEBC-4CCB-A865-A59CEEB4C674}" dt="2024-03-22T05:02:54.706" v="1568" actId="20577"/>
          <ac:spMkLst>
            <pc:docMk/>
            <pc:sldMk cId="2024985544" sldId="481"/>
            <ac:spMk id="10" creationId="{95F1808B-23B7-103C-38C3-6043145275AB}"/>
          </ac:spMkLst>
        </pc:spChg>
      </pc:sldChg>
      <pc:sldChg chg="modSp add mod modTransition">
        <pc:chgData name="Herbert Xin" userId="e9a22dce-685b-4760-b3ee-62caa91fb046" providerId="ADAL" clId="{0155AF36-DEBC-4CCB-A865-A59CEEB4C674}" dt="2024-03-22T05:04:47.614" v="1571" actId="13926"/>
        <pc:sldMkLst>
          <pc:docMk/>
          <pc:sldMk cId="3154835792" sldId="482"/>
        </pc:sldMkLst>
        <pc:spChg chg="mod">
          <ac:chgData name="Herbert Xin" userId="e9a22dce-685b-4760-b3ee-62caa91fb046" providerId="ADAL" clId="{0155AF36-DEBC-4CCB-A865-A59CEEB4C674}" dt="2024-03-22T05:04:47.614" v="1571" actId="13926"/>
          <ac:spMkLst>
            <pc:docMk/>
            <pc:sldMk cId="3154835792" sldId="482"/>
            <ac:spMk id="10" creationId="{95F1808B-23B7-103C-38C3-6043145275AB}"/>
          </ac:spMkLst>
        </pc:spChg>
      </pc:sldChg>
      <pc:sldChg chg="addSp delSp modSp add mod">
        <pc:chgData name="Herbert Xin" userId="e9a22dce-685b-4760-b3ee-62caa91fb046" providerId="ADAL" clId="{0155AF36-DEBC-4CCB-A865-A59CEEB4C674}" dt="2024-03-22T05:51:15.972" v="1631" actId="27918"/>
        <pc:sldMkLst>
          <pc:docMk/>
          <pc:sldMk cId="1976712059" sldId="483"/>
        </pc:sldMkLst>
        <pc:graphicFrameChg chg="add del mod">
          <ac:chgData name="Herbert Xin" userId="e9a22dce-685b-4760-b3ee-62caa91fb046" providerId="ADAL" clId="{0155AF36-DEBC-4CCB-A865-A59CEEB4C674}" dt="2024-03-22T05:46:54.409" v="1581" actId="478"/>
          <ac:graphicFrameMkLst>
            <pc:docMk/>
            <pc:sldMk cId="1976712059" sldId="483"/>
            <ac:graphicFrameMk id="3" creationId="{6A7948A2-14D0-85C9-B2D7-52CB54EAD7A4}"/>
          </ac:graphicFrameMkLst>
        </pc:graphicFrameChg>
        <pc:graphicFrameChg chg="add mod">
          <ac:chgData name="Herbert Xin" userId="e9a22dce-685b-4760-b3ee-62caa91fb046" providerId="ADAL" clId="{0155AF36-DEBC-4CCB-A865-A59CEEB4C674}" dt="2024-03-22T05:50:26.891" v="1629" actId="692"/>
          <ac:graphicFrameMkLst>
            <pc:docMk/>
            <pc:sldMk cId="1976712059" sldId="483"/>
            <ac:graphicFrameMk id="4" creationId="{6A7948A2-14D0-85C9-B2D7-52CB54EAD7A4}"/>
          </ac:graphicFrameMkLst>
        </pc:graphicFrameChg>
      </pc:sldChg>
      <pc:sldChg chg="addSp delSp modSp add mod">
        <pc:chgData name="Herbert Xin" userId="e9a22dce-685b-4760-b3ee-62caa91fb046" providerId="ADAL" clId="{0155AF36-DEBC-4CCB-A865-A59CEEB4C674}" dt="2024-03-22T05:57:54.144" v="1656" actId="27918"/>
        <pc:sldMkLst>
          <pc:docMk/>
          <pc:sldMk cId="3246997453" sldId="484"/>
        </pc:sldMkLst>
        <pc:graphicFrameChg chg="add mod">
          <ac:chgData name="Herbert Xin" userId="e9a22dce-685b-4760-b3ee-62caa91fb046" providerId="ADAL" clId="{0155AF36-DEBC-4CCB-A865-A59CEEB4C674}" dt="2024-03-22T05:56:39.566" v="1644" actId="692"/>
          <ac:graphicFrameMkLst>
            <pc:docMk/>
            <pc:sldMk cId="3246997453" sldId="484"/>
            <ac:graphicFrameMk id="3" creationId="{AFE7AD7A-0735-0342-D49D-854D1CEB2EA8}"/>
          </ac:graphicFrameMkLst>
        </pc:graphicFrameChg>
        <pc:graphicFrameChg chg="del">
          <ac:chgData name="Herbert Xin" userId="e9a22dce-685b-4760-b3ee-62caa91fb046" providerId="ADAL" clId="{0155AF36-DEBC-4CCB-A865-A59CEEB4C674}" dt="2024-03-22T05:55:47.964" v="1633" actId="478"/>
          <ac:graphicFrameMkLst>
            <pc:docMk/>
            <pc:sldMk cId="3246997453" sldId="484"/>
            <ac:graphicFrameMk id="4" creationId="{6A7948A2-14D0-85C9-B2D7-52CB54EAD7A4}"/>
          </ac:graphicFrameMkLst>
        </pc:graphicFrameChg>
      </pc:sldChg>
      <pc:sldChg chg="new del">
        <pc:chgData name="Herbert Xin" userId="e9a22dce-685b-4760-b3ee-62caa91fb046" providerId="ADAL" clId="{0155AF36-DEBC-4CCB-A865-A59CEEB4C674}" dt="2024-03-22T05:49:11.197" v="1608" actId="680"/>
        <pc:sldMkLst>
          <pc:docMk/>
          <pc:sldMk cId="3463805553" sldId="484"/>
        </pc:sldMkLst>
      </pc:sldChg>
      <pc:sldChg chg="new del">
        <pc:chgData name="Herbert Xin" userId="e9a22dce-685b-4760-b3ee-62caa91fb046" providerId="ADAL" clId="{0155AF36-DEBC-4CCB-A865-A59CEEB4C674}" dt="2024-03-22T05:49:10.886" v="1607" actId="680"/>
        <pc:sldMkLst>
          <pc:docMk/>
          <pc:sldMk cId="530441428" sldId="485"/>
        </pc:sldMkLst>
      </pc:sldChg>
      <pc:sldChg chg="addSp modSp add mod">
        <pc:chgData name="Herbert Xin" userId="e9a22dce-685b-4760-b3ee-62caa91fb046" providerId="ADAL" clId="{0155AF36-DEBC-4CCB-A865-A59CEEB4C674}" dt="2024-03-22T06:03:08.599" v="1679" actId="207"/>
        <pc:sldMkLst>
          <pc:docMk/>
          <pc:sldMk cId="3400846372" sldId="485"/>
        </pc:sldMkLst>
        <pc:spChg chg="mod">
          <ac:chgData name="Herbert Xin" userId="e9a22dce-685b-4760-b3ee-62caa91fb046" providerId="ADAL" clId="{0155AF36-DEBC-4CCB-A865-A59CEEB4C674}" dt="2024-03-22T06:03:08.599" v="1679" actId="207"/>
          <ac:spMkLst>
            <pc:docMk/>
            <pc:sldMk cId="3400846372" sldId="485"/>
            <ac:spMk id="10" creationId="{95F1808B-23B7-103C-38C3-6043145275AB}"/>
          </ac:spMkLst>
        </pc:spChg>
        <pc:graphicFrameChg chg="mod">
          <ac:chgData name="Herbert Xin" userId="e9a22dce-685b-4760-b3ee-62caa91fb046" providerId="ADAL" clId="{0155AF36-DEBC-4CCB-A865-A59CEEB4C674}" dt="2024-03-22T06:02:58.479" v="1678" actId="1076"/>
          <ac:graphicFrameMkLst>
            <pc:docMk/>
            <pc:sldMk cId="3400846372" sldId="485"/>
            <ac:graphicFrameMk id="3" creationId="{AFE7AD7A-0735-0342-D49D-854D1CEB2EA8}"/>
          </ac:graphicFrameMkLst>
        </pc:graphicFrameChg>
        <pc:graphicFrameChg chg="add mod">
          <ac:chgData name="Herbert Xin" userId="e9a22dce-685b-4760-b3ee-62caa91fb046" providerId="ADAL" clId="{0155AF36-DEBC-4CCB-A865-A59CEEB4C674}" dt="2024-03-22T06:02:54.585" v="1677" actId="1076"/>
          <ac:graphicFrameMkLst>
            <pc:docMk/>
            <pc:sldMk cId="3400846372" sldId="485"/>
            <ac:graphicFrameMk id="4" creationId="{C9D46A9B-A641-6144-AD29-6FA840CADFFD}"/>
          </ac:graphicFrameMkLst>
        </pc:graphicFrameChg>
      </pc:sldChg>
      <pc:sldChg chg="addSp modSp add mod">
        <pc:chgData name="Herbert Xin" userId="e9a22dce-685b-4760-b3ee-62caa91fb046" providerId="ADAL" clId="{0155AF36-DEBC-4CCB-A865-A59CEEB4C674}" dt="2024-03-22T06:05:50.994" v="1830" actId="2710"/>
        <pc:sldMkLst>
          <pc:docMk/>
          <pc:sldMk cId="3636461354" sldId="486"/>
        </pc:sldMkLst>
        <pc:spChg chg="add mod">
          <ac:chgData name="Herbert Xin" userId="e9a22dce-685b-4760-b3ee-62caa91fb046" providerId="ADAL" clId="{0155AF36-DEBC-4CCB-A865-A59CEEB4C674}" dt="2024-03-22T06:05:50.994" v="1830" actId="2710"/>
          <ac:spMkLst>
            <pc:docMk/>
            <pc:sldMk cId="3636461354" sldId="486"/>
            <ac:spMk id="3" creationId="{47CBB52E-F5FD-43AD-2B32-C3EFD9A32863}"/>
          </ac:spMkLst>
        </pc:spChg>
      </pc:sldChg>
      <pc:sldChg chg="modSp new del mod">
        <pc:chgData name="Herbert Xin" userId="e9a22dce-685b-4760-b3ee-62caa91fb046" providerId="ADAL" clId="{0155AF36-DEBC-4CCB-A865-A59CEEB4C674}" dt="2024-03-22T06:11:06.779" v="1841" actId="47"/>
        <pc:sldMkLst>
          <pc:docMk/>
          <pc:sldMk cId="1910922449" sldId="487"/>
        </pc:sldMkLst>
        <pc:spChg chg="mod">
          <ac:chgData name="Herbert Xin" userId="e9a22dce-685b-4760-b3ee-62caa91fb046" providerId="ADAL" clId="{0155AF36-DEBC-4CCB-A865-A59CEEB4C674}" dt="2024-03-22T06:11:05.101" v="1840" actId="20577"/>
          <ac:spMkLst>
            <pc:docMk/>
            <pc:sldMk cId="1910922449" sldId="487"/>
            <ac:spMk id="2" creationId="{744E7630-E4A8-38B9-89DA-895730BA5ECB}"/>
          </ac:spMkLst>
        </pc:spChg>
      </pc:sldChg>
      <pc:sldChg chg="delSp modSp new mod">
        <pc:chgData name="Herbert Xin" userId="e9a22dce-685b-4760-b3ee-62caa91fb046" providerId="ADAL" clId="{0155AF36-DEBC-4CCB-A865-A59CEEB4C674}" dt="2024-03-22T06:11:28.581" v="1855" actId="478"/>
        <pc:sldMkLst>
          <pc:docMk/>
          <pc:sldMk cId="2019771179" sldId="487"/>
        </pc:sldMkLst>
        <pc:spChg chg="mod">
          <ac:chgData name="Herbert Xin" userId="e9a22dce-685b-4760-b3ee-62caa91fb046" providerId="ADAL" clId="{0155AF36-DEBC-4CCB-A865-A59CEEB4C674}" dt="2024-03-22T06:11:24.577" v="1852" actId="20577"/>
          <ac:spMkLst>
            <pc:docMk/>
            <pc:sldMk cId="2019771179" sldId="487"/>
            <ac:spMk id="2" creationId="{67CE31AB-86CD-D9A8-7A20-9087F445738F}"/>
          </ac:spMkLst>
        </pc:spChg>
        <pc:spChg chg="del">
          <ac:chgData name="Herbert Xin" userId="e9a22dce-685b-4760-b3ee-62caa91fb046" providerId="ADAL" clId="{0155AF36-DEBC-4CCB-A865-A59CEEB4C674}" dt="2024-03-22T06:11:26.800" v="1853" actId="478"/>
          <ac:spMkLst>
            <pc:docMk/>
            <pc:sldMk cId="2019771179" sldId="487"/>
            <ac:spMk id="3" creationId="{A2EFE7EE-D372-A76A-BF31-64D931DFCD29}"/>
          </ac:spMkLst>
        </pc:spChg>
        <pc:spChg chg="del">
          <ac:chgData name="Herbert Xin" userId="e9a22dce-685b-4760-b3ee-62caa91fb046" providerId="ADAL" clId="{0155AF36-DEBC-4CCB-A865-A59CEEB4C674}" dt="2024-03-22T06:11:27.661" v="1854" actId="478"/>
          <ac:spMkLst>
            <pc:docMk/>
            <pc:sldMk cId="2019771179" sldId="487"/>
            <ac:spMk id="4" creationId="{3DD05C5C-FEAE-998A-086E-73001E967E5C}"/>
          </ac:spMkLst>
        </pc:spChg>
        <pc:spChg chg="del">
          <ac:chgData name="Herbert Xin" userId="e9a22dce-685b-4760-b3ee-62caa91fb046" providerId="ADAL" clId="{0155AF36-DEBC-4CCB-A865-A59CEEB4C674}" dt="2024-03-22T06:11:28.581" v="1855" actId="478"/>
          <ac:spMkLst>
            <pc:docMk/>
            <pc:sldMk cId="2019771179" sldId="487"/>
            <ac:spMk id="5" creationId="{133DB723-991C-6CF3-1997-8973C54DC383}"/>
          </ac:spMkLst>
        </pc:spChg>
      </pc:sldChg>
      <pc:sldChg chg="delSp modSp add mod">
        <pc:chgData name="Herbert Xin" userId="e9a22dce-685b-4760-b3ee-62caa91fb046" providerId="ADAL" clId="{0155AF36-DEBC-4CCB-A865-A59CEEB4C674}" dt="2024-03-22T06:13:49.018" v="1869" actId="478"/>
        <pc:sldMkLst>
          <pc:docMk/>
          <pc:sldMk cId="3574140199" sldId="488"/>
        </pc:sldMkLst>
        <pc:spChg chg="del">
          <ac:chgData name="Herbert Xin" userId="e9a22dce-685b-4760-b3ee-62caa91fb046" providerId="ADAL" clId="{0155AF36-DEBC-4CCB-A865-A59CEEB4C674}" dt="2024-03-22T06:13:45.395" v="1865" actId="478"/>
          <ac:spMkLst>
            <pc:docMk/>
            <pc:sldMk cId="3574140199" sldId="488"/>
            <ac:spMk id="7" creationId="{DDF5E87F-1540-CEE3-24D6-B9AC9416BF46}"/>
          </ac:spMkLst>
        </pc:spChg>
        <pc:spChg chg="del">
          <ac:chgData name="Herbert Xin" userId="e9a22dce-685b-4760-b3ee-62caa91fb046" providerId="ADAL" clId="{0155AF36-DEBC-4CCB-A865-A59CEEB4C674}" dt="2024-03-22T06:13:47.278" v="1867" actId="478"/>
          <ac:spMkLst>
            <pc:docMk/>
            <pc:sldMk cId="3574140199" sldId="488"/>
            <ac:spMk id="8" creationId="{A984B5CC-9DDD-5833-20F6-166465EF21B3}"/>
          </ac:spMkLst>
        </pc:spChg>
        <pc:spChg chg="del mod">
          <ac:chgData name="Herbert Xin" userId="e9a22dce-685b-4760-b3ee-62caa91fb046" providerId="ADAL" clId="{0155AF36-DEBC-4CCB-A865-A59CEEB4C674}" dt="2024-03-22T06:13:49.018" v="1869" actId="478"/>
          <ac:spMkLst>
            <pc:docMk/>
            <pc:sldMk cId="3574140199" sldId="488"/>
            <ac:spMk id="9" creationId="{9DC44BBF-250C-5696-703E-02973CDB4DED}"/>
          </ac:spMkLst>
        </pc:spChg>
        <pc:cxnChg chg="del mod">
          <ac:chgData name="Herbert Xin" userId="e9a22dce-685b-4760-b3ee-62caa91fb046" providerId="ADAL" clId="{0155AF36-DEBC-4CCB-A865-A59CEEB4C674}" dt="2024-03-22T06:13:46.340" v="1866" actId="478"/>
          <ac:cxnSpMkLst>
            <pc:docMk/>
            <pc:sldMk cId="3574140199" sldId="488"/>
            <ac:cxnSpMk id="12" creationId="{A59D2562-B9BB-2199-CB50-6EFDEE79AF19}"/>
          </ac:cxnSpMkLst>
        </pc:cxnChg>
      </pc:sldChg>
      <pc:sldChg chg="addSp delSp add mod">
        <pc:chgData name="Herbert Xin" userId="e9a22dce-685b-4760-b3ee-62caa91fb046" providerId="ADAL" clId="{0155AF36-DEBC-4CCB-A865-A59CEEB4C674}" dt="2024-03-22T06:14:16.069" v="1879" actId="478"/>
        <pc:sldMkLst>
          <pc:docMk/>
          <pc:sldMk cId="3046235950" sldId="489"/>
        </pc:sldMkLst>
        <pc:spChg chg="add del">
          <ac:chgData name="Herbert Xin" userId="e9a22dce-685b-4760-b3ee-62caa91fb046" providerId="ADAL" clId="{0155AF36-DEBC-4CCB-A865-A59CEEB4C674}" dt="2024-03-22T06:14:16.069" v="1879" actId="478"/>
          <ac:spMkLst>
            <pc:docMk/>
            <pc:sldMk cId="3046235950" sldId="489"/>
            <ac:spMk id="9" creationId="{9DC44BBF-250C-5696-703E-02973CDB4DED}"/>
          </ac:spMkLst>
        </pc:spChg>
      </pc:sldChg>
      <pc:sldChg chg="add">
        <pc:chgData name="Herbert Xin" userId="e9a22dce-685b-4760-b3ee-62caa91fb046" providerId="ADAL" clId="{0155AF36-DEBC-4CCB-A865-A59CEEB4C674}" dt="2024-03-22T06:13:38.691" v="1863" actId="2890"/>
        <pc:sldMkLst>
          <pc:docMk/>
          <pc:sldMk cId="3971793433" sldId="490"/>
        </pc:sldMkLst>
      </pc:sldChg>
      <pc:sldChg chg="delSp modSp add mod ord">
        <pc:chgData name="Herbert Xin" userId="e9a22dce-685b-4760-b3ee-62caa91fb046" providerId="ADAL" clId="{0155AF36-DEBC-4CCB-A865-A59CEEB4C674}" dt="2024-03-22T06:14:03.507" v="1875"/>
        <pc:sldMkLst>
          <pc:docMk/>
          <pc:sldMk cId="397896654" sldId="491"/>
        </pc:sldMkLst>
        <pc:spChg chg="del">
          <ac:chgData name="Herbert Xin" userId="e9a22dce-685b-4760-b3ee-62caa91fb046" providerId="ADAL" clId="{0155AF36-DEBC-4CCB-A865-A59CEEB4C674}" dt="2024-03-22T06:13:57.289" v="1872" actId="478"/>
          <ac:spMkLst>
            <pc:docMk/>
            <pc:sldMk cId="397896654" sldId="491"/>
            <ac:spMk id="8" creationId="{A984B5CC-9DDD-5833-20F6-166465EF21B3}"/>
          </ac:spMkLst>
        </pc:spChg>
        <pc:spChg chg="del">
          <ac:chgData name="Herbert Xin" userId="e9a22dce-685b-4760-b3ee-62caa91fb046" providerId="ADAL" clId="{0155AF36-DEBC-4CCB-A865-A59CEEB4C674}" dt="2024-03-22T06:13:58.341" v="1873" actId="478"/>
          <ac:spMkLst>
            <pc:docMk/>
            <pc:sldMk cId="397896654" sldId="491"/>
            <ac:spMk id="9" creationId="{9DC44BBF-250C-5696-703E-02973CDB4DED}"/>
          </ac:spMkLst>
        </pc:spChg>
        <pc:cxnChg chg="del mod">
          <ac:chgData name="Herbert Xin" userId="e9a22dce-685b-4760-b3ee-62caa91fb046" providerId="ADAL" clId="{0155AF36-DEBC-4CCB-A865-A59CEEB4C674}" dt="2024-03-22T06:13:56.150" v="1871" actId="478"/>
          <ac:cxnSpMkLst>
            <pc:docMk/>
            <pc:sldMk cId="397896654" sldId="491"/>
            <ac:cxnSpMk id="12" creationId="{A59D2562-B9BB-2199-CB50-6EFDEE79AF19}"/>
          </ac:cxnSpMkLst>
        </pc:cxnChg>
      </pc:sldChg>
      <pc:sldChg chg="add">
        <pc:chgData name="Herbert Xin" userId="e9a22dce-685b-4760-b3ee-62caa91fb046" providerId="ADAL" clId="{0155AF36-DEBC-4CCB-A865-A59CEEB4C674}" dt="2024-03-22T06:14:12.635" v="1878" actId="2890"/>
        <pc:sldMkLst>
          <pc:docMk/>
          <pc:sldMk cId="1389577760" sldId="492"/>
        </pc:sldMkLst>
      </pc:sldChg>
      <pc:sldChg chg="addSp modSp add mod">
        <pc:chgData name="Herbert Xin" userId="e9a22dce-685b-4760-b3ee-62caa91fb046" providerId="ADAL" clId="{0155AF36-DEBC-4CCB-A865-A59CEEB4C674}" dt="2024-03-22T06:14:54.891" v="1906" actId="14100"/>
        <pc:sldMkLst>
          <pc:docMk/>
          <pc:sldMk cId="278846209" sldId="493"/>
        </pc:sldMkLst>
        <pc:spChg chg="add mod">
          <ac:chgData name="Herbert Xin" userId="e9a22dce-685b-4760-b3ee-62caa91fb046" providerId="ADAL" clId="{0155AF36-DEBC-4CCB-A865-A59CEEB4C674}" dt="2024-03-22T06:14:28.167" v="1883"/>
          <ac:spMkLst>
            <pc:docMk/>
            <pc:sldMk cId="278846209" sldId="493"/>
            <ac:spMk id="11" creationId="{47BF26F5-AF33-75CA-74D6-EABB4055E220}"/>
          </ac:spMkLst>
        </pc:spChg>
        <pc:spChg chg="add mod">
          <ac:chgData name="Herbert Xin" userId="e9a22dce-685b-4760-b3ee-62caa91fb046" providerId="ADAL" clId="{0155AF36-DEBC-4CCB-A865-A59CEEB4C674}" dt="2024-03-22T06:14:54.891" v="1906" actId="14100"/>
          <ac:spMkLst>
            <pc:docMk/>
            <pc:sldMk cId="278846209" sldId="493"/>
            <ac:spMk id="13" creationId="{C95B96D4-AEDA-5B2B-2343-8EF013087D22}"/>
          </ac:spMkLst>
        </pc:spChg>
        <pc:cxnChg chg="add mod">
          <ac:chgData name="Herbert Xin" userId="e9a22dce-685b-4760-b3ee-62caa91fb046" providerId="ADAL" clId="{0155AF36-DEBC-4CCB-A865-A59CEEB4C674}" dt="2024-03-22T06:14:54.891" v="1906" actId="14100"/>
          <ac:cxnSpMkLst>
            <pc:docMk/>
            <pc:sldMk cId="278846209" sldId="493"/>
            <ac:cxnSpMk id="15" creationId="{26CFB482-DF43-63D0-8C9D-CE436BF3B717}"/>
          </ac:cxnSpMkLst>
        </pc:cxnChg>
      </pc:sldChg>
      <pc:sldMasterChg chg="delSldLayout">
        <pc:chgData name="Herbert Xin" userId="e9a22dce-685b-4760-b3ee-62caa91fb046" providerId="ADAL" clId="{0155AF36-DEBC-4CCB-A865-A59CEEB4C674}" dt="2024-03-22T03:40:21.674" v="241" actId="47"/>
        <pc:sldMasterMkLst>
          <pc:docMk/>
          <pc:sldMasterMk cId="2680692434" sldId="2147483725"/>
        </pc:sldMasterMkLst>
        <pc:sldLayoutChg chg="del">
          <pc:chgData name="Herbert Xin" userId="e9a22dce-685b-4760-b3ee-62caa91fb046" providerId="ADAL" clId="{0155AF36-DEBC-4CCB-A865-A59CEEB4C674}" dt="2024-03-22T03:40:21.674" v="241" actId="47"/>
          <pc:sldLayoutMkLst>
            <pc:docMk/>
            <pc:sldMasterMk cId="2680692434" sldId="2147483725"/>
            <pc:sldLayoutMk cId="4007411120" sldId="214748374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5C253762-C138-0D4D-98BD-E45749408AA7}" type="datetimeFigureOut">
              <a:rPr lang="en-US" smtClean="0"/>
              <a:t>4/7/2024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D96451B1-F1C2-C342-9482-CA419A1AF9E0}" type="slidenum">
              <a:rPr lang="en-US" smtClean="0"/>
              <a:t>‹#›</a:t>
            </a:fld>
            <a:endParaRPr lang="en-US"/>
          </a:p>
        </p:txBody>
      </p:sp>
    </p:spTree>
    <p:extLst>
      <p:ext uri="{BB962C8B-B14F-4D97-AF65-F5344CB8AC3E}">
        <p14:creationId xmlns:p14="http://schemas.microsoft.com/office/powerpoint/2010/main" val="2337512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mailto:first.last@sydney.edu.au" TargetMode="External"/><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526C391-EC2F-854E-3FAC-8EDA85399D7C}"/>
              </a:ext>
            </a:extLst>
          </p:cNvPr>
          <p:cNvSpPr>
            <a:spLocks noGrp="1"/>
          </p:cNvSpPr>
          <p:nvPr>
            <p:ph type="body" sz="quarter" idx="13" hasCustomPrompt="1"/>
          </p:nvPr>
        </p:nvSpPr>
        <p:spPr>
          <a:xfrm>
            <a:off x="562033" y="574675"/>
            <a:ext cx="5533967" cy="1066800"/>
          </a:xfrm>
          <a:prstGeom prst="rect">
            <a:avLst/>
          </a:prstGeom>
        </p:spPr>
        <p:txBody>
          <a:bodyPr lIns="0" tIns="0" rIns="0" bIns="0"/>
          <a:lstStyle>
            <a:lvl1pPr marL="0" indent="0">
              <a:buFontTx/>
              <a:buNone/>
              <a:defRPr sz="2800">
                <a:solidFill>
                  <a:schemeClr val="tx1"/>
                </a:solidFill>
              </a:defRPr>
            </a:lvl1pPr>
          </a:lstStyle>
          <a:p>
            <a:r>
              <a:rPr lang="en-GB"/>
              <a:t>Heading sits here</a:t>
            </a:r>
          </a:p>
          <a:p>
            <a:r>
              <a:rPr lang="en-GB"/>
              <a:t>1-2 lines of copy 28pt</a:t>
            </a:r>
            <a:endParaRPr lang="en-US"/>
          </a:p>
        </p:txBody>
      </p:sp>
      <p:sp>
        <p:nvSpPr>
          <p:cNvPr id="7" name="Text Placeholder 2">
            <a:extLst>
              <a:ext uri="{FF2B5EF4-FFF2-40B4-BE49-F238E27FC236}">
                <a16:creationId xmlns:a16="http://schemas.microsoft.com/office/drawing/2014/main" id="{9EC1A71F-2256-88FB-1073-78B7D8E702C3}"/>
              </a:ext>
            </a:extLst>
          </p:cNvPr>
          <p:cNvSpPr>
            <a:spLocks noGrp="1"/>
          </p:cNvSpPr>
          <p:nvPr>
            <p:ph type="body" sz="quarter" idx="16" hasCustomPrompt="1"/>
          </p:nvPr>
        </p:nvSpPr>
        <p:spPr>
          <a:xfrm>
            <a:off x="571500" y="1812923"/>
            <a:ext cx="5533967" cy="1066800"/>
          </a:xfrm>
          <a:prstGeom prst="rect">
            <a:avLst/>
          </a:prstGeom>
        </p:spPr>
        <p:txBody>
          <a:bodyPr lIns="0" tIns="0" rIns="0" bIns="0"/>
          <a:lstStyle>
            <a:lvl1pPr marL="0" indent="0">
              <a:buFontTx/>
              <a:buNone/>
              <a:defRPr sz="2800" b="0" i="1">
                <a:solidFill>
                  <a:schemeClr val="tx1"/>
                </a:solidFill>
                <a:latin typeface="Times" pitchFamily="2" charset="0"/>
              </a:defRPr>
            </a:lvl1pPr>
          </a:lstStyle>
          <a:p>
            <a:r>
              <a:rPr lang="en-GB"/>
              <a:t>Presentation subheading </a:t>
            </a:r>
            <a:br>
              <a:rPr lang="en-GB"/>
            </a:br>
            <a:r>
              <a:rPr lang="en-GB"/>
              <a:t>can go over 2 lines 28pt</a:t>
            </a:r>
            <a:endParaRPr lang="en-US"/>
          </a:p>
        </p:txBody>
      </p:sp>
      <p:sp>
        <p:nvSpPr>
          <p:cNvPr id="6" name="Text Placeholder 3">
            <a:extLst>
              <a:ext uri="{FF2B5EF4-FFF2-40B4-BE49-F238E27FC236}">
                <a16:creationId xmlns:a16="http://schemas.microsoft.com/office/drawing/2014/main" id="{EA5ABDE1-C8DD-9C86-C1BA-029E99357DDA}"/>
              </a:ext>
            </a:extLst>
          </p:cNvPr>
          <p:cNvSpPr>
            <a:spLocks noGrp="1"/>
          </p:cNvSpPr>
          <p:nvPr>
            <p:ph type="body" sz="quarter" idx="15" hasCustomPrompt="1"/>
          </p:nvPr>
        </p:nvSpPr>
        <p:spPr>
          <a:xfrm>
            <a:off x="562033" y="3108324"/>
            <a:ext cx="5533967" cy="606425"/>
          </a:xfrm>
          <a:prstGeom prst="rect">
            <a:avLst/>
          </a:prstGeom>
        </p:spPr>
        <p:txBody>
          <a:bodyPr lIns="0" tIns="0" rIns="0" bIns="0"/>
          <a:lstStyle>
            <a:lvl1pPr marL="0" indent="0">
              <a:buFontTx/>
              <a:buNone/>
              <a:defRPr sz="1400">
                <a:solidFill>
                  <a:schemeClr val="tx1"/>
                </a:solidFill>
              </a:defRPr>
            </a:lvl1pPr>
          </a:lstStyle>
          <a:p>
            <a:r>
              <a:rPr lang="en-GB"/>
              <a:t>Presented by 14pt</a:t>
            </a:r>
            <a:endParaRPr lang="en-US"/>
          </a:p>
        </p:txBody>
      </p:sp>
      <p:sp>
        <p:nvSpPr>
          <p:cNvPr id="8" name="TextBox 7">
            <a:extLst>
              <a:ext uri="{FF2B5EF4-FFF2-40B4-BE49-F238E27FC236}">
                <a16:creationId xmlns:a16="http://schemas.microsoft.com/office/drawing/2014/main" id="{262845E8-E21B-1585-9AF6-BBB77FE87561}"/>
              </a:ext>
            </a:extLst>
          </p:cNvPr>
          <p:cNvSpPr txBox="1"/>
          <p:nvPr userDrawn="1"/>
        </p:nvSpPr>
        <p:spPr>
          <a:xfrm rot="16200000">
            <a:off x="7940202" y="3646041"/>
            <a:ext cx="1830263" cy="169277"/>
          </a:xfrm>
          <a:prstGeom prst="rect">
            <a:avLst/>
          </a:prstGeom>
          <a:noFill/>
        </p:spPr>
        <p:txBody>
          <a:bodyPr wrap="square" rtlCol="0">
            <a:spAutoFit/>
          </a:bodyPr>
          <a:lstStyle/>
          <a:p>
            <a:r>
              <a:rPr lang="en-US" sz="500"/>
              <a:t>CRICOS 00026A    TEQSA PRV12057</a:t>
            </a:r>
          </a:p>
        </p:txBody>
      </p:sp>
      <p:pic>
        <p:nvPicPr>
          <p:cNvPr id="11" name="Picture">
            <a:extLst>
              <a:ext uri="{FF2B5EF4-FFF2-40B4-BE49-F238E27FC236}">
                <a16:creationId xmlns:a16="http://schemas.microsoft.com/office/drawing/2014/main" id="{026371A5-B0B4-75FD-EDA9-FAF993970A5F}"/>
              </a:ext>
            </a:extLst>
          </p:cNvPr>
          <p:cNvPicPr>
            <a:picLocks noChangeAspect="1"/>
          </p:cNvPicPr>
          <p:nvPr userDrawn="1"/>
        </p:nvPicPr>
        <p:blipFill>
          <a:blip r:embed="rId2"/>
          <a:stretch>
            <a:fillRect/>
          </a:stretch>
        </p:blipFill>
        <p:spPr>
          <a:xfrm>
            <a:off x="584352" y="4083808"/>
            <a:ext cx="1867689" cy="656911"/>
          </a:xfrm>
          <a:prstGeom prst="rect">
            <a:avLst/>
          </a:prstGeom>
        </p:spPr>
      </p:pic>
      <p:sp>
        <p:nvSpPr>
          <p:cNvPr id="34" name="Text Placeholder 4">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724400" y="4204920"/>
            <a:ext cx="3502275" cy="414686"/>
          </a:xfrm>
          <a:prstGeom prst="rect">
            <a:avLst/>
          </a:prstGeom>
        </p:spPr>
        <p:txBody>
          <a:bodyPr anchor="b" anchorCtr="0"/>
          <a:lstStyle>
            <a:lvl1pPr marL="0" indent="0" algn="r">
              <a:buNone/>
              <a:defRPr sz="1400" b="1">
                <a:solidFill>
                  <a:schemeClr val="tx1"/>
                </a:solidFill>
              </a:defRPr>
            </a:lvl1pPr>
          </a:lstStyle>
          <a:p>
            <a:pPr lvl="0"/>
            <a:r>
              <a:rPr lang="en-GB" err="1"/>
              <a:t>sydney.edu.au</a:t>
            </a:r>
            <a:r>
              <a:rPr lang="en-GB"/>
              <a:t>/</a:t>
            </a:r>
            <a:r>
              <a:rPr lang="en-GB" err="1"/>
              <a:t>xxxxx</a:t>
            </a:r>
            <a:endParaRPr lang="en-US"/>
          </a:p>
        </p:txBody>
      </p:sp>
    </p:spTree>
    <p:extLst>
      <p:ext uri="{BB962C8B-B14F-4D97-AF65-F5344CB8AC3E}">
        <p14:creationId xmlns:p14="http://schemas.microsoft.com/office/powerpoint/2010/main" val="399689850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cknowledgement of Country 3">
    <p:bg>
      <p:bgPr>
        <a:solidFill>
          <a:schemeClr val="accent1"/>
        </a:solid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
        <p:nvSpPr>
          <p:cNvPr id="2" name="Title 1">
            <a:extLst>
              <a:ext uri="{FF2B5EF4-FFF2-40B4-BE49-F238E27FC236}">
                <a16:creationId xmlns:a16="http://schemas.microsoft.com/office/drawing/2014/main" id="{C5D2DBAA-0372-EA1B-CAD1-7C9766B4464D}"/>
              </a:ext>
            </a:extLst>
          </p:cNvPr>
          <p:cNvSpPr>
            <a:spLocks noGrp="1"/>
          </p:cNvSpPr>
          <p:nvPr>
            <p:ph type="body" sz="quarter" idx="11" hasCustomPrompt="1"/>
          </p:nvPr>
        </p:nvSpPr>
        <p:spPr>
          <a:xfrm>
            <a:off x="584200" y="984068"/>
            <a:ext cx="5511800" cy="1511482"/>
          </a:xfrm>
          <a:prstGeom prst="rect">
            <a:avLst/>
          </a:prstGeom>
        </p:spPr>
        <p:txBody>
          <a:bodyPr lIns="0" tIns="0" rIns="0" bIns="0"/>
          <a:lstStyle>
            <a:lvl1pPr marL="0" indent="0" algn="l">
              <a:buNone/>
              <a:defRPr>
                <a:solidFill>
                  <a:schemeClr val="tx1"/>
                </a:solidFill>
              </a:defRPr>
            </a:lvl1pPr>
          </a:lstStyle>
          <a:p>
            <a:pPr marL="12700" marR="5080">
              <a:lnSpc>
                <a:spcPct val="100000"/>
              </a:lnSpc>
              <a:spcBef>
                <a:spcPts val="100"/>
              </a:spcBef>
            </a:pPr>
            <a:r>
              <a:rPr lang="en-AU" sz="1800" i="0">
                <a:latin typeface="Arial"/>
                <a:cs typeface="Arial"/>
              </a:rPr>
              <a:t>Add in own text for Acknowledgement of Country 18pt</a:t>
            </a:r>
            <a:endParaRPr lang="en-AU" sz="1800" i="0" spc="-20">
              <a:latin typeface="Arial"/>
              <a:cs typeface="Arial"/>
            </a:endParaRPr>
          </a:p>
        </p:txBody>
      </p:sp>
    </p:spTree>
    <p:extLst>
      <p:ext uri="{BB962C8B-B14F-4D97-AF65-F5344CB8AC3E}">
        <p14:creationId xmlns:p14="http://schemas.microsoft.com/office/powerpoint/2010/main" val="381797491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break 1">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0A2F580-458B-6978-E5C4-D439F8A8EF5E}"/>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tx1"/>
                </a:solidFill>
                <a:latin typeface="Times" pitchFamily="2" charset="0"/>
              </a:defRPr>
            </a:lvl1pPr>
          </a:lstStyle>
          <a:p>
            <a:pPr marL="12700">
              <a:spcBef>
                <a:spcPts val="100"/>
              </a:spcBef>
            </a:pPr>
            <a:r>
              <a:rPr lang="en-AU" sz="2800">
                <a:solidFill>
                  <a:srgbClr val="000000"/>
                </a:solidFill>
                <a:latin typeface="Arial"/>
                <a:cs typeface="Arial"/>
              </a:rPr>
              <a:t>Chapter break headline 28pt</a:t>
            </a:r>
            <a:endParaRPr lang="en-AU" b="0" i="1">
              <a:latin typeface="Times" pitchFamily="2" charset="0"/>
            </a:endParaRPr>
          </a:p>
        </p:txBody>
      </p:sp>
      <p:sp>
        <p:nvSpPr>
          <p:cNvPr id="9" name="Text Placeholder 2">
            <a:extLst>
              <a:ext uri="{FF2B5EF4-FFF2-40B4-BE49-F238E27FC236}">
                <a16:creationId xmlns:a16="http://schemas.microsoft.com/office/drawing/2014/main" id="{A3DE63B7-3D2D-E116-E58F-2358C702605C}"/>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tx1"/>
                </a:solidFill>
                <a:latin typeface="Times" pitchFamily="2" charset="0"/>
              </a:defRPr>
            </a:lvl1pPr>
          </a:lstStyle>
          <a:p>
            <a:pPr marL="12700">
              <a:spcBef>
                <a:spcPts val="100"/>
              </a:spcBef>
            </a:pPr>
            <a:r>
              <a:rPr lang="en-AU" b="0" i="1">
                <a:solidFill>
                  <a:srgbClr val="000000"/>
                </a:solidFill>
                <a:latin typeface="Times" pitchFamily="2" charset="0"/>
              </a:rPr>
              <a:t>1-2 lines of copy</a:t>
            </a:r>
            <a:endParaRPr lang="en-AU" b="0" i="1">
              <a:latin typeface="Times" pitchFamily="2" charset="0"/>
            </a:endParaRPr>
          </a:p>
        </p:txBody>
      </p:sp>
      <p:sp>
        <p:nvSpPr>
          <p:cNvPr id="6" name="Text Placeholder 3">
            <a:extLst>
              <a:ext uri="{FF2B5EF4-FFF2-40B4-BE49-F238E27FC236}">
                <a16:creationId xmlns:a16="http://schemas.microsoft.com/office/drawing/2014/main" id="{F7931C68-5A57-D921-2A9C-73B3990F8363}"/>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tx1"/>
                </a:solidFill>
              </a:defRPr>
            </a:lvl1pPr>
          </a:lstStyle>
          <a:p>
            <a:r>
              <a:rPr lang="en-GB"/>
              <a:t>Presented by 14pt</a:t>
            </a:r>
            <a:endParaRPr lang="en-US"/>
          </a:p>
        </p:txBody>
      </p:sp>
    </p:spTree>
    <p:extLst>
      <p:ext uri="{BB962C8B-B14F-4D97-AF65-F5344CB8AC3E}">
        <p14:creationId xmlns:p14="http://schemas.microsoft.com/office/powerpoint/2010/main" val="253020942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break 2">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F367AE0-0B1A-C793-8FD0-6C83B3BAF9A6}"/>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bg1"/>
                </a:solidFill>
                <a:latin typeface="+mn-lt"/>
              </a:defRPr>
            </a:lvl1pPr>
          </a:lstStyle>
          <a:p>
            <a:pPr marL="12700">
              <a:spcBef>
                <a:spcPts val="100"/>
              </a:spcBef>
            </a:pPr>
            <a:r>
              <a:rPr lang="en-AU" sz="2800">
                <a:solidFill>
                  <a:srgbClr val="000000"/>
                </a:solidFill>
                <a:latin typeface="Arial"/>
                <a:cs typeface="Arial"/>
              </a:rPr>
              <a:t>Chapter break headline 28pt</a:t>
            </a:r>
            <a:endParaRPr lang="en-AU" b="0" i="1">
              <a:latin typeface="Times" pitchFamily="2" charset="0"/>
            </a:endParaRPr>
          </a:p>
        </p:txBody>
      </p:sp>
      <p:sp>
        <p:nvSpPr>
          <p:cNvPr id="2" name="Title 2">
            <a:extLst>
              <a:ext uri="{FF2B5EF4-FFF2-40B4-BE49-F238E27FC236}">
                <a16:creationId xmlns:a16="http://schemas.microsoft.com/office/drawing/2014/main" id="{21066835-3577-7EA9-7C60-12C9BC765B41}"/>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bg1"/>
                </a:solidFill>
                <a:latin typeface="Times" pitchFamily="2" charset="0"/>
              </a:defRPr>
            </a:lvl1pPr>
          </a:lstStyle>
          <a:p>
            <a:pPr marL="12700">
              <a:spcBef>
                <a:spcPts val="100"/>
              </a:spcBef>
            </a:pPr>
            <a:r>
              <a:rPr lang="en-AU" b="0" i="1">
                <a:solidFill>
                  <a:srgbClr val="000000"/>
                </a:solidFill>
                <a:latin typeface="Times" pitchFamily="2" charset="0"/>
              </a:rPr>
              <a:t>1-2 lines of copy</a:t>
            </a:r>
            <a:endParaRPr lang="en-AU" b="0" i="1">
              <a:latin typeface="Times" pitchFamily="2" charset="0"/>
            </a:endParaRPr>
          </a:p>
        </p:txBody>
      </p:sp>
      <p:sp>
        <p:nvSpPr>
          <p:cNvPr id="3" name="Text Placeholder 3">
            <a:extLst>
              <a:ext uri="{FF2B5EF4-FFF2-40B4-BE49-F238E27FC236}">
                <a16:creationId xmlns:a16="http://schemas.microsoft.com/office/drawing/2014/main" id="{25AAED2F-1B70-12A0-8666-145503BFBB25}"/>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bg1"/>
                </a:solidFill>
              </a:defRPr>
            </a:lvl1pPr>
          </a:lstStyle>
          <a:p>
            <a:r>
              <a:rPr lang="en-GB"/>
              <a:t>Presented by 14pt</a:t>
            </a:r>
            <a:endParaRPr lang="en-US"/>
          </a:p>
        </p:txBody>
      </p:sp>
    </p:spTree>
    <p:extLst>
      <p:ext uri="{BB962C8B-B14F-4D97-AF65-F5344CB8AC3E}">
        <p14:creationId xmlns:p14="http://schemas.microsoft.com/office/powerpoint/2010/main" val="3019439381"/>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break 3">
    <p:bg>
      <p:bgPr>
        <a:solidFill>
          <a:schemeClr val="tx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D0B820-7965-14E8-72F1-2EE5EF1CB3A9}"/>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bg1"/>
                </a:solidFill>
                <a:latin typeface="+mn-lt"/>
              </a:defRPr>
            </a:lvl1pPr>
          </a:lstStyle>
          <a:p>
            <a:pPr marL="12700">
              <a:spcBef>
                <a:spcPts val="100"/>
              </a:spcBef>
            </a:pPr>
            <a:r>
              <a:rPr lang="en-AU" sz="2800">
                <a:solidFill>
                  <a:srgbClr val="000000"/>
                </a:solidFill>
                <a:latin typeface="Arial"/>
                <a:cs typeface="Arial"/>
              </a:rPr>
              <a:t>Chapter break headline 28pt</a:t>
            </a:r>
            <a:endParaRPr lang="en-AU" b="0" i="1">
              <a:latin typeface="Times" pitchFamily="2" charset="0"/>
            </a:endParaRPr>
          </a:p>
        </p:txBody>
      </p:sp>
      <p:sp>
        <p:nvSpPr>
          <p:cNvPr id="2" name="Text Placeholder 2">
            <a:extLst>
              <a:ext uri="{FF2B5EF4-FFF2-40B4-BE49-F238E27FC236}">
                <a16:creationId xmlns:a16="http://schemas.microsoft.com/office/drawing/2014/main" id="{6FC22782-CE95-2810-1D92-2B7EA357B871}"/>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bg1"/>
                </a:solidFill>
                <a:latin typeface="Times" pitchFamily="2" charset="0"/>
              </a:defRPr>
            </a:lvl1pPr>
          </a:lstStyle>
          <a:p>
            <a:pPr marL="12700">
              <a:spcBef>
                <a:spcPts val="100"/>
              </a:spcBef>
            </a:pPr>
            <a:r>
              <a:rPr lang="en-AU" b="0" i="1">
                <a:solidFill>
                  <a:srgbClr val="000000"/>
                </a:solidFill>
                <a:latin typeface="Times" pitchFamily="2" charset="0"/>
              </a:rPr>
              <a:t>1-2 lines of copy</a:t>
            </a:r>
            <a:endParaRPr lang="en-AU" b="0" i="1">
              <a:latin typeface="Times" pitchFamily="2" charset="0"/>
            </a:endParaRPr>
          </a:p>
        </p:txBody>
      </p:sp>
      <p:sp>
        <p:nvSpPr>
          <p:cNvPr id="3" name="Text Placeholder 3">
            <a:extLst>
              <a:ext uri="{FF2B5EF4-FFF2-40B4-BE49-F238E27FC236}">
                <a16:creationId xmlns:a16="http://schemas.microsoft.com/office/drawing/2014/main" id="{6F8263D2-F9BE-3D44-C629-FD1F86B3E17F}"/>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bg1"/>
                </a:solidFill>
              </a:defRPr>
            </a:lvl1pPr>
          </a:lstStyle>
          <a:p>
            <a:r>
              <a:rPr lang="en-GB"/>
              <a:t>Presented by 14pt</a:t>
            </a:r>
            <a:endParaRPr lang="en-US"/>
          </a:p>
        </p:txBody>
      </p:sp>
    </p:spTree>
    <p:extLst>
      <p:ext uri="{BB962C8B-B14F-4D97-AF65-F5344CB8AC3E}">
        <p14:creationId xmlns:p14="http://schemas.microsoft.com/office/powerpoint/2010/main" val="3123553179"/>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ogo centre black">
    <p:bg>
      <p:bgRef idx="1001">
        <a:schemeClr val="bg1"/>
      </p:bgRef>
    </p:bg>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id="{50296C6E-3B64-67D7-F619-28187B1295EE}"/>
              </a:ext>
              <a:ext uri="{C183D7F6-B498-43B3-948B-1728B52AA6E4}">
                <adec:decorative xmlns:adec="http://schemas.microsoft.com/office/drawing/2017/decorative" val="1"/>
              </a:ext>
            </a:extLst>
          </p:cNvPr>
          <p:cNvSpPr/>
          <p:nvPr userDrawn="1"/>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chemeClr val="tx1"/>
          </a:solidFill>
        </p:spPr>
        <p:txBody>
          <a:bodyPr wrap="square" lIns="0" tIns="0" rIns="0" bIns="0" rtlCol="0"/>
          <a:lstStyle/>
          <a:p>
            <a:endParaRPr/>
          </a:p>
        </p:txBody>
      </p:sp>
      <p:pic>
        <p:nvPicPr>
          <p:cNvPr id="10" name="Picture 9">
            <a:extLst>
              <a:ext uri="{FF2B5EF4-FFF2-40B4-BE49-F238E27FC236}">
                <a16:creationId xmlns:a16="http://schemas.microsoft.com/office/drawing/2014/main" id="{90B06A1B-395E-4CB0-3B0C-D14FDE9BA0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57339" y="2261198"/>
            <a:ext cx="1829323" cy="633227"/>
          </a:xfrm>
          <a:prstGeom prst="rect">
            <a:avLst/>
          </a:prstGeom>
        </p:spPr>
      </p:pic>
    </p:spTree>
    <p:extLst>
      <p:ext uri="{BB962C8B-B14F-4D97-AF65-F5344CB8AC3E}">
        <p14:creationId xmlns:p14="http://schemas.microsoft.com/office/powerpoint/2010/main" val="192503745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ogo centre ochre">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13E466C-1ADC-0DA2-E815-89094AED2510}"/>
              </a:ext>
            </a:extLst>
          </p:cNvPr>
          <p:cNvPicPr>
            <a:picLocks noChangeAspect="1"/>
          </p:cNvPicPr>
          <p:nvPr userDrawn="1"/>
        </p:nvPicPr>
        <p:blipFill>
          <a:blip r:embed="rId2"/>
          <a:stretch>
            <a:fillRect/>
          </a:stretch>
        </p:blipFill>
        <p:spPr>
          <a:xfrm>
            <a:off x="3657338" y="2261197"/>
            <a:ext cx="1829323" cy="643417"/>
          </a:xfrm>
          <a:prstGeom prst="rect">
            <a:avLst/>
          </a:prstGeom>
        </p:spPr>
      </p:pic>
    </p:spTree>
    <p:extLst>
      <p:ext uri="{BB962C8B-B14F-4D97-AF65-F5344CB8AC3E}">
        <p14:creationId xmlns:p14="http://schemas.microsoft.com/office/powerpoint/2010/main" val="407109766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1">
    <p:bg>
      <p:bgPr>
        <a:solidFill>
          <a:schemeClr val="accent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E8375F2-9EFB-E2E0-D249-EBD6EB927363}"/>
              </a:ext>
            </a:extLst>
          </p:cNvPr>
          <p:cNvSpPr txBox="1">
            <a:spLocks noGrp="1"/>
          </p:cNvSpPr>
          <p:nvPr>
            <p:ph type="title" hasCustomPrompt="1"/>
          </p:nvPr>
        </p:nvSpPr>
        <p:spPr>
          <a:xfrm>
            <a:off x="838200" y="819150"/>
            <a:ext cx="7391400" cy="3505200"/>
          </a:xfrm>
          <a:prstGeom prst="rect">
            <a:avLst/>
          </a:prstGeom>
        </p:spPr>
        <p:txBody>
          <a:bodyPr vert="horz" wrap="square" lIns="0" tIns="12700" rIns="0" bIns="0" rtlCol="0" anchor="ctr" anchorCtr="0">
            <a:noAutofit/>
          </a:bodyPr>
          <a:lstStyle>
            <a:lvl1pPr algn="ctr">
              <a:defRPr sz="3800" b="0" i="0">
                <a:solidFill>
                  <a:schemeClr val="tx1"/>
                </a:solidFill>
                <a:latin typeface="Times" pitchFamily="2" charset="0"/>
              </a:defRPr>
            </a:lvl1pPr>
          </a:lstStyle>
          <a:p>
            <a:pPr marL="12700" marR="0" lvl="0" indent="0" algn="ctr" defTabSz="914400" eaLnBrk="1" fontAlgn="auto" latinLnBrk="0" hangingPunct="1">
              <a:lnSpc>
                <a:spcPct val="100000"/>
              </a:lnSpc>
              <a:spcBef>
                <a:spcPts val="100"/>
              </a:spcBef>
              <a:spcAft>
                <a:spcPts val="0"/>
              </a:spcAft>
              <a:buClrTx/>
              <a:buSzTx/>
              <a:buFontTx/>
              <a:buNone/>
              <a:tabLst/>
              <a:defRPr/>
            </a:pPr>
            <a:r>
              <a:rPr sz="3800">
                <a:solidFill>
                  <a:srgbClr val="000000"/>
                </a:solidFill>
              </a:rPr>
              <a:t>“Insert quote </a:t>
            </a:r>
            <a:r>
              <a:rPr sz="3800" spc="-10">
                <a:solidFill>
                  <a:srgbClr val="000000"/>
                </a:solidFill>
              </a:rPr>
              <a:t>here</a:t>
            </a:r>
            <a:r>
              <a:rPr lang="en-AU" sz="3800" spc="-10">
                <a:solidFill>
                  <a:srgbClr val="000000"/>
                </a:solidFill>
              </a:rPr>
              <a:t>. </a:t>
            </a:r>
            <a:br>
              <a:rPr lang="en-AU" sz="3800" spc="-10">
                <a:solidFill>
                  <a:srgbClr val="000000"/>
                </a:solidFill>
              </a:rPr>
            </a:br>
            <a:r>
              <a:rPr lang="en-AU" sz="3800" spc="-10" err="1">
                <a:solidFill>
                  <a:srgbClr val="000000"/>
                </a:solidFill>
              </a:rPr>
              <a:t>Unti</a:t>
            </a:r>
            <a:r>
              <a:rPr lang="en-AU" sz="3800" spc="-10">
                <a:solidFill>
                  <a:srgbClr val="000000"/>
                </a:solidFill>
              </a:rPr>
              <a:t> </a:t>
            </a:r>
            <a:r>
              <a:rPr lang="en-AU" sz="3800" spc="-10" err="1">
                <a:solidFill>
                  <a:srgbClr val="000000"/>
                </a:solidFill>
              </a:rPr>
              <a:t>cuptasitae</a:t>
            </a:r>
            <a:r>
              <a:rPr lang="en-AU" sz="3800" spc="-10">
                <a:solidFill>
                  <a:srgbClr val="000000"/>
                </a:solidFill>
              </a:rPr>
              <a:t> </a:t>
            </a:r>
            <a:r>
              <a:rPr lang="en-AU" sz="3800" spc="-10" err="1">
                <a:solidFill>
                  <a:srgbClr val="000000"/>
                </a:solidFill>
              </a:rPr>
              <a:t>velluptatur</a:t>
            </a:r>
            <a:r>
              <a:rPr lang="en-AU" sz="3800" spc="-10">
                <a:solidFill>
                  <a:srgbClr val="000000"/>
                </a:solidFill>
              </a:rPr>
              <a:t> </a:t>
            </a:r>
            <a:r>
              <a:rPr lang="en-AU" sz="3800" spc="-10" err="1">
                <a:solidFill>
                  <a:srgbClr val="000000"/>
                </a:solidFill>
              </a:rPr>
              <a:t>suntem</a:t>
            </a:r>
            <a:r>
              <a:rPr lang="en-AU" sz="3800" spc="-10">
                <a:solidFill>
                  <a:srgbClr val="000000"/>
                </a:solidFill>
              </a:rPr>
              <a:t> as </a:t>
            </a:r>
            <a:r>
              <a:rPr lang="en-AU" sz="3800" spc="-10" err="1">
                <a:solidFill>
                  <a:srgbClr val="000000"/>
                </a:solidFill>
              </a:rPr>
              <a:t>derempo</a:t>
            </a:r>
            <a:r>
              <a:rPr lang="en-AU" sz="3800" spc="-10">
                <a:solidFill>
                  <a:srgbClr val="000000"/>
                </a:solidFill>
              </a:rPr>
              <a:t> </a:t>
            </a:r>
            <a:r>
              <a:rPr lang="en-AU" sz="3800" spc="-10" err="1">
                <a:solidFill>
                  <a:srgbClr val="000000"/>
                </a:solidFill>
              </a:rPr>
              <a:t>rposten</a:t>
            </a:r>
            <a:r>
              <a:rPr lang="en-AU" sz="3800" spc="-10">
                <a:solidFill>
                  <a:srgbClr val="000000"/>
                </a:solidFill>
              </a:rPr>
              <a:t> </a:t>
            </a:r>
            <a:r>
              <a:rPr lang="en-AU" sz="3800" spc="-10" err="1">
                <a:solidFill>
                  <a:srgbClr val="000000"/>
                </a:solidFill>
              </a:rPr>
              <a:t>dignisqui</a:t>
            </a:r>
            <a:r>
              <a:rPr lang="en-AU" sz="3800" spc="-10">
                <a:solidFill>
                  <a:srgbClr val="000000"/>
                </a:solidFill>
              </a:rPr>
              <a:t> </a:t>
            </a:r>
            <a:r>
              <a:rPr lang="en-AU" sz="3800" spc="-10" err="1">
                <a:solidFill>
                  <a:srgbClr val="000000"/>
                </a:solidFill>
              </a:rPr>
              <a:t>omnissum</a:t>
            </a:r>
            <a:r>
              <a:rPr lang="en-AU" sz="3800" spc="-10">
                <a:solidFill>
                  <a:srgbClr val="000000"/>
                </a:solidFill>
              </a:rPr>
              <a:t> </a:t>
            </a:r>
            <a:r>
              <a:rPr lang="en-AU" sz="3800" spc="-10" err="1">
                <a:solidFill>
                  <a:srgbClr val="000000"/>
                </a:solidFill>
              </a:rPr>
              <a:t>eiur</a:t>
            </a:r>
            <a:r>
              <a:rPr lang="en-AU" sz="3800" spc="-10">
                <a:solidFill>
                  <a:srgbClr val="000000"/>
                </a:solidFill>
              </a:rPr>
              <a:t>, </a:t>
            </a:r>
            <a:r>
              <a:rPr lang="en-AU" sz="3800" spc="-10" err="1">
                <a:solidFill>
                  <a:srgbClr val="000000"/>
                </a:solidFill>
              </a:rPr>
              <a:t>earchit</a:t>
            </a:r>
            <a:r>
              <a:rPr lang="en-AU" sz="3800" spc="-10">
                <a:solidFill>
                  <a:srgbClr val="000000"/>
                </a:solidFill>
              </a:rPr>
              <a:t> ab </a:t>
            </a:r>
            <a:r>
              <a:rPr lang="en-AU" sz="3800" spc="-10" err="1">
                <a:solidFill>
                  <a:srgbClr val="000000"/>
                </a:solidFill>
              </a:rPr>
              <a:t>ipidici</a:t>
            </a:r>
            <a:r>
              <a:rPr lang="en-AU" sz="3800" spc="-10">
                <a:solidFill>
                  <a:srgbClr val="000000"/>
                </a:solidFill>
              </a:rPr>
              <a:t> </a:t>
            </a:r>
            <a:r>
              <a:rPr lang="en-AU" sz="3800" spc="-10" err="1">
                <a:solidFill>
                  <a:srgbClr val="000000"/>
                </a:solidFill>
              </a:rPr>
              <a:t>llorum</a:t>
            </a:r>
            <a:r>
              <a:rPr lang="en-AU" sz="3800" spc="-10">
                <a:solidFill>
                  <a:srgbClr val="000000"/>
                </a:solidFill>
              </a:rPr>
              <a:t>, </a:t>
            </a:r>
            <a:r>
              <a:rPr lang="en-AU" sz="3800" spc="-10" err="1">
                <a:solidFill>
                  <a:srgbClr val="000000"/>
                </a:solidFill>
              </a:rPr>
              <a:t>coreriae</a:t>
            </a:r>
            <a:r>
              <a:rPr lang="en-AU" sz="3800" spc="-10">
                <a:solidFill>
                  <a:srgbClr val="000000"/>
                </a:solidFill>
              </a:rPr>
              <a:t> </a:t>
            </a:r>
            <a:r>
              <a:rPr lang="en-AU" sz="3800" spc="-10" err="1">
                <a:solidFill>
                  <a:srgbClr val="000000"/>
                </a:solidFill>
              </a:rPr>
              <a:t>quia</a:t>
            </a:r>
            <a:r>
              <a:rPr lang="en-AU" sz="3800" spc="-10">
                <a:solidFill>
                  <a:srgbClr val="000000"/>
                </a:solidFill>
              </a:rPr>
              <a:t>.”</a:t>
            </a:r>
            <a:endParaRPr sz="3800"/>
          </a:p>
        </p:txBody>
      </p:sp>
    </p:spTree>
    <p:extLst>
      <p:ext uri="{BB962C8B-B14F-4D97-AF65-F5344CB8AC3E}">
        <p14:creationId xmlns:p14="http://schemas.microsoft.com/office/powerpoint/2010/main" val="1356158079"/>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Quote 1">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A097E-185C-39F4-467B-3196A19AD666}"/>
              </a:ext>
            </a:extLst>
          </p:cNvPr>
          <p:cNvSpPr txBox="1">
            <a:spLocks noGrp="1"/>
          </p:cNvSpPr>
          <p:nvPr>
            <p:ph type="title" hasCustomPrompt="1"/>
          </p:nvPr>
        </p:nvSpPr>
        <p:spPr>
          <a:xfrm>
            <a:off x="838200" y="819150"/>
            <a:ext cx="7391400" cy="3505200"/>
          </a:xfrm>
          <a:prstGeom prst="rect">
            <a:avLst/>
          </a:prstGeom>
        </p:spPr>
        <p:txBody>
          <a:bodyPr vert="horz" wrap="square" lIns="0" tIns="12700" rIns="0" bIns="0" rtlCol="0" anchor="ctr" anchorCtr="0">
            <a:noAutofit/>
          </a:bodyPr>
          <a:lstStyle>
            <a:lvl1pPr algn="ctr">
              <a:defRPr sz="3800" b="0" i="0">
                <a:solidFill>
                  <a:schemeClr val="accent1"/>
                </a:solidFill>
                <a:latin typeface="Times" pitchFamily="2" charset="0"/>
              </a:defRPr>
            </a:lvl1pPr>
          </a:lstStyle>
          <a:p>
            <a:pPr marL="12700" marR="0" lvl="0" indent="0" algn="ctr" defTabSz="914400" eaLnBrk="1" fontAlgn="auto" latinLnBrk="0" hangingPunct="1">
              <a:lnSpc>
                <a:spcPct val="100000"/>
              </a:lnSpc>
              <a:spcBef>
                <a:spcPts val="100"/>
              </a:spcBef>
              <a:spcAft>
                <a:spcPts val="0"/>
              </a:spcAft>
              <a:buClrTx/>
              <a:buSzTx/>
              <a:buFontTx/>
              <a:buNone/>
              <a:tabLst/>
              <a:defRPr/>
            </a:pPr>
            <a:r>
              <a:rPr sz="3800">
                <a:solidFill>
                  <a:srgbClr val="000000"/>
                </a:solidFill>
              </a:rPr>
              <a:t>“Insert quote </a:t>
            </a:r>
            <a:r>
              <a:rPr sz="3800" spc="-10">
                <a:solidFill>
                  <a:srgbClr val="000000"/>
                </a:solidFill>
              </a:rPr>
              <a:t>here</a:t>
            </a:r>
            <a:r>
              <a:rPr lang="en-AU" sz="3800" spc="-10">
                <a:solidFill>
                  <a:srgbClr val="000000"/>
                </a:solidFill>
              </a:rPr>
              <a:t>. </a:t>
            </a:r>
            <a:br>
              <a:rPr lang="en-AU" sz="3800" spc="-10">
                <a:solidFill>
                  <a:srgbClr val="000000"/>
                </a:solidFill>
              </a:rPr>
            </a:br>
            <a:r>
              <a:rPr lang="en-AU" sz="3800" spc="-10" err="1">
                <a:solidFill>
                  <a:srgbClr val="000000"/>
                </a:solidFill>
              </a:rPr>
              <a:t>Unti</a:t>
            </a:r>
            <a:r>
              <a:rPr lang="en-AU" sz="3800" spc="-10">
                <a:solidFill>
                  <a:srgbClr val="000000"/>
                </a:solidFill>
              </a:rPr>
              <a:t> </a:t>
            </a:r>
            <a:r>
              <a:rPr lang="en-AU" sz="3800" spc="-10" err="1">
                <a:solidFill>
                  <a:srgbClr val="000000"/>
                </a:solidFill>
              </a:rPr>
              <a:t>cuptasitae</a:t>
            </a:r>
            <a:r>
              <a:rPr lang="en-AU" sz="3800" spc="-10">
                <a:solidFill>
                  <a:srgbClr val="000000"/>
                </a:solidFill>
              </a:rPr>
              <a:t> </a:t>
            </a:r>
            <a:r>
              <a:rPr lang="en-AU" sz="3800" spc="-10" err="1">
                <a:solidFill>
                  <a:srgbClr val="000000"/>
                </a:solidFill>
              </a:rPr>
              <a:t>velluptatur</a:t>
            </a:r>
            <a:r>
              <a:rPr lang="en-AU" sz="3800" spc="-10">
                <a:solidFill>
                  <a:srgbClr val="000000"/>
                </a:solidFill>
              </a:rPr>
              <a:t> </a:t>
            </a:r>
            <a:r>
              <a:rPr lang="en-AU" sz="3800" spc="-10" err="1">
                <a:solidFill>
                  <a:srgbClr val="000000"/>
                </a:solidFill>
              </a:rPr>
              <a:t>suntem</a:t>
            </a:r>
            <a:r>
              <a:rPr lang="en-AU" sz="3800" spc="-10">
                <a:solidFill>
                  <a:srgbClr val="000000"/>
                </a:solidFill>
              </a:rPr>
              <a:t> as </a:t>
            </a:r>
            <a:r>
              <a:rPr lang="en-AU" sz="3800" spc="-10" err="1">
                <a:solidFill>
                  <a:srgbClr val="000000"/>
                </a:solidFill>
              </a:rPr>
              <a:t>derempo</a:t>
            </a:r>
            <a:r>
              <a:rPr lang="en-AU" sz="3800" spc="-10">
                <a:solidFill>
                  <a:srgbClr val="000000"/>
                </a:solidFill>
              </a:rPr>
              <a:t> </a:t>
            </a:r>
            <a:r>
              <a:rPr lang="en-AU" sz="3800" spc="-10" err="1">
                <a:solidFill>
                  <a:srgbClr val="000000"/>
                </a:solidFill>
              </a:rPr>
              <a:t>rposten</a:t>
            </a:r>
            <a:r>
              <a:rPr lang="en-AU" sz="3800" spc="-10">
                <a:solidFill>
                  <a:srgbClr val="000000"/>
                </a:solidFill>
              </a:rPr>
              <a:t> </a:t>
            </a:r>
            <a:r>
              <a:rPr lang="en-AU" sz="3800" spc="-10" err="1">
                <a:solidFill>
                  <a:srgbClr val="000000"/>
                </a:solidFill>
              </a:rPr>
              <a:t>dignisqui</a:t>
            </a:r>
            <a:r>
              <a:rPr lang="en-AU" sz="3800" spc="-10">
                <a:solidFill>
                  <a:srgbClr val="000000"/>
                </a:solidFill>
              </a:rPr>
              <a:t> </a:t>
            </a:r>
            <a:r>
              <a:rPr lang="en-AU" sz="3800" spc="-10" err="1">
                <a:solidFill>
                  <a:srgbClr val="000000"/>
                </a:solidFill>
              </a:rPr>
              <a:t>omnissum</a:t>
            </a:r>
            <a:r>
              <a:rPr lang="en-AU" sz="3800" spc="-10">
                <a:solidFill>
                  <a:srgbClr val="000000"/>
                </a:solidFill>
              </a:rPr>
              <a:t> </a:t>
            </a:r>
            <a:r>
              <a:rPr lang="en-AU" sz="3800" spc="-10" err="1">
                <a:solidFill>
                  <a:srgbClr val="000000"/>
                </a:solidFill>
              </a:rPr>
              <a:t>eiur</a:t>
            </a:r>
            <a:r>
              <a:rPr lang="en-AU" sz="3800" spc="-10">
                <a:solidFill>
                  <a:srgbClr val="000000"/>
                </a:solidFill>
              </a:rPr>
              <a:t>, </a:t>
            </a:r>
            <a:r>
              <a:rPr lang="en-AU" sz="3800" spc="-10" err="1">
                <a:solidFill>
                  <a:srgbClr val="000000"/>
                </a:solidFill>
              </a:rPr>
              <a:t>earchit</a:t>
            </a:r>
            <a:r>
              <a:rPr lang="en-AU" sz="3800" spc="-10">
                <a:solidFill>
                  <a:srgbClr val="000000"/>
                </a:solidFill>
              </a:rPr>
              <a:t> ab </a:t>
            </a:r>
            <a:r>
              <a:rPr lang="en-AU" sz="3800" spc="-10" err="1">
                <a:solidFill>
                  <a:srgbClr val="000000"/>
                </a:solidFill>
              </a:rPr>
              <a:t>ipidici</a:t>
            </a:r>
            <a:r>
              <a:rPr lang="en-AU" sz="3800" spc="-10">
                <a:solidFill>
                  <a:srgbClr val="000000"/>
                </a:solidFill>
              </a:rPr>
              <a:t> </a:t>
            </a:r>
            <a:r>
              <a:rPr lang="en-AU" sz="3800" spc="-10" err="1">
                <a:solidFill>
                  <a:srgbClr val="000000"/>
                </a:solidFill>
              </a:rPr>
              <a:t>llorum</a:t>
            </a:r>
            <a:r>
              <a:rPr lang="en-AU" sz="3800" spc="-10">
                <a:solidFill>
                  <a:srgbClr val="000000"/>
                </a:solidFill>
              </a:rPr>
              <a:t>, </a:t>
            </a:r>
            <a:r>
              <a:rPr lang="en-AU" sz="3800" spc="-10" err="1">
                <a:solidFill>
                  <a:srgbClr val="000000"/>
                </a:solidFill>
              </a:rPr>
              <a:t>coreriae</a:t>
            </a:r>
            <a:r>
              <a:rPr lang="en-AU" sz="3800" spc="-10">
                <a:solidFill>
                  <a:srgbClr val="000000"/>
                </a:solidFill>
              </a:rPr>
              <a:t> </a:t>
            </a:r>
            <a:r>
              <a:rPr lang="en-AU" sz="3800" spc="-10" err="1">
                <a:solidFill>
                  <a:srgbClr val="000000"/>
                </a:solidFill>
              </a:rPr>
              <a:t>quia</a:t>
            </a:r>
            <a:r>
              <a:rPr lang="en-AU" sz="3800" spc="-10">
                <a:solidFill>
                  <a:srgbClr val="000000"/>
                </a:solidFill>
              </a:rPr>
              <a:t>.”</a:t>
            </a:r>
            <a:endParaRPr sz="3800"/>
          </a:p>
        </p:txBody>
      </p:sp>
    </p:spTree>
    <p:extLst>
      <p:ext uri="{BB962C8B-B14F-4D97-AF65-F5344CB8AC3E}">
        <p14:creationId xmlns:p14="http://schemas.microsoft.com/office/powerpoint/2010/main" val="349125754"/>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Image 1">
    <p:bg>
      <p:bgRef idx="1001">
        <a:schemeClr val="bg1"/>
      </p:bgRef>
    </p:bg>
    <p:spTree>
      <p:nvGrpSpPr>
        <p:cNvPr id="1" name=""/>
        <p:cNvGrpSpPr/>
        <p:nvPr/>
      </p:nvGrpSpPr>
      <p:grpSpPr>
        <a:xfrm>
          <a:off x="0" y="0"/>
          <a:ext cx="0" cy="0"/>
          <a:chOff x="0" y="0"/>
          <a:chExt cx="0" cy="0"/>
        </a:xfrm>
      </p:grpSpPr>
      <p:pic>
        <p:nvPicPr>
          <p:cNvPr id="8" name="object 1">
            <a:extLst>
              <a:ext uri="{FF2B5EF4-FFF2-40B4-BE49-F238E27FC236}">
                <a16:creationId xmlns:a16="http://schemas.microsoft.com/office/drawing/2014/main" id="{69D3DD68-72FE-5430-2CCD-62A73AAF985C}"/>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249551548"/>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mag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44173-B046-E632-8483-B2707C81E7DF}"/>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pic>
        <p:nvPicPr>
          <p:cNvPr id="7" name="object 4">
            <a:extLst>
              <a:ext uri="{FF2B5EF4-FFF2-40B4-BE49-F238E27FC236}">
                <a16:creationId xmlns:a16="http://schemas.microsoft.com/office/drawing/2014/main" id="{0DE0EA6B-E5AC-3B11-BD85-9AE2F2B2BA1F}"/>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2" y="1"/>
            <a:ext cx="9143998" cy="5143499"/>
          </a:xfrm>
          <a:prstGeom prst="rect">
            <a:avLst/>
          </a:prstGeom>
        </p:spPr>
      </p:pic>
    </p:spTree>
    <p:extLst>
      <p:ext uri="{BB962C8B-B14F-4D97-AF65-F5344CB8AC3E}">
        <p14:creationId xmlns:p14="http://schemas.microsoft.com/office/powerpoint/2010/main" val="349404081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accent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A7B6FB2-6FB1-E8EE-71E2-F3031BBC4CFE}"/>
              </a:ext>
            </a:extLst>
          </p:cNvPr>
          <p:cNvSpPr>
            <a:spLocks noGrp="1"/>
          </p:cNvSpPr>
          <p:nvPr>
            <p:ph type="body" sz="quarter" idx="13" hasCustomPrompt="1"/>
          </p:nvPr>
        </p:nvSpPr>
        <p:spPr>
          <a:xfrm>
            <a:off x="562033" y="574675"/>
            <a:ext cx="5533967" cy="1066800"/>
          </a:xfrm>
          <a:prstGeom prst="rect">
            <a:avLst/>
          </a:prstGeom>
        </p:spPr>
        <p:txBody>
          <a:bodyPr lIns="0" tIns="0" rIns="0" bIns="0"/>
          <a:lstStyle>
            <a:lvl1pPr marL="0" indent="0">
              <a:buFontTx/>
              <a:buNone/>
              <a:defRPr sz="2800">
                <a:solidFill>
                  <a:schemeClr val="tx1"/>
                </a:solidFill>
              </a:defRPr>
            </a:lvl1pPr>
          </a:lstStyle>
          <a:p>
            <a:r>
              <a:rPr lang="en-GB"/>
              <a:t>Heading sits here</a:t>
            </a:r>
          </a:p>
          <a:p>
            <a:r>
              <a:rPr lang="en-GB"/>
              <a:t>1-2 lines of copy 28pt</a:t>
            </a:r>
            <a:endParaRPr lang="en-US"/>
          </a:p>
        </p:txBody>
      </p:sp>
      <p:sp>
        <p:nvSpPr>
          <p:cNvPr id="7" name="Text Placeholder 2">
            <a:extLst>
              <a:ext uri="{FF2B5EF4-FFF2-40B4-BE49-F238E27FC236}">
                <a16:creationId xmlns:a16="http://schemas.microsoft.com/office/drawing/2014/main" id="{C73DE4E7-C9AA-0998-373D-DCFBF8D610D2}"/>
              </a:ext>
            </a:extLst>
          </p:cNvPr>
          <p:cNvSpPr>
            <a:spLocks noGrp="1"/>
          </p:cNvSpPr>
          <p:nvPr>
            <p:ph type="body" sz="quarter" idx="15" hasCustomPrompt="1"/>
          </p:nvPr>
        </p:nvSpPr>
        <p:spPr>
          <a:xfrm>
            <a:off x="562033" y="1813272"/>
            <a:ext cx="5533967" cy="1901478"/>
          </a:xfrm>
          <a:prstGeom prst="rect">
            <a:avLst/>
          </a:prstGeom>
        </p:spPr>
        <p:txBody>
          <a:bodyPr lIns="0" tIns="0" rIns="0" bIns="0"/>
          <a:lstStyle>
            <a:lvl1pPr marL="0" indent="0">
              <a:buFontTx/>
              <a:buNone/>
              <a:defRPr sz="1400">
                <a:solidFill>
                  <a:schemeClr val="tx1"/>
                </a:solidFill>
              </a:defRPr>
            </a:lvl1pPr>
          </a:lstStyle>
          <a:p>
            <a:r>
              <a:rPr lang="en-GB"/>
              <a:t>Presented by 14pt</a:t>
            </a:r>
            <a:endParaRPr lang="en-US"/>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724400" y="4204920"/>
            <a:ext cx="3502275" cy="414686"/>
          </a:xfrm>
          <a:prstGeom prst="rect">
            <a:avLst/>
          </a:prstGeom>
        </p:spPr>
        <p:txBody>
          <a:bodyPr anchor="b" anchorCtr="0"/>
          <a:lstStyle>
            <a:lvl1pPr marL="0" indent="0" algn="r">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2"/>
          <a:stretch>
            <a:fillRect/>
          </a:stretch>
        </p:blipFill>
        <p:spPr>
          <a:xfrm>
            <a:off x="584352" y="4083808"/>
            <a:ext cx="1867689" cy="656911"/>
          </a:xfrm>
          <a:prstGeom prst="rect">
            <a:avLst/>
          </a:prstGeom>
        </p:spPr>
      </p:pic>
      <p:sp>
        <p:nvSpPr>
          <p:cNvPr id="2" name="Text Placeholder 5">
            <a:extLst>
              <a:ext uri="{FF2B5EF4-FFF2-40B4-BE49-F238E27FC236}">
                <a16:creationId xmlns:a16="http://schemas.microsoft.com/office/drawing/2014/main" id="{BD0328F7-E70B-70FE-8296-A6A9465B3C0D}"/>
              </a:ext>
            </a:extLst>
          </p:cNvPr>
          <p:cNvSpPr txBox="1"/>
          <p:nvPr userDrawn="1"/>
        </p:nvSpPr>
        <p:spPr>
          <a:xfrm rot="16200000">
            <a:off x="7940202" y="3646041"/>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161395443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Image 2">
    <p:bg>
      <p:bgRef idx="1001">
        <a:schemeClr val="bg1"/>
      </p:bgRef>
    </p:bg>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159FF160-6414-B7D0-2DD1-0585D58A2220}"/>
              </a:ext>
              <a:ext uri="{C183D7F6-B498-43B3-948B-1728B52AA6E4}">
                <adec:decorative xmlns:adec="http://schemas.microsoft.com/office/drawing/2017/decorative" val="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1341"/>
            <a:ext cx="9141620" cy="5144841"/>
          </a:xfrm>
          <a:prstGeom prst="rect">
            <a:avLst/>
          </a:prstGeom>
        </p:spPr>
      </p:pic>
      <p:sp>
        <p:nvSpPr>
          <p:cNvPr id="6" name="Text Placeholder 1">
            <a:extLst>
              <a:ext uri="{FF2B5EF4-FFF2-40B4-BE49-F238E27FC236}">
                <a16:creationId xmlns:a16="http://schemas.microsoft.com/office/drawing/2014/main" id="{9E3B0390-CE09-F982-4224-39703DE91AD7}"/>
              </a:ext>
              <a:ext uri="{C183D7F6-B498-43B3-948B-1728B52AA6E4}">
                <adec:decorative xmlns:adec="http://schemas.microsoft.com/office/drawing/2017/decorative" val="0"/>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spTree>
    <p:extLst>
      <p:ext uri="{BB962C8B-B14F-4D97-AF65-F5344CB8AC3E}">
        <p14:creationId xmlns:p14="http://schemas.microsoft.com/office/powerpoint/2010/main" val="1464161010"/>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3">
    <p:bg>
      <p:bgRef idx="1001">
        <a:schemeClr val="bg1"/>
      </p:bgRef>
    </p:bg>
    <p:spTree>
      <p:nvGrpSpPr>
        <p:cNvPr id="1" name=""/>
        <p:cNvGrpSpPr/>
        <p:nvPr/>
      </p:nvGrpSpPr>
      <p:grpSpPr>
        <a:xfrm>
          <a:off x="0" y="0"/>
          <a:ext cx="0" cy="0"/>
          <a:chOff x="0" y="0"/>
          <a:chExt cx="0" cy="0"/>
        </a:xfrm>
      </p:grpSpPr>
      <p:pic>
        <p:nvPicPr>
          <p:cNvPr id="5" name="object 1">
            <a:extLst>
              <a:ext uri="{FF2B5EF4-FFF2-40B4-BE49-F238E27FC236}">
                <a16:creationId xmlns:a16="http://schemas.microsoft.com/office/drawing/2014/main" id="{3DE60E2F-8D86-E014-B1B6-8CC60B835BB9}"/>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3999" cy="5143500"/>
          </a:xfrm>
          <a:prstGeom prst="rect">
            <a:avLst/>
          </a:prstGeom>
        </p:spPr>
      </p:pic>
    </p:spTree>
    <p:extLst>
      <p:ext uri="{BB962C8B-B14F-4D97-AF65-F5344CB8AC3E}">
        <p14:creationId xmlns:p14="http://schemas.microsoft.com/office/powerpoint/2010/main" val="382651899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mage 4">
    <p:bg>
      <p:bgRef idx="1001">
        <a:schemeClr val="bg1"/>
      </p:bgRef>
    </p:bg>
    <p:spTree>
      <p:nvGrpSpPr>
        <p:cNvPr id="1" name=""/>
        <p:cNvGrpSpPr/>
        <p:nvPr/>
      </p:nvGrpSpPr>
      <p:grpSpPr>
        <a:xfrm>
          <a:off x="0" y="0"/>
          <a:ext cx="0" cy="0"/>
          <a:chOff x="0" y="0"/>
          <a:chExt cx="0" cy="0"/>
        </a:xfrm>
      </p:grpSpPr>
      <p:pic>
        <p:nvPicPr>
          <p:cNvPr id="6" name="object 2">
            <a:extLst>
              <a:ext uri="{FF2B5EF4-FFF2-40B4-BE49-F238E27FC236}">
                <a16:creationId xmlns:a16="http://schemas.microsoft.com/office/drawing/2014/main" id="{A3A6835A-E678-9758-9D77-104E4690DC8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2349" cy="5143500"/>
          </a:xfrm>
          <a:prstGeom prst="rect">
            <a:avLst/>
          </a:prstGeom>
        </p:spPr>
      </p:pic>
      <p:sp>
        <p:nvSpPr>
          <p:cNvPr id="2" name="Title 1">
            <a:extLst>
              <a:ext uri="{FF2B5EF4-FFF2-40B4-BE49-F238E27FC236}">
                <a16:creationId xmlns:a16="http://schemas.microsoft.com/office/drawing/2014/main" id="{5667EFA4-5A0B-BEF2-9D70-1A347D686B7A}"/>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spTree>
    <p:extLst>
      <p:ext uri="{BB962C8B-B14F-4D97-AF65-F5344CB8AC3E}">
        <p14:creationId xmlns:p14="http://schemas.microsoft.com/office/powerpoint/2010/main" val="1507638060"/>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5">
    <p:bg>
      <p:bgRef idx="1001">
        <a:schemeClr val="bg1"/>
      </p:bgRef>
    </p:bg>
    <p:spTree>
      <p:nvGrpSpPr>
        <p:cNvPr id="1" name=""/>
        <p:cNvGrpSpPr/>
        <p:nvPr/>
      </p:nvGrpSpPr>
      <p:grpSpPr>
        <a:xfrm>
          <a:off x="0" y="0"/>
          <a:ext cx="0" cy="0"/>
          <a:chOff x="0" y="0"/>
          <a:chExt cx="0" cy="0"/>
        </a:xfrm>
      </p:grpSpPr>
      <p:pic>
        <p:nvPicPr>
          <p:cNvPr id="3" name="object 2">
            <a:extLst>
              <a:ext uri="{FF2B5EF4-FFF2-40B4-BE49-F238E27FC236}">
                <a16:creationId xmlns:a16="http://schemas.microsoft.com/office/drawing/2014/main" id="{D3558D7F-D425-CB58-246D-476403851039}"/>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1" y="0"/>
            <a:ext cx="9144000" cy="5143500"/>
          </a:xfrm>
          <a:prstGeom prst="rect">
            <a:avLst/>
          </a:prstGeom>
        </p:spPr>
      </p:pic>
      <p:sp>
        <p:nvSpPr>
          <p:cNvPr id="6" name="Title 1">
            <a:extLst>
              <a:ext uri="{FF2B5EF4-FFF2-40B4-BE49-F238E27FC236}">
                <a16:creationId xmlns:a16="http://schemas.microsoft.com/office/drawing/2014/main" id="{1DBF24C0-EEA2-4E54-D028-0224BD962CC0}"/>
              </a:ext>
              <a:ext uri="{C183D7F6-B498-43B3-948B-1728B52AA6E4}">
                <adec:decorative xmlns:adec="http://schemas.microsoft.com/office/drawing/2017/decorative" val="0"/>
              </a:ext>
            </a:extLst>
          </p:cNvPr>
          <p:cNvSpPr>
            <a:spLocks noGrp="1"/>
          </p:cNvSpPr>
          <p:nvPr>
            <p:ph type="body" sz="quarter" idx="10"/>
          </p:nvPr>
        </p:nvSpPr>
        <p:spPr>
          <a:xfrm>
            <a:off x="495300" y="3333750"/>
            <a:ext cx="5829300" cy="1004887"/>
          </a:xfrm>
          <a:prstGeom prst="rect">
            <a:avLst/>
          </a:prstGeom>
        </p:spPr>
        <p:txBody>
          <a:bodyPr/>
          <a:lstStyle>
            <a:lvl1pPr marL="0" indent="0">
              <a:buFontTx/>
              <a:buNone/>
              <a:defRPr sz="1800">
                <a:solidFill>
                  <a:schemeClr val="bg1"/>
                </a:solidFill>
                <a:latin typeface="Times" pitchFamily="2" charset="0"/>
              </a:defRPr>
            </a:lvl1pPr>
            <a:lvl2pPr>
              <a:buFontTx/>
              <a:buNone/>
              <a:defRPr>
                <a:solidFill>
                  <a:schemeClr val="bg1"/>
                </a:solidFill>
              </a:defRPr>
            </a:lvl2pPr>
            <a:lvl3pPr>
              <a:buFontTx/>
              <a:buNone/>
              <a:defRPr>
                <a:solidFill>
                  <a:schemeClr val="bg1"/>
                </a:solidFill>
              </a:defRPr>
            </a:lvl3pPr>
            <a:lvl4pPr>
              <a:buFontTx/>
              <a:buNone/>
              <a:defRPr>
                <a:solidFill>
                  <a:schemeClr val="bg1"/>
                </a:solidFill>
              </a:defRPr>
            </a:lvl4pPr>
            <a:lvl5pPr>
              <a:buFontTx/>
              <a:buNone/>
              <a:defRPr>
                <a:solidFill>
                  <a:schemeClr val="bg1"/>
                </a:solidFill>
              </a:defRPr>
            </a:lvl5pPr>
          </a:lstStyle>
          <a:p>
            <a:pPr lvl="0"/>
            <a:r>
              <a:rPr lang="en-GB"/>
              <a:t>Click to edit Master text styles</a:t>
            </a:r>
            <a:endParaRPr lang="en-US"/>
          </a:p>
        </p:txBody>
      </p:sp>
    </p:spTree>
    <p:extLst>
      <p:ext uri="{BB962C8B-B14F-4D97-AF65-F5344CB8AC3E}">
        <p14:creationId xmlns:p14="http://schemas.microsoft.com/office/powerpoint/2010/main" val="4290844201"/>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Image 6">
    <p:bg>
      <p:bgRef idx="1001">
        <a:schemeClr val="bg1"/>
      </p:bgRef>
    </p:bg>
    <p:spTree>
      <p:nvGrpSpPr>
        <p:cNvPr id="1" name=""/>
        <p:cNvGrpSpPr/>
        <p:nvPr/>
      </p:nvGrpSpPr>
      <p:grpSpPr>
        <a:xfrm>
          <a:off x="0" y="0"/>
          <a:ext cx="0" cy="0"/>
          <a:chOff x="0" y="0"/>
          <a:chExt cx="0" cy="0"/>
        </a:xfrm>
      </p:grpSpPr>
      <p:pic>
        <p:nvPicPr>
          <p:cNvPr id="2" name="object 1">
            <a:extLst>
              <a:ext uri="{FF2B5EF4-FFF2-40B4-BE49-F238E27FC236}">
                <a16:creationId xmlns:a16="http://schemas.microsoft.com/office/drawing/2014/main" id="{28B85562-1D3A-B537-DAF4-3A657A3D4AE6}"/>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431633167"/>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and text 1">
    <p:bg>
      <p:bgRef idx="1001">
        <a:schemeClr val="bg1"/>
      </p:bgRef>
    </p:bg>
    <p:spTree>
      <p:nvGrpSpPr>
        <p:cNvPr id="1" name=""/>
        <p:cNvGrpSpPr/>
        <p:nvPr/>
      </p:nvGrpSpPr>
      <p:grpSpPr>
        <a:xfrm>
          <a:off x="0" y="0"/>
          <a:ext cx="0" cy="0"/>
          <a:chOff x="0" y="0"/>
          <a:chExt cx="0" cy="0"/>
        </a:xfrm>
      </p:grpSpPr>
      <p:sp>
        <p:nvSpPr>
          <p:cNvPr id="11" name="Picture Placeholder 1">
            <a:extLst>
              <a:ext uri="{FF2B5EF4-FFF2-40B4-BE49-F238E27FC236}">
                <a16:creationId xmlns:a16="http://schemas.microsoft.com/office/drawing/2014/main" id="{A0A86295-3799-4055-1C7A-59CAA363CB15}"/>
              </a:ext>
            </a:extLst>
          </p:cNvPr>
          <p:cNvSpPr>
            <a:spLocks noGrp="1"/>
          </p:cNvSpPr>
          <p:nvPr>
            <p:ph type="pic" sz="quarter" idx="10" hasCustomPrompt="1"/>
          </p:nvPr>
        </p:nvSpPr>
        <p:spPr>
          <a:xfrm>
            <a:off x="0" y="0"/>
            <a:ext cx="9144000" cy="2640647"/>
          </a:xfrm>
          <a:prstGeom prst="rect">
            <a:avLst/>
          </a:prstGeom>
          <a:solidFill>
            <a:schemeClr val="bg1">
              <a:lumMod val="95000"/>
            </a:schemeClr>
          </a:solidFill>
        </p:spPr>
        <p:txBody>
          <a:bodyPr anchor="ctr" anchorCtr="0"/>
          <a:lstStyle>
            <a:lvl1pPr marL="0" indent="0" algn="ctr">
              <a:buNone/>
              <a:defRPr sz="1100"/>
            </a:lvl1pPr>
          </a:lstStyle>
          <a:p>
            <a:r>
              <a:rPr lang="en-US"/>
              <a:t>Click to add image</a:t>
            </a:r>
          </a:p>
        </p:txBody>
      </p:sp>
      <p:sp>
        <p:nvSpPr>
          <p:cNvPr id="4" name="object 2">
            <a:extLst>
              <a:ext uri="{FF2B5EF4-FFF2-40B4-BE49-F238E27FC236}">
                <a16:creationId xmlns:a16="http://schemas.microsoft.com/office/drawing/2014/main" id="{BCED1024-5DA2-8840-7AC2-C7FC158C755F}"/>
              </a:ext>
              <a:ext uri="{C183D7F6-B498-43B3-948B-1728B52AA6E4}">
                <adec:decorative xmlns:adec="http://schemas.microsoft.com/office/drawing/2017/decorative" val="1"/>
              </a:ext>
            </a:extLst>
          </p:cNvPr>
          <p:cNvSpPr/>
          <p:nvPr userDrawn="1"/>
        </p:nvSpPr>
        <p:spPr>
          <a:xfrm>
            <a:off x="0" y="2640647"/>
            <a:ext cx="9144000" cy="459740"/>
          </a:xfrm>
          <a:custGeom>
            <a:avLst/>
            <a:gdLst/>
            <a:ahLst/>
            <a:cxnLst/>
            <a:rect l="l" t="t" r="r" b="b"/>
            <a:pathLst>
              <a:path w="9144000" h="459739">
                <a:moveTo>
                  <a:pt x="9144000" y="0"/>
                </a:moveTo>
                <a:lnTo>
                  <a:pt x="0" y="0"/>
                </a:lnTo>
                <a:lnTo>
                  <a:pt x="0" y="459739"/>
                </a:lnTo>
                <a:lnTo>
                  <a:pt x="9144000" y="459739"/>
                </a:lnTo>
                <a:lnTo>
                  <a:pt x="9144000" y="0"/>
                </a:lnTo>
                <a:close/>
              </a:path>
            </a:pathLst>
          </a:custGeom>
          <a:solidFill>
            <a:srgbClr val="E64626"/>
          </a:solidFill>
          <a:ln>
            <a:solidFill>
              <a:schemeClr val="accent1"/>
            </a:solidFill>
          </a:ln>
        </p:spPr>
        <p:txBody>
          <a:bodyPr wrap="square" lIns="0" tIns="0" rIns="0" bIns="0" rtlCol="0"/>
          <a:lstStyle/>
          <a:p>
            <a:endParaRPr/>
          </a:p>
        </p:txBody>
      </p:sp>
      <p:sp>
        <p:nvSpPr>
          <p:cNvPr id="3" name="object 3">
            <a:extLst>
              <a:ext uri="{FF2B5EF4-FFF2-40B4-BE49-F238E27FC236}">
                <a16:creationId xmlns:a16="http://schemas.microsoft.com/office/drawing/2014/main" id="{E3399B2A-36AB-AE15-E217-C1D472E7E1EC}"/>
              </a:ext>
              <a:ext uri="{C183D7F6-B498-43B3-948B-1728B52AA6E4}">
                <adec:decorative xmlns:adec="http://schemas.microsoft.com/office/drawing/2017/decorative" val="1"/>
              </a:ext>
            </a:extLst>
          </p:cNvPr>
          <p:cNvSpPr/>
          <p:nvPr userDrawn="1"/>
        </p:nvSpPr>
        <p:spPr>
          <a:xfrm>
            <a:off x="0" y="3100387"/>
            <a:ext cx="9144000" cy="2043430"/>
          </a:xfrm>
          <a:custGeom>
            <a:avLst/>
            <a:gdLst/>
            <a:ahLst/>
            <a:cxnLst/>
            <a:rect l="l" t="t" r="r" b="b"/>
            <a:pathLst>
              <a:path w="9144000" h="2043429">
                <a:moveTo>
                  <a:pt x="9144000" y="0"/>
                </a:moveTo>
                <a:lnTo>
                  <a:pt x="0" y="0"/>
                </a:lnTo>
                <a:lnTo>
                  <a:pt x="0" y="2043112"/>
                </a:lnTo>
                <a:lnTo>
                  <a:pt x="9144000" y="2043112"/>
                </a:lnTo>
                <a:lnTo>
                  <a:pt x="9144000" y="0"/>
                </a:lnTo>
                <a:close/>
              </a:path>
            </a:pathLst>
          </a:custGeom>
          <a:solidFill>
            <a:schemeClr val="tx2"/>
          </a:solidFill>
        </p:spPr>
        <p:txBody>
          <a:bodyPr wrap="square" lIns="0" tIns="0" rIns="0" bIns="0" rtlCol="0"/>
          <a:lstStyle/>
          <a:p>
            <a:endParaRPr/>
          </a:p>
        </p:txBody>
      </p:sp>
      <p:sp>
        <p:nvSpPr>
          <p:cNvPr id="6" name="object 4">
            <a:extLst>
              <a:ext uri="{FF2B5EF4-FFF2-40B4-BE49-F238E27FC236}">
                <a16:creationId xmlns:a16="http://schemas.microsoft.com/office/drawing/2014/main" id="{31B0B21C-FA2D-826B-7943-A68F827AB4FB}"/>
              </a:ext>
              <a:ext uri="{C183D7F6-B498-43B3-948B-1728B52AA6E4}">
                <adec:decorative xmlns:adec="http://schemas.microsoft.com/office/drawing/2017/decorative" val="1"/>
              </a:ext>
            </a:extLst>
          </p:cNvPr>
          <p:cNvSpPr/>
          <p:nvPr userDrawn="1"/>
        </p:nvSpPr>
        <p:spPr>
          <a:xfrm>
            <a:off x="3272443"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7" name="object 5">
            <a:extLst>
              <a:ext uri="{FF2B5EF4-FFF2-40B4-BE49-F238E27FC236}">
                <a16:creationId xmlns:a16="http://schemas.microsoft.com/office/drawing/2014/main" id="{8E3BADCE-997C-7AED-BF38-6CE000F80779}"/>
              </a:ext>
              <a:ext uri="{C183D7F6-B498-43B3-948B-1728B52AA6E4}">
                <adec:decorative xmlns:adec="http://schemas.microsoft.com/office/drawing/2017/decorative" val="1"/>
              </a:ext>
            </a:extLst>
          </p:cNvPr>
          <p:cNvSpPr/>
          <p:nvPr userDrawn="1"/>
        </p:nvSpPr>
        <p:spPr>
          <a:xfrm>
            <a:off x="5918200"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12" name="Holder 1">
            <a:extLst>
              <a:ext uri="{FF2B5EF4-FFF2-40B4-BE49-F238E27FC236}">
                <a16:creationId xmlns:a16="http://schemas.microsoft.com/office/drawing/2014/main" id="{A750FE79-0F06-BEC8-114A-CEEB0654F56F}"/>
              </a:ext>
            </a:extLst>
          </p:cNvPr>
          <p:cNvSpPr>
            <a:spLocks noGrp="1"/>
          </p:cNvSpPr>
          <p:nvPr>
            <p:ph type="body" idx="1" hasCustomPrompt="1"/>
          </p:nvPr>
        </p:nvSpPr>
        <p:spPr>
          <a:xfrm>
            <a:off x="898676"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r>
              <a:rPr lang="en-AU"/>
              <a:t>Click to add text 10pt</a:t>
            </a:r>
            <a:endParaRPr/>
          </a:p>
        </p:txBody>
      </p:sp>
      <p:sp>
        <p:nvSpPr>
          <p:cNvPr id="13" name="Holder 2">
            <a:extLst>
              <a:ext uri="{FF2B5EF4-FFF2-40B4-BE49-F238E27FC236}">
                <a16:creationId xmlns:a16="http://schemas.microsoft.com/office/drawing/2014/main" id="{816E88B2-2440-D778-EE70-7C9542EC020B}"/>
              </a:ext>
            </a:extLst>
          </p:cNvPr>
          <p:cNvSpPr>
            <a:spLocks noGrp="1"/>
          </p:cNvSpPr>
          <p:nvPr>
            <p:ph type="body" idx="11" hasCustomPrompt="1"/>
          </p:nvPr>
        </p:nvSpPr>
        <p:spPr>
          <a:xfrm>
            <a:off x="3615997"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
        <p:nvSpPr>
          <p:cNvPr id="14" name="Holder 3">
            <a:extLst>
              <a:ext uri="{FF2B5EF4-FFF2-40B4-BE49-F238E27FC236}">
                <a16:creationId xmlns:a16="http://schemas.microsoft.com/office/drawing/2014/main" id="{52D6ACAB-5609-38FC-D3ED-9C642272FE3E}"/>
              </a:ext>
            </a:extLst>
          </p:cNvPr>
          <p:cNvSpPr>
            <a:spLocks noGrp="1"/>
          </p:cNvSpPr>
          <p:nvPr>
            <p:ph type="body" idx="12" hasCustomPrompt="1"/>
          </p:nvPr>
        </p:nvSpPr>
        <p:spPr>
          <a:xfrm>
            <a:off x="6333318"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Tree>
    <p:extLst>
      <p:ext uri="{BB962C8B-B14F-4D97-AF65-F5344CB8AC3E}">
        <p14:creationId xmlns:p14="http://schemas.microsoft.com/office/powerpoint/2010/main" val="1388858333"/>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Image and text 1">
    <p:bg>
      <p:bgRef idx="1001">
        <a:schemeClr val="bg1"/>
      </p:bgRef>
    </p:bg>
    <p:spTree>
      <p:nvGrpSpPr>
        <p:cNvPr id="1" name=""/>
        <p:cNvGrpSpPr/>
        <p:nvPr/>
      </p:nvGrpSpPr>
      <p:grpSpPr>
        <a:xfrm>
          <a:off x="0" y="0"/>
          <a:ext cx="0" cy="0"/>
          <a:chOff x="0" y="0"/>
          <a:chExt cx="0" cy="0"/>
        </a:xfrm>
      </p:grpSpPr>
      <p:sp>
        <p:nvSpPr>
          <p:cNvPr id="11" name="Picture Placeholder 1">
            <a:extLst>
              <a:ext uri="{FF2B5EF4-FFF2-40B4-BE49-F238E27FC236}">
                <a16:creationId xmlns:a16="http://schemas.microsoft.com/office/drawing/2014/main" id="{A0A86295-3799-4055-1C7A-59CAA363CB15}"/>
              </a:ext>
            </a:extLst>
          </p:cNvPr>
          <p:cNvSpPr>
            <a:spLocks noGrp="1"/>
          </p:cNvSpPr>
          <p:nvPr>
            <p:ph type="pic" sz="quarter" idx="10" hasCustomPrompt="1"/>
          </p:nvPr>
        </p:nvSpPr>
        <p:spPr>
          <a:xfrm>
            <a:off x="0" y="0"/>
            <a:ext cx="9144000" cy="2640647"/>
          </a:xfrm>
          <a:prstGeom prst="rect">
            <a:avLst/>
          </a:prstGeom>
          <a:solidFill>
            <a:schemeClr val="bg1">
              <a:lumMod val="95000"/>
            </a:schemeClr>
          </a:solidFill>
        </p:spPr>
        <p:txBody>
          <a:bodyPr anchor="ctr" anchorCtr="0"/>
          <a:lstStyle>
            <a:lvl1pPr marL="0" indent="0" algn="ctr">
              <a:buNone/>
              <a:defRPr sz="1100"/>
            </a:lvl1pPr>
          </a:lstStyle>
          <a:p>
            <a:r>
              <a:rPr lang="en-US"/>
              <a:t>Click to add image</a:t>
            </a:r>
          </a:p>
        </p:txBody>
      </p:sp>
      <p:sp>
        <p:nvSpPr>
          <p:cNvPr id="4" name="object 2">
            <a:extLst>
              <a:ext uri="{FF2B5EF4-FFF2-40B4-BE49-F238E27FC236}">
                <a16:creationId xmlns:a16="http://schemas.microsoft.com/office/drawing/2014/main" id="{BCED1024-5DA2-8840-7AC2-C7FC158C755F}"/>
              </a:ext>
              <a:ext uri="{C183D7F6-B498-43B3-948B-1728B52AA6E4}">
                <adec:decorative xmlns:adec="http://schemas.microsoft.com/office/drawing/2017/decorative" val="1"/>
              </a:ext>
            </a:extLst>
          </p:cNvPr>
          <p:cNvSpPr/>
          <p:nvPr userDrawn="1"/>
        </p:nvSpPr>
        <p:spPr>
          <a:xfrm>
            <a:off x="0" y="2640647"/>
            <a:ext cx="9144000" cy="459740"/>
          </a:xfrm>
          <a:custGeom>
            <a:avLst/>
            <a:gdLst/>
            <a:ahLst/>
            <a:cxnLst/>
            <a:rect l="l" t="t" r="r" b="b"/>
            <a:pathLst>
              <a:path w="9144000" h="459739">
                <a:moveTo>
                  <a:pt x="9144000" y="0"/>
                </a:moveTo>
                <a:lnTo>
                  <a:pt x="0" y="0"/>
                </a:lnTo>
                <a:lnTo>
                  <a:pt x="0" y="459739"/>
                </a:lnTo>
                <a:lnTo>
                  <a:pt x="9144000" y="459739"/>
                </a:lnTo>
                <a:lnTo>
                  <a:pt x="9144000" y="0"/>
                </a:lnTo>
                <a:close/>
              </a:path>
            </a:pathLst>
          </a:custGeom>
          <a:solidFill>
            <a:srgbClr val="E64626"/>
          </a:solidFill>
          <a:ln>
            <a:solidFill>
              <a:schemeClr val="accent1"/>
            </a:solidFill>
          </a:ln>
        </p:spPr>
        <p:txBody>
          <a:bodyPr wrap="square" lIns="0" tIns="0" rIns="0" bIns="0" rtlCol="0"/>
          <a:lstStyle/>
          <a:p>
            <a:endParaRPr/>
          </a:p>
        </p:txBody>
      </p:sp>
      <p:sp>
        <p:nvSpPr>
          <p:cNvPr id="3" name="object 3">
            <a:extLst>
              <a:ext uri="{FF2B5EF4-FFF2-40B4-BE49-F238E27FC236}">
                <a16:creationId xmlns:a16="http://schemas.microsoft.com/office/drawing/2014/main" id="{E3399B2A-36AB-AE15-E217-C1D472E7E1EC}"/>
              </a:ext>
              <a:ext uri="{C183D7F6-B498-43B3-948B-1728B52AA6E4}">
                <adec:decorative xmlns:adec="http://schemas.microsoft.com/office/drawing/2017/decorative" val="1"/>
              </a:ext>
            </a:extLst>
          </p:cNvPr>
          <p:cNvSpPr/>
          <p:nvPr userDrawn="1"/>
        </p:nvSpPr>
        <p:spPr>
          <a:xfrm>
            <a:off x="0" y="3100387"/>
            <a:ext cx="9144000" cy="2043430"/>
          </a:xfrm>
          <a:custGeom>
            <a:avLst/>
            <a:gdLst/>
            <a:ahLst/>
            <a:cxnLst/>
            <a:rect l="l" t="t" r="r" b="b"/>
            <a:pathLst>
              <a:path w="9144000" h="2043429">
                <a:moveTo>
                  <a:pt x="9144000" y="0"/>
                </a:moveTo>
                <a:lnTo>
                  <a:pt x="0" y="0"/>
                </a:lnTo>
                <a:lnTo>
                  <a:pt x="0" y="2043112"/>
                </a:lnTo>
                <a:lnTo>
                  <a:pt x="9144000" y="2043112"/>
                </a:lnTo>
                <a:lnTo>
                  <a:pt x="9144000" y="0"/>
                </a:lnTo>
                <a:close/>
              </a:path>
            </a:pathLst>
          </a:custGeom>
          <a:solidFill>
            <a:schemeClr val="bg2"/>
          </a:solidFill>
        </p:spPr>
        <p:txBody>
          <a:bodyPr wrap="square" lIns="0" tIns="0" rIns="0" bIns="0" rtlCol="0"/>
          <a:lstStyle/>
          <a:p>
            <a:endParaRPr/>
          </a:p>
        </p:txBody>
      </p:sp>
      <p:sp>
        <p:nvSpPr>
          <p:cNvPr id="6" name="object 4">
            <a:extLst>
              <a:ext uri="{FF2B5EF4-FFF2-40B4-BE49-F238E27FC236}">
                <a16:creationId xmlns:a16="http://schemas.microsoft.com/office/drawing/2014/main" id="{31B0B21C-FA2D-826B-7943-A68F827AB4FB}"/>
              </a:ext>
              <a:ext uri="{C183D7F6-B498-43B3-948B-1728B52AA6E4}">
                <adec:decorative xmlns:adec="http://schemas.microsoft.com/office/drawing/2017/decorative" val="1"/>
              </a:ext>
            </a:extLst>
          </p:cNvPr>
          <p:cNvSpPr/>
          <p:nvPr userDrawn="1"/>
        </p:nvSpPr>
        <p:spPr>
          <a:xfrm>
            <a:off x="3272443"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7" name="object 5">
            <a:extLst>
              <a:ext uri="{FF2B5EF4-FFF2-40B4-BE49-F238E27FC236}">
                <a16:creationId xmlns:a16="http://schemas.microsoft.com/office/drawing/2014/main" id="{8E3BADCE-997C-7AED-BF38-6CE000F80779}"/>
              </a:ext>
              <a:ext uri="{C183D7F6-B498-43B3-948B-1728B52AA6E4}">
                <adec:decorative xmlns:adec="http://schemas.microsoft.com/office/drawing/2017/decorative" val="1"/>
              </a:ext>
            </a:extLst>
          </p:cNvPr>
          <p:cNvSpPr/>
          <p:nvPr userDrawn="1"/>
        </p:nvSpPr>
        <p:spPr>
          <a:xfrm>
            <a:off x="5918200" y="3403748"/>
            <a:ext cx="0" cy="1219200"/>
          </a:xfrm>
          <a:custGeom>
            <a:avLst/>
            <a:gdLst/>
            <a:ahLst/>
            <a:cxnLst/>
            <a:rect l="l" t="t" r="r" b="b"/>
            <a:pathLst>
              <a:path h="1219200">
                <a:moveTo>
                  <a:pt x="0" y="0"/>
                </a:moveTo>
                <a:lnTo>
                  <a:pt x="0" y="1219199"/>
                </a:lnTo>
              </a:path>
            </a:pathLst>
          </a:custGeom>
          <a:ln w="25400">
            <a:solidFill>
              <a:schemeClr val="accent1"/>
            </a:solidFill>
          </a:ln>
        </p:spPr>
        <p:txBody>
          <a:bodyPr wrap="square" lIns="0" tIns="0" rIns="0" bIns="0" rtlCol="0"/>
          <a:lstStyle/>
          <a:p>
            <a:endParaRPr/>
          </a:p>
        </p:txBody>
      </p:sp>
      <p:sp>
        <p:nvSpPr>
          <p:cNvPr id="12" name="Holder 1">
            <a:extLst>
              <a:ext uri="{FF2B5EF4-FFF2-40B4-BE49-F238E27FC236}">
                <a16:creationId xmlns:a16="http://schemas.microsoft.com/office/drawing/2014/main" id="{A750FE79-0F06-BEC8-114A-CEEB0654F56F}"/>
              </a:ext>
            </a:extLst>
          </p:cNvPr>
          <p:cNvSpPr>
            <a:spLocks noGrp="1"/>
          </p:cNvSpPr>
          <p:nvPr>
            <p:ph type="body" idx="1" hasCustomPrompt="1"/>
          </p:nvPr>
        </p:nvSpPr>
        <p:spPr>
          <a:xfrm>
            <a:off x="898676"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r>
              <a:rPr lang="en-AU"/>
              <a:t>Click to add text 10pt</a:t>
            </a:r>
            <a:endParaRPr/>
          </a:p>
        </p:txBody>
      </p:sp>
      <p:sp>
        <p:nvSpPr>
          <p:cNvPr id="13" name="Holder 2">
            <a:extLst>
              <a:ext uri="{FF2B5EF4-FFF2-40B4-BE49-F238E27FC236}">
                <a16:creationId xmlns:a16="http://schemas.microsoft.com/office/drawing/2014/main" id="{816E88B2-2440-D778-EE70-7C9542EC020B}"/>
              </a:ext>
            </a:extLst>
          </p:cNvPr>
          <p:cNvSpPr>
            <a:spLocks noGrp="1"/>
          </p:cNvSpPr>
          <p:nvPr>
            <p:ph type="body" idx="11" hasCustomPrompt="1"/>
          </p:nvPr>
        </p:nvSpPr>
        <p:spPr>
          <a:xfrm>
            <a:off x="3615997"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
        <p:nvSpPr>
          <p:cNvPr id="14" name="Holder 3">
            <a:extLst>
              <a:ext uri="{FF2B5EF4-FFF2-40B4-BE49-F238E27FC236}">
                <a16:creationId xmlns:a16="http://schemas.microsoft.com/office/drawing/2014/main" id="{52D6ACAB-5609-38FC-D3ED-9C642272FE3E}"/>
              </a:ext>
            </a:extLst>
          </p:cNvPr>
          <p:cNvSpPr>
            <a:spLocks noGrp="1"/>
          </p:cNvSpPr>
          <p:nvPr>
            <p:ph type="body" idx="12" hasCustomPrompt="1"/>
          </p:nvPr>
        </p:nvSpPr>
        <p:spPr>
          <a:xfrm>
            <a:off x="6333318" y="3357000"/>
            <a:ext cx="1945974" cy="1530203"/>
          </a:xfrm>
          <a:prstGeom prst="rect">
            <a:avLst/>
          </a:prstGeom>
        </p:spPr>
        <p:txBody>
          <a:bodyPr lIns="0" tIns="0" rIns="0" bIns="0" numCol="1" spcCol="252000"/>
          <a:lstStyle>
            <a:lvl1pPr marL="0" indent="0">
              <a:buFontTx/>
              <a:buNone/>
              <a:defRPr sz="1000" b="0" i="0">
                <a:solidFill>
                  <a:schemeClr val="bg1"/>
                </a:solidFill>
                <a:latin typeface="Arial"/>
                <a:cs typeface="Arial"/>
              </a:defRPr>
            </a:lvl1pPr>
          </a:lstStyle>
          <a:p>
            <a:pPr marL="0" marR="0" lvl="0" indent="0" defTabSz="914400" eaLnBrk="1" fontAlgn="auto" latinLnBrk="0" hangingPunct="1">
              <a:lnSpc>
                <a:spcPct val="100000"/>
              </a:lnSpc>
              <a:spcBef>
                <a:spcPts val="0"/>
              </a:spcBef>
              <a:spcAft>
                <a:spcPts val="0"/>
              </a:spcAft>
              <a:buClr>
                <a:schemeClr val="tx2"/>
              </a:buClr>
              <a:buSzTx/>
              <a:buFontTx/>
              <a:buNone/>
              <a:tabLst/>
              <a:defRPr/>
            </a:pPr>
            <a:r>
              <a:rPr lang="en-AU"/>
              <a:t>Click to add text 10pt</a:t>
            </a:r>
          </a:p>
          <a:p>
            <a:endParaRPr/>
          </a:p>
        </p:txBody>
      </p:sp>
    </p:spTree>
    <p:extLst>
      <p:ext uri="{BB962C8B-B14F-4D97-AF65-F5344CB8AC3E}">
        <p14:creationId xmlns:p14="http://schemas.microsoft.com/office/powerpoint/2010/main" val="3695472022"/>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accent1"/>
        </a:solidFill>
        <a:effectLst/>
      </p:bgPr>
    </p:bg>
    <p:spTree>
      <p:nvGrpSpPr>
        <p:cNvPr id="1" name=""/>
        <p:cNvGrpSpPr/>
        <p:nvPr/>
      </p:nvGrpSpPr>
      <p:grpSpPr>
        <a:xfrm>
          <a:off x="0" y="0"/>
          <a:ext cx="0" cy="0"/>
          <a:chOff x="0" y="0"/>
          <a:chExt cx="0" cy="0"/>
        </a:xfrm>
      </p:grpSpPr>
      <p:sp>
        <p:nvSpPr>
          <p:cNvPr id="12" name="Text Placeholder 1">
            <a:extLst>
              <a:ext uri="{FF2B5EF4-FFF2-40B4-BE49-F238E27FC236}">
                <a16:creationId xmlns:a16="http://schemas.microsoft.com/office/drawing/2014/main" id="{284C3413-144B-3E34-A5A7-2A85DAA63644}"/>
              </a:ext>
            </a:extLst>
          </p:cNvPr>
          <p:cNvSpPr>
            <a:spLocks noGrp="1"/>
          </p:cNvSpPr>
          <p:nvPr>
            <p:ph type="body" sz="quarter" idx="12" hasCustomPrompt="1"/>
          </p:nvPr>
        </p:nvSpPr>
        <p:spPr>
          <a:xfrm>
            <a:off x="581013" y="1657350"/>
            <a:ext cx="3152775" cy="2362200"/>
          </a:xfrm>
          <a:prstGeom prst="rect">
            <a:avLst/>
          </a:prstGeom>
        </p:spPr>
        <p:txBody>
          <a:bodyPr lIns="0" anchor="b" anchorCtr="0"/>
          <a:lstStyle>
            <a:lvl1pPr marL="0" indent="0">
              <a:buNone/>
              <a:defRPr sz="1000">
                <a:solidFill>
                  <a:schemeClr val="tx1"/>
                </a:solidFill>
              </a:defRPr>
            </a:lvl1pPr>
            <a:lvl2pPr>
              <a:buNone/>
              <a:defRPr sz="1000">
                <a:solidFill>
                  <a:schemeClr val="tx1"/>
                </a:solidFill>
              </a:defRPr>
            </a:lvl2pPr>
            <a:lvl3pPr>
              <a:buNone/>
              <a:defRPr sz="1000">
                <a:solidFill>
                  <a:schemeClr val="tx1"/>
                </a:solidFill>
              </a:defRPr>
            </a:lvl3pPr>
            <a:lvl4pPr>
              <a:buNone/>
              <a:defRPr sz="1000">
                <a:solidFill>
                  <a:schemeClr val="tx1"/>
                </a:solidFill>
              </a:defRPr>
            </a:lvl4pPr>
            <a:lvl5pPr>
              <a:buNone/>
              <a:defRPr sz="1000">
                <a:solidFill>
                  <a:schemeClr val="tx1"/>
                </a:solidFill>
              </a:defRPr>
            </a:lvl5pPr>
          </a:lstStyle>
          <a:p>
            <a:pPr marL="12700">
              <a:lnSpc>
                <a:spcPct val="100000"/>
              </a:lnSpc>
              <a:spcBef>
                <a:spcPts val="100"/>
              </a:spcBef>
            </a:pPr>
            <a:r>
              <a:rPr lang="en-AU" sz="1000" b="1">
                <a:latin typeface="Arial"/>
                <a:cs typeface="Arial"/>
              </a:rPr>
              <a:t>Insert team/discipline </a:t>
            </a:r>
            <a:r>
              <a:rPr lang="en-AU" sz="1000" b="1" spc="-20">
                <a:latin typeface="Arial"/>
                <a:cs typeface="Arial"/>
              </a:rPr>
              <a:t>area</a:t>
            </a:r>
            <a:endParaRPr lang="en-AU" sz="1000">
              <a:latin typeface="Arial"/>
              <a:cs typeface="Arial"/>
            </a:endParaRPr>
          </a:p>
          <a:p>
            <a:pPr marL="12700" marR="711200">
              <a:lnSpc>
                <a:spcPct val="100000"/>
              </a:lnSpc>
            </a:pPr>
            <a:r>
              <a:rPr lang="en-AU" sz="1000">
                <a:latin typeface="Arial"/>
                <a:cs typeface="Arial"/>
              </a:rPr>
              <a:t>Name</a:t>
            </a:r>
            <a:r>
              <a:rPr lang="en-AU" sz="1000" spc="-20">
                <a:latin typeface="Arial"/>
                <a:cs typeface="Arial"/>
              </a:rPr>
              <a:t> </a:t>
            </a:r>
            <a:r>
              <a:rPr lang="en-AU" sz="1000" spc="-10">
                <a:latin typeface="Arial"/>
                <a:cs typeface="Arial"/>
              </a:rPr>
              <a:t>Surname Title</a:t>
            </a:r>
            <a:endParaRPr lang="en-AU" sz="1000">
              <a:latin typeface="Arial"/>
              <a:cs typeface="Arial"/>
            </a:endParaRPr>
          </a:p>
          <a:p>
            <a:pPr marL="12700">
              <a:lnSpc>
                <a:spcPct val="100000"/>
              </a:lnSpc>
            </a:pPr>
            <a:r>
              <a:rPr lang="en-AU" sz="1000">
                <a:latin typeface="Arial"/>
                <a:cs typeface="Arial"/>
              </a:rPr>
              <a:t>+61</a:t>
            </a:r>
            <a:r>
              <a:rPr lang="en-AU" sz="1000" spc="-10">
                <a:latin typeface="Arial"/>
                <a:cs typeface="Arial"/>
              </a:rPr>
              <a:t> </a:t>
            </a:r>
            <a:r>
              <a:rPr lang="en-AU" sz="1000">
                <a:latin typeface="Arial"/>
                <a:cs typeface="Arial"/>
              </a:rPr>
              <a:t>2</a:t>
            </a:r>
            <a:r>
              <a:rPr lang="en-AU" sz="1000" spc="-5">
                <a:latin typeface="Arial"/>
                <a:cs typeface="Arial"/>
              </a:rPr>
              <a:t> </a:t>
            </a:r>
            <a:r>
              <a:rPr lang="en-AU" sz="1000">
                <a:latin typeface="Arial"/>
                <a:cs typeface="Arial"/>
              </a:rPr>
              <a:t>1234</a:t>
            </a:r>
            <a:r>
              <a:rPr lang="en-AU" sz="1000" spc="-10">
                <a:latin typeface="Arial"/>
                <a:cs typeface="Arial"/>
              </a:rPr>
              <a:t> </a:t>
            </a:r>
            <a:r>
              <a:rPr lang="en-AU" sz="1000" spc="-20">
                <a:latin typeface="Arial"/>
                <a:cs typeface="Arial"/>
              </a:rPr>
              <a:t>5678</a:t>
            </a:r>
            <a:endParaRPr lang="en-AU" sz="1000">
              <a:latin typeface="Arial"/>
              <a:cs typeface="Arial"/>
            </a:endParaRPr>
          </a:p>
          <a:p>
            <a:pPr marL="12700">
              <a:lnSpc>
                <a:spcPct val="100000"/>
              </a:lnSpc>
            </a:pPr>
            <a:r>
              <a:rPr lang="en-AU" sz="1000" spc="-10">
                <a:latin typeface="Arial"/>
                <a:cs typeface="Arial"/>
                <a:hlinkClick r:id="rId2"/>
              </a:rPr>
              <a:t>first.last@sydney.edu.au</a:t>
            </a:r>
            <a:endParaRPr lang="en-AU" sz="1000">
              <a:latin typeface="Arial"/>
              <a:cs typeface="Arial"/>
            </a:endParaRPr>
          </a:p>
          <a:p>
            <a:pPr>
              <a:lnSpc>
                <a:spcPct val="100000"/>
              </a:lnSpc>
              <a:spcBef>
                <a:spcPts val="50"/>
              </a:spcBef>
            </a:pPr>
            <a:endParaRPr lang="en-AU" sz="1000">
              <a:latin typeface="Arial"/>
              <a:cs typeface="Arial"/>
            </a:endParaRPr>
          </a:p>
          <a:p>
            <a:pPr marL="12700">
              <a:lnSpc>
                <a:spcPct val="100000"/>
              </a:lnSpc>
            </a:pPr>
            <a:r>
              <a:rPr lang="en-AU" sz="1000" b="1" spc="-10" err="1">
                <a:latin typeface="Arial"/>
                <a:cs typeface="Arial"/>
              </a:rPr>
              <a:t>sydney.edu.au</a:t>
            </a:r>
            <a:r>
              <a:rPr lang="en-AU" sz="1000" b="1" spc="-10">
                <a:latin typeface="Arial"/>
                <a:cs typeface="Arial"/>
              </a:rPr>
              <a:t>/</a:t>
            </a:r>
            <a:r>
              <a:rPr lang="en-AU" sz="1000" b="1" spc="-10" err="1">
                <a:latin typeface="Arial"/>
                <a:cs typeface="Arial"/>
              </a:rPr>
              <a:t>xxxx</a:t>
            </a:r>
            <a:endParaRPr lang="en-AU" sz="1000">
              <a:latin typeface="Arial"/>
              <a:cs typeface="Arial"/>
            </a:endParaRPr>
          </a:p>
        </p:txBody>
      </p:sp>
    </p:spTree>
    <p:extLst>
      <p:ext uri="{BB962C8B-B14F-4D97-AF65-F5344CB8AC3E}">
        <p14:creationId xmlns:p14="http://schemas.microsoft.com/office/powerpoint/2010/main" val="2248735220"/>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a:t>Title only</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No title (line and footer)">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image 1">
    <p:bg>
      <p:bgRef idx="1001">
        <a:schemeClr val="bg1"/>
      </p:bgRef>
    </p:bg>
    <p:spTree>
      <p:nvGrpSpPr>
        <p:cNvPr id="1" name=""/>
        <p:cNvGrpSpPr/>
        <p:nvPr/>
      </p:nvGrpSpPr>
      <p:grpSpPr>
        <a:xfrm>
          <a:off x="0" y="0"/>
          <a:ext cx="0" cy="0"/>
          <a:chOff x="0" y="0"/>
          <a:chExt cx="0" cy="0"/>
        </a:xfrm>
      </p:grpSpPr>
      <p:pic>
        <p:nvPicPr>
          <p:cNvPr id="8" name="object 7">
            <a:extLst>
              <a:ext uri="{FF2B5EF4-FFF2-40B4-BE49-F238E27FC236}">
                <a16:creationId xmlns:a16="http://schemas.microsoft.com/office/drawing/2014/main" id="{5682CEC0-2F2F-E2FD-4FDE-2AF1F4D1AE55}"/>
              </a:ext>
              <a:ext uri="{C183D7F6-B498-43B3-948B-1728B52AA6E4}">
                <adec:decorative xmlns:adec="http://schemas.microsoft.com/office/drawing/2017/decorative" val="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11310" y="0"/>
            <a:ext cx="915531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300522325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Footer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97F195D-1D75-7971-7AE4-F2EDDB4FE0DC}"/>
              </a:ext>
              <a:ext uri="{C183D7F6-B498-43B3-948B-1728B52AA6E4}">
                <adec:decorative xmlns:adec="http://schemas.microsoft.com/office/drawing/2017/decorative" val="1"/>
              </a:ext>
            </a:extLst>
          </p:cNvPr>
          <p:cNvSpPr/>
          <p:nvPr userDrawn="1"/>
        </p:nvSpPr>
        <p:spPr>
          <a:xfrm>
            <a:off x="0" y="0"/>
            <a:ext cx="9144000" cy="9715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8912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7BF0C12-4EFA-AA48-3CFD-E595F2CE757D}"/>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228461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Only - Sandstone background">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a:t>Title only – Sandstone background</a:t>
            </a:r>
            <a:endParaRPr/>
          </a:p>
        </p:txBody>
      </p:sp>
    </p:spTree>
    <p:extLst>
      <p:ext uri="{BB962C8B-B14F-4D97-AF65-F5344CB8AC3E}">
        <p14:creationId xmlns:p14="http://schemas.microsoft.com/office/powerpoint/2010/main" val="4217484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Only - Light Grey backgroun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chemeClr val="accent1"/>
                </a:solidFill>
                <a:latin typeface="Times" pitchFamily="2" charset="0"/>
                <a:cs typeface="Times New Roman"/>
              </a:defRPr>
            </a:lvl1pPr>
          </a:lstStyle>
          <a:p>
            <a:r>
              <a:rPr lang="en-AU"/>
              <a:t>Title only – light grey background</a:t>
            </a:r>
            <a:endParaRPr/>
          </a:p>
        </p:txBody>
      </p:sp>
    </p:spTree>
    <p:extLst>
      <p:ext uri="{BB962C8B-B14F-4D97-AF65-F5344CB8AC3E}">
        <p14:creationId xmlns:p14="http://schemas.microsoft.com/office/powerpoint/2010/main" val="298129070"/>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1 column text box</a:t>
            </a:r>
            <a:br>
              <a:rPr lang="en-US"/>
            </a:br>
            <a:r>
              <a:rPr lang="en-US"/>
              <a:t>Small body copy</a:t>
            </a:r>
            <a:endParaRPr/>
          </a:p>
        </p:txBody>
      </p:sp>
      <p:sp>
        <p:nvSpPr>
          <p:cNvPr id="8" name="Placeholder text 2">
            <a:extLst>
              <a:ext uri="{FF2B5EF4-FFF2-40B4-BE49-F238E27FC236}">
                <a16:creationId xmlns:a16="http://schemas.microsoft.com/office/drawing/2014/main" id="{4750A85D-7EC4-4F3C-A957-3387FB721759}"/>
              </a:ext>
            </a:extLst>
          </p:cNvPr>
          <p:cNvSpPr>
            <a:spLocks noGrp="1"/>
          </p:cNvSpPr>
          <p:nvPr>
            <p:ph type="body" idx="1" hasCustomPrompt="1"/>
          </p:nvPr>
        </p:nvSpPr>
        <p:spPr>
          <a:xfrm>
            <a:off x="1892300" y="1803399"/>
            <a:ext cx="6673850" cy="2781300"/>
          </a:xfrm>
          <a:prstGeom prst="rect">
            <a:avLst/>
          </a:prstGeom>
        </p:spPr>
        <p:txBody>
          <a:bodyPr lIns="0" tIns="0" rIns="0" bIns="0" numCol="1"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a:t>Click to add text</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2 column text box</a:t>
            </a:r>
            <a:br>
              <a:rPr lang="en-US"/>
            </a:br>
            <a:r>
              <a:rPr lang="en-US"/>
              <a:t>Small body copy</a:t>
            </a:r>
            <a:endParaRPr/>
          </a:p>
        </p:txBody>
      </p:sp>
      <p:sp>
        <p:nvSpPr>
          <p:cNvPr id="6" name="Text Placeholder 2">
            <a:extLst>
              <a:ext uri="{FF2B5EF4-FFF2-40B4-BE49-F238E27FC236}">
                <a16:creationId xmlns:a16="http://schemas.microsoft.com/office/drawing/2014/main" id="{38B76861-0B8E-1907-DDCC-D9BE0F72992B}"/>
              </a:ext>
            </a:extLst>
          </p:cNvPr>
          <p:cNvSpPr>
            <a:spLocks noGrp="1"/>
          </p:cNvSpPr>
          <p:nvPr>
            <p:ph type="body" idx="1" hasCustomPrompt="1"/>
          </p:nvPr>
        </p:nvSpPr>
        <p:spPr>
          <a:xfrm>
            <a:off x="1892300" y="1803399"/>
            <a:ext cx="6673850" cy="2781300"/>
          </a:xfrm>
          <a:prstGeom prst="rect">
            <a:avLst/>
          </a:prstGeom>
        </p:spPr>
        <p:txBody>
          <a:bodyPr lIns="0" tIns="0" rIns="0" bIns="0" numCol="2"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a:t>Click to add text</a:t>
            </a:r>
            <a:endParaRPr/>
          </a:p>
        </p:txBody>
      </p:sp>
    </p:spTree>
    <p:extLst>
      <p:ext uri="{BB962C8B-B14F-4D97-AF65-F5344CB8AC3E}">
        <p14:creationId xmlns:p14="http://schemas.microsoft.com/office/powerpoint/2010/main" val="25433641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column,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3 column text box</a:t>
            </a:r>
            <a:br>
              <a:rPr lang="en-US"/>
            </a:br>
            <a:r>
              <a:rPr lang="en-US"/>
              <a:t>Small body copy</a:t>
            </a:r>
            <a:endParaRPr/>
          </a:p>
        </p:txBody>
      </p:sp>
      <p:sp>
        <p:nvSpPr>
          <p:cNvPr id="7" name="Text Placeholder 2">
            <a:extLst>
              <a:ext uri="{FF2B5EF4-FFF2-40B4-BE49-F238E27FC236}">
                <a16:creationId xmlns:a16="http://schemas.microsoft.com/office/drawing/2014/main" id="{F691CD0B-A249-E00E-D26B-FCB09FEB6123}"/>
              </a:ext>
            </a:extLst>
          </p:cNvPr>
          <p:cNvSpPr>
            <a:spLocks noGrp="1"/>
          </p:cNvSpPr>
          <p:nvPr>
            <p:ph type="body" idx="1" hasCustomPrompt="1"/>
          </p:nvPr>
        </p:nvSpPr>
        <p:spPr>
          <a:xfrm>
            <a:off x="1892300" y="1803399"/>
            <a:ext cx="6673850" cy="2781300"/>
          </a:xfrm>
          <a:prstGeom prst="rect">
            <a:avLst/>
          </a:prstGeom>
        </p:spPr>
        <p:txBody>
          <a:bodyPr lIns="0" tIns="0" rIns="0" bIns="0" numCol="3" spcCol="252000"/>
          <a:lstStyle>
            <a:lvl1pPr marL="171450" indent="-171450">
              <a:buFont typeface="System Font Regular"/>
              <a:buChar char="-"/>
              <a:defRPr sz="1000" b="0" i="0">
                <a:solidFill>
                  <a:srgbClr val="3C3C3B"/>
                </a:solidFill>
                <a:latin typeface="Arial"/>
                <a:cs typeface="Arial"/>
              </a:defRPr>
            </a:lvl1pPr>
            <a:lvl2pPr marL="628650" indent="-171450">
              <a:buFont typeface="System Font Regular"/>
              <a:buChar char="-"/>
              <a:defRPr sz="1000"/>
            </a:lvl2pPr>
          </a:lstStyle>
          <a:p>
            <a:r>
              <a:rPr lang="en-AU"/>
              <a:t>Text Placeholder 2</a:t>
            </a:r>
            <a:endParaRPr/>
          </a:p>
        </p:txBody>
      </p:sp>
    </p:spTree>
    <p:extLst>
      <p:ext uri="{BB962C8B-B14F-4D97-AF65-F5344CB8AC3E}">
        <p14:creationId xmlns:p14="http://schemas.microsoft.com/office/powerpoint/2010/main" val="13573710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1 column text box</a:t>
            </a:r>
            <a:br>
              <a:rPr lang="en-US"/>
            </a:br>
            <a:r>
              <a:rPr lang="en-US"/>
              <a:t>Medium body copy</a:t>
            </a:r>
            <a:endParaRPr/>
          </a:p>
        </p:txBody>
      </p:sp>
      <p:sp>
        <p:nvSpPr>
          <p:cNvPr id="6" name="Text Placeholder 2">
            <a:extLst>
              <a:ext uri="{FF2B5EF4-FFF2-40B4-BE49-F238E27FC236}">
                <a16:creationId xmlns:a16="http://schemas.microsoft.com/office/drawing/2014/main" id="{2025C77E-CD2E-BA7A-975E-54EF9CC46D9B}"/>
              </a:ext>
            </a:extLst>
          </p:cNvPr>
          <p:cNvSpPr>
            <a:spLocks noGrp="1"/>
          </p:cNvSpPr>
          <p:nvPr>
            <p:ph type="body" sz="quarter" idx="10"/>
          </p:nvPr>
        </p:nvSpPr>
        <p:spPr>
          <a:xfrm>
            <a:off x="1881188" y="1809750"/>
            <a:ext cx="668496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6294270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2 column text box</a:t>
            </a:r>
            <a:br>
              <a:rPr lang="en-US"/>
            </a:br>
            <a:r>
              <a:rPr lang="en-US"/>
              <a:t>Medium body copy</a:t>
            </a:r>
            <a:endParaRPr/>
          </a:p>
        </p:txBody>
      </p:sp>
      <p:sp>
        <p:nvSpPr>
          <p:cNvPr id="4" name="Text Placeholder 2">
            <a:extLst>
              <a:ext uri="{FF2B5EF4-FFF2-40B4-BE49-F238E27FC236}">
                <a16:creationId xmlns:a16="http://schemas.microsoft.com/office/drawing/2014/main" id="{5AE129D5-BC83-5BC6-7696-A62ABBA7068D}"/>
              </a:ext>
            </a:extLst>
          </p:cNvPr>
          <p:cNvSpPr>
            <a:spLocks noGrp="1"/>
          </p:cNvSpPr>
          <p:nvPr>
            <p:ph type="body" sz="quarter" idx="10"/>
          </p:nvPr>
        </p:nvSpPr>
        <p:spPr>
          <a:xfrm>
            <a:off x="1881188" y="1809750"/>
            <a:ext cx="322421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3">
            <a:extLst>
              <a:ext uri="{FF2B5EF4-FFF2-40B4-BE49-F238E27FC236}">
                <a16:creationId xmlns:a16="http://schemas.microsoft.com/office/drawing/2014/main" id="{AEE874E2-82AB-542D-E56B-2FB8466A88DC}"/>
              </a:ext>
            </a:extLst>
          </p:cNvPr>
          <p:cNvSpPr>
            <a:spLocks noGrp="1"/>
          </p:cNvSpPr>
          <p:nvPr>
            <p:ph type="body" sz="quarter" idx="11"/>
          </p:nvPr>
        </p:nvSpPr>
        <p:spPr>
          <a:xfrm>
            <a:off x="5330969" y="1809750"/>
            <a:ext cx="322421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2179344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column, medium body copy 13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3 column text box</a:t>
            </a:r>
            <a:br>
              <a:rPr lang="en-US"/>
            </a:br>
            <a:r>
              <a:rPr lang="en-US"/>
              <a:t>Medium body copy</a:t>
            </a:r>
            <a:endParaRPr/>
          </a:p>
        </p:txBody>
      </p:sp>
      <p:sp>
        <p:nvSpPr>
          <p:cNvPr id="4" name="Text Placeholder 2">
            <a:extLst>
              <a:ext uri="{FF2B5EF4-FFF2-40B4-BE49-F238E27FC236}">
                <a16:creationId xmlns:a16="http://schemas.microsoft.com/office/drawing/2014/main" id="{A89C3E4A-3CEE-6A06-BFB0-526F77478D2D}"/>
              </a:ext>
            </a:extLst>
          </p:cNvPr>
          <p:cNvSpPr>
            <a:spLocks noGrp="1"/>
          </p:cNvSpPr>
          <p:nvPr>
            <p:ph type="body" sz="quarter" idx="10"/>
          </p:nvPr>
        </p:nvSpPr>
        <p:spPr>
          <a:xfrm>
            <a:off x="1881188"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endParaRPr lang="en-US"/>
          </a:p>
        </p:txBody>
      </p:sp>
      <p:sp>
        <p:nvSpPr>
          <p:cNvPr id="5" name="Text Placeholder 3">
            <a:extLst>
              <a:ext uri="{FF2B5EF4-FFF2-40B4-BE49-F238E27FC236}">
                <a16:creationId xmlns:a16="http://schemas.microsoft.com/office/drawing/2014/main" id="{1DFC8A7E-2401-E620-E338-5D28D2506876}"/>
              </a:ext>
            </a:extLst>
          </p:cNvPr>
          <p:cNvSpPr>
            <a:spLocks noGrp="1"/>
          </p:cNvSpPr>
          <p:nvPr>
            <p:ph type="body" sz="quarter" idx="14"/>
          </p:nvPr>
        </p:nvSpPr>
        <p:spPr>
          <a:xfrm>
            <a:off x="4250315"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endParaRPr lang="en-US"/>
          </a:p>
        </p:txBody>
      </p:sp>
      <p:sp>
        <p:nvSpPr>
          <p:cNvPr id="6" name="Text Placeholder 4">
            <a:extLst>
              <a:ext uri="{FF2B5EF4-FFF2-40B4-BE49-F238E27FC236}">
                <a16:creationId xmlns:a16="http://schemas.microsoft.com/office/drawing/2014/main" id="{E104634B-900F-6E88-EAFF-FBF5C77F1AED}"/>
              </a:ext>
            </a:extLst>
          </p:cNvPr>
          <p:cNvSpPr>
            <a:spLocks noGrp="1"/>
          </p:cNvSpPr>
          <p:nvPr>
            <p:ph type="body" sz="quarter" idx="15"/>
          </p:nvPr>
        </p:nvSpPr>
        <p:spPr>
          <a:xfrm>
            <a:off x="6544627" y="1814829"/>
            <a:ext cx="1954832" cy="27559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endParaRPr lang="en-US"/>
          </a:p>
        </p:txBody>
      </p:sp>
    </p:spTree>
    <p:extLst>
      <p:ext uri="{BB962C8B-B14F-4D97-AF65-F5344CB8AC3E}">
        <p14:creationId xmlns:p14="http://schemas.microsoft.com/office/powerpoint/2010/main" val="1609240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image 1">
    <p:bg>
      <p:bgRef idx="1001">
        <a:schemeClr val="bg1"/>
      </p:bgRef>
    </p:bg>
    <p:spTree>
      <p:nvGrpSpPr>
        <p:cNvPr id="1" name=""/>
        <p:cNvGrpSpPr/>
        <p:nvPr/>
      </p:nvGrpSpPr>
      <p:grpSpPr>
        <a:xfrm>
          <a:off x="0" y="0"/>
          <a:ext cx="0" cy="0"/>
          <a:chOff x="0" y="0"/>
          <a:chExt cx="0" cy="0"/>
        </a:xfrm>
      </p:grpSpPr>
      <p:pic>
        <p:nvPicPr>
          <p:cNvPr id="4" name="object 6">
            <a:extLst>
              <a:ext uri="{FF2B5EF4-FFF2-40B4-BE49-F238E27FC236}">
                <a16:creationId xmlns:a16="http://schemas.microsoft.com/office/drawing/2014/main" id="{351BF546-A7D6-4DDD-D34D-2811CA1DFCD1}"/>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1240103853"/>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olumn, large body copy 18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738664"/>
          </a:xfrm>
        </p:spPr>
        <p:txBody>
          <a:bodyPr lIns="0" tIns="0" rIns="0" bIns="0"/>
          <a:lstStyle>
            <a:lvl1pPr>
              <a:defRPr sz="2400" b="0" i="0">
                <a:solidFill>
                  <a:srgbClr val="E64626"/>
                </a:solidFill>
                <a:latin typeface="Times" pitchFamily="2" charset="0"/>
                <a:cs typeface="Times New Roman"/>
              </a:defRPr>
            </a:lvl1pPr>
          </a:lstStyle>
          <a:p>
            <a:r>
              <a:rPr lang="en-US"/>
              <a:t>Title and 1 column text box</a:t>
            </a:r>
            <a:br>
              <a:rPr lang="en-US"/>
            </a:br>
            <a:r>
              <a:rPr lang="en-US"/>
              <a:t>Large body copy</a:t>
            </a:r>
            <a:endParaRPr/>
          </a:p>
        </p:txBody>
      </p:sp>
      <p:sp>
        <p:nvSpPr>
          <p:cNvPr id="6" name="Text Placeholder 2">
            <a:extLst>
              <a:ext uri="{FF2B5EF4-FFF2-40B4-BE49-F238E27FC236}">
                <a16:creationId xmlns:a16="http://schemas.microsoft.com/office/drawing/2014/main" id="{2025C77E-CD2E-BA7A-975E-54EF9CC46D9B}"/>
              </a:ext>
            </a:extLst>
          </p:cNvPr>
          <p:cNvSpPr>
            <a:spLocks noGrp="1"/>
          </p:cNvSpPr>
          <p:nvPr>
            <p:ph type="body" sz="quarter" idx="10"/>
          </p:nvPr>
        </p:nvSpPr>
        <p:spPr>
          <a:xfrm>
            <a:off x="1881188" y="1809750"/>
            <a:ext cx="6684962" cy="2755900"/>
          </a:xfrm>
        </p:spPr>
        <p:txBody>
          <a:bodyPr/>
          <a:lstStyle>
            <a:lvl1pPr marL="171450" indent="-171450">
              <a:buClr>
                <a:schemeClr val="tx1"/>
              </a:buClr>
              <a:buFont typeface="System Font Regular"/>
              <a:buChar char="-"/>
              <a:defRPr sz="1800">
                <a:latin typeface="+mn-lt"/>
              </a:defRPr>
            </a:lvl1pPr>
            <a:lvl2pPr marL="628650" indent="-171450">
              <a:buClr>
                <a:schemeClr val="tx1"/>
              </a:buClr>
              <a:buFont typeface="System Font Regular"/>
              <a:buChar char="-"/>
              <a:defRPr sz="1800">
                <a:latin typeface="+mn-lt"/>
              </a:defRPr>
            </a:lvl2pPr>
            <a:lvl3pPr marL="1085850" indent="-171450">
              <a:buClr>
                <a:schemeClr val="tx1"/>
              </a:buClr>
              <a:buFont typeface="System Font Regular"/>
              <a:buChar char="-"/>
              <a:defRPr sz="1800">
                <a:latin typeface="+mn-lt"/>
              </a:defRPr>
            </a:lvl3pPr>
            <a:lvl4pPr marL="1543050" indent="-171450">
              <a:buClr>
                <a:schemeClr val="tx1"/>
              </a:buClr>
              <a:buFont typeface="System Font Regular"/>
              <a:buChar char="-"/>
              <a:defRPr sz="1800">
                <a:latin typeface="+mn-lt"/>
              </a:defRPr>
            </a:lvl4pPr>
            <a:lvl5pPr marL="2000250" indent="-171450">
              <a:buClr>
                <a:schemeClr val="tx1"/>
              </a:buClr>
              <a:buFont typeface="System Font Regular"/>
              <a:buChar char="-"/>
              <a:defRPr sz="1800">
                <a:latin typeface="+mn-lt"/>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8990093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1 object">
    <p:spTree>
      <p:nvGrpSpPr>
        <p:cNvPr id="1" name=""/>
        <p:cNvGrpSpPr/>
        <p:nvPr/>
      </p:nvGrpSpPr>
      <p:grpSpPr>
        <a:xfrm>
          <a:off x="0" y="0"/>
          <a:ext cx="0" cy="0"/>
          <a:chOff x="0" y="0"/>
          <a:chExt cx="0" cy="0"/>
        </a:xfrm>
      </p:grpSpPr>
      <p:sp>
        <p:nvSpPr>
          <p:cNvPr id="16" name="bg object 3"/>
          <p:cNvSpPr/>
          <p:nvPr/>
        </p:nvSpPr>
        <p:spPr>
          <a:xfrm>
            <a:off x="571500" y="576262"/>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2" name="Title 1"/>
          <p:cNvSpPr>
            <a:spLocks noGrp="1"/>
          </p:cNvSpPr>
          <p:nvPr>
            <p:ph type="title" hasCustomPrompt="1"/>
          </p:nvPr>
        </p:nvSpPr>
        <p:spPr/>
        <p:txBody>
          <a:bodyPr lIns="0" tIns="0" rIns="0" bIns="0"/>
          <a:lstStyle>
            <a:lvl1pPr>
              <a:defRPr sz="2400" b="0" i="0">
                <a:solidFill>
                  <a:srgbClr val="E64626"/>
                </a:solidFill>
                <a:latin typeface="Times" pitchFamily="2" charset="0"/>
                <a:cs typeface="Times New Roman"/>
              </a:defRPr>
            </a:lvl1pPr>
          </a:lstStyle>
          <a:p>
            <a:r>
              <a:rPr lang="en-AU"/>
              <a:t>Title and 1 object</a:t>
            </a:r>
            <a:endParaRPr/>
          </a:p>
        </p:txBody>
      </p:sp>
      <p:sp>
        <p:nvSpPr>
          <p:cNvPr id="5" name="Text Placeholder 2">
            <a:extLst>
              <a:ext uri="{FF2B5EF4-FFF2-40B4-BE49-F238E27FC236}">
                <a16:creationId xmlns:a16="http://schemas.microsoft.com/office/drawing/2014/main" id="{87CDED4A-4823-EF24-3881-13F93D526601}"/>
              </a:ext>
            </a:extLst>
          </p:cNvPr>
          <p:cNvSpPr>
            <a:spLocks noGrp="1"/>
          </p:cNvSpPr>
          <p:nvPr>
            <p:ph sz="half" idx="2" hasCustomPrompt="1"/>
          </p:nvPr>
        </p:nvSpPr>
        <p:spPr>
          <a:xfrm>
            <a:off x="1881188" y="1802292"/>
            <a:ext cx="668496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a:t>Click to add text or click on icon </a:t>
            </a:r>
            <a:br>
              <a:rPr lang="en-AU"/>
            </a:br>
            <a:r>
              <a:rPr lang="en-AU"/>
              <a:t>below to add object’</a:t>
            </a:r>
          </a:p>
        </p:txBody>
      </p:sp>
      <p:sp>
        <p:nvSpPr>
          <p:cNvPr id="3" name="object 4">
            <a:extLst>
              <a:ext uri="{FF2B5EF4-FFF2-40B4-BE49-F238E27FC236}">
                <a16:creationId xmlns:a16="http://schemas.microsoft.com/office/drawing/2014/main" id="{072B83BE-F949-7430-0580-E28A8377541C}"/>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a:solidFill>
                  <a:srgbClr val="3C3C3B"/>
                </a:solidFill>
                <a:latin typeface="Arial"/>
                <a:cs typeface="Arial"/>
              </a:rPr>
              <a:t>The</a:t>
            </a:r>
            <a:r>
              <a:rPr sz="650" spc="15">
                <a:solidFill>
                  <a:srgbClr val="3C3C3B"/>
                </a:solidFill>
                <a:latin typeface="Arial"/>
                <a:cs typeface="Arial"/>
              </a:rPr>
              <a:t> </a:t>
            </a:r>
            <a:r>
              <a:rPr sz="650" spc="-10">
                <a:solidFill>
                  <a:srgbClr val="3C3C3B"/>
                </a:solidFill>
                <a:latin typeface="Arial"/>
                <a:cs typeface="Arial"/>
              </a:rPr>
              <a:t>University</a:t>
            </a:r>
            <a:r>
              <a:rPr sz="650" spc="10">
                <a:solidFill>
                  <a:srgbClr val="3C3C3B"/>
                </a:solidFill>
                <a:latin typeface="Arial"/>
                <a:cs typeface="Arial"/>
              </a:rPr>
              <a:t> </a:t>
            </a:r>
            <a:r>
              <a:rPr sz="650">
                <a:solidFill>
                  <a:srgbClr val="3C3C3B"/>
                </a:solidFill>
                <a:latin typeface="Arial"/>
                <a:cs typeface="Arial"/>
              </a:rPr>
              <a:t>of</a:t>
            </a:r>
            <a:r>
              <a:rPr sz="650" spc="15">
                <a:solidFill>
                  <a:srgbClr val="3C3C3B"/>
                </a:solidFill>
                <a:latin typeface="Arial"/>
                <a:cs typeface="Arial"/>
              </a:rPr>
              <a:t> </a:t>
            </a:r>
            <a:r>
              <a:rPr sz="650" spc="-10">
                <a:solidFill>
                  <a:srgbClr val="3C3C3B"/>
                </a:solidFill>
                <a:latin typeface="Arial"/>
                <a:cs typeface="Arial"/>
              </a:rPr>
              <a:t>Sydney</a:t>
            </a:r>
            <a:endParaRPr sz="650">
              <a:latin typeface="Arial"/>
              <a:cs typeface="Arial"/>
            </a:endParaRPr>
          </a:p>
        </p:txBody>
      </p:sp>
    </p:spTree>
    <p:extLst>
      <p:ext uri="{BB962C8B-B14F-4D97-AF65-F5344CB8AC3E}">
        <p14:creationId xmlns:p14="http://schemas.microsoft.com/office/powerpoint/2010/main" val="7087048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2 objec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0" tIns="0" rIns="0" bIns="0"/>
          <a:lstStyle>
            <a:lvl1pPr>
              <a:defRPr sz="2400" b="0" i="0">
                <a:solidFill>
                  <a:srgbClr val="E64626"/>
                </a:solidFill>
                <a:latin typeface="Times" pitchFamily="2" charset="0"/>
                <a:cs typeface="Times New Roman"/>
              </a:defRPr>
            </a:lvl1pPr>
          </a:lstStyle>
          <a:p>
            <a:r>
              <a:rPr lang="en-AU"/>
              <a:t>Title and 2 objects</a:t>
            </a:r>
            <a:endParaRPr/>
          </a:p>
        </p:txBody>
      </p:sp>
      <p:sp>
        <p:nvSpPr>
          <p:cNvPr id="3" name="Text Placeholder 2"/>
          <p:cNvSpPr>
            <a:spLocks noGrp="1"/>
          </p:cNvSpPr>
          <p:nvPr>
            <p:ph sz="half" idx="2" hasCustomPrompt="1"/>
          </p:nvPr>
        </p:nvSpPr>
        <p:spPr>
          <a:xfrm>
            <a:off x="1881188" y="1802292"/>
            <a:ext cx="314801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a:t>Click to add text or click on icon </a:t>
            </a:r>
            <a:br>
              <a:rPr lang="en-AU"/>
            </a:br>
            <a:r>
              <a:rPr lang="en-AU"/>
              <a:t>below to add object</a:t>
            </a:r>
          </a:p>
        </p:txBody>
      </p:sp>
      <p:sp>
        <p:nvSpPr>
          <p:cNvPr id="6" name="Text Placeholder 3">
            <a:extLst>
              <a:ext uri="{FF2B5EF4-FFF2-40B4-BE49-F238E27FC236}">
                <a16:creationId xmlns:a16="http://schemas.microsoft.com/office/drawing/2014/main" id="{BCF546AC-A09B-3B79-BF41-C9B5E391B8D5}"/>
              </a:ext>
            </a:extLst>
          </p:cNvPr>
          <p:cNvSpPr>
            <a:spLocks noGrp="1"/>
          </p:cNvSpPr>
          <p:nvPr>
            <p:ph sz="half" idx="11" hasCustomPrompt="1"/>
          </p:nvPr>
        </p:nvSpPr>
        <p:spPr>
          <a:xfrm>
            <a:off x="5418138" y="1802292"/>
            <a:ext cx="3148012" cy="2763358"/>
          </a:xfrm>
          <a:prstGeom prst="rect">
            <a:avLst/>
          </a:prstGeom>
          <a:noFill/>
        </p:spPr>
        <p:txBody>
          <a:bodyPr wrap="square" lIns="0" tIns="0" rIns="0" bIns="0">
            <a:noAutofit/>
          </a:bodyPr>
          <a:lstStyle>
            <a:lvl1pPr marL="0" indent="0">
              <a:buFont typeface="System Font Regular"/>
              <a:buNone/>
              <a:defRPr sz="1000"/>
            </a:lvl1pPr>
            <a:lvl2pPr>
              <a:defRPr sz="1000"/>
            </a:lvl2pPr>
          </a:lstStyle>
          <a:p>
            <a:pPr marL="171450" marR="0" lvl="0" indent="-171450" defTabSz="914400" eaLnBrk="1" fontAlgn="auto" latinLnBrk="0" hangingPunct="1">
              <a:lnSpc>
                <a:spcPct val="100000"/>
              </a:lnSpc>
              <a:spcBef>
                <a:spcPts val="0"/>
              </a:spcBef>
              <a:spcAft>
                <a:spcPts val="0"/>
              </a:spcAft>
              <a:buClr>
                <a:schemeClr val="tx2"/>
              </a:buClr>
              <a:buSzTx/>
              <a:buFont typeface="System Font Regular"/>
              <a:buChar char="-"/>
              <a:tabLst/>
              <a:defRPr/>
            </a:pPr>
            <a:r>
              <a:rPr lang="en-AU"/>
              <a:t>Click to add text or click on icon </a:t>
            </a:r>
            <a:br>
              <a:rPr lang="en-AU"/>
            </a:br>
            <a:r>
              <a:rPr lang="en-AU"/>
              <a:t>below to add object</a:t>
            </a:r>
          </a:p>
        </p:txBody>
      </p:sp>
      <p:sp>
        <p:nvSpPr>
          <p:cNvPr id="4" name="object 4">
            <a:extLst>
              <a:ext uri="{FF2B5EF4-FFF2-40B4-BE49-F238E27FC236}">
                <a16:creationId xmlns:a16="http://schemas.microsoft.com/office/drawing/2014/main" id="{593909B7-37E7-FB1F-A3FB-7C585D474988}"/>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a:solidFill>
                  <a:srgbClr val="3C3C3B"/>
                </a:solidFill>
                <a:latin typeface="Arial"/>
                <a:cs typeface="Arial"/>
              </a:rPr>
              <a:t>The</a:t>
            </a:r>
            <a:r>
              <a:rPr sz="650" spc="15">
                <a:solidFill>
                  <a:srgbClr val="3C3C3B"/>
                </a:solidFill>
                <a:latin typeface="Arial"/>
                <a:cs typeface="Arial"/>
              </a:rPr>
              <a:t> </a:t>
            </a:r>
            <a:r>
              <a:rPr sz="650" spc="-10">
                <a:solidFill>
                  <a:srgbClr val="3C3C3B"/>
                </a:solidFill>
                <a:latin typeface="Arial"/>
                <a:cs typeface="Arial"/>
              </a:rPr>
              <a:t>University</a:t>
            </a:r>
            <a:r>
              <a:rPr sz="650" spc="10">
                <a:solidFill>
                  <a:srgbClr val="3C3C3B"/>
                </a:solidFill>
                <a:latin typeface="Arial"/>
                <a:cs typeface="Arial"/>
              </a:rPr>
              <a:t> </a:t>
            </a:r>
            <a:r>
              <a:rPr sz="650">
                <a:solidFill>
                  <a:srgbClr val="3C3C3B"/>
                </a:solidFill>
                <a:latin typeface="Arial"/>
                <a:cs typeface="Arial"/>
              </a:rPr>
              <a:t>of</a:t>
            </a:r>
            <a:r>
              <a:rPr sz="650" spc="15">
                <a:solidFill>
                  <a:srgbClr val="3C3C3B"/>
                </a:solidFill>
                <a:latin typeface="Arial"/>
                <a:cs typeface="Arial"/>
              </a:rPr>
              <a:t> </a:t>
            </a:r>
            <a:r>
              <a:rPr sz="650" spc="-10">
                <a:solidFill>
                  <a:srgbClr val="3C3C3B"/>
                </a:solidFill>
                <a:latin typeface="Arial"/>
                <a:cs typeface="Arial"/>
              </a:rPr>
              <a:t>Sydney</a:t>
            </a:r>
            <a:endParaRPr sz="650">
              <a:latin typeface="Arial"/>
              <a:cs typeface="Arial"/>
            </a:endParaRPr>
          </a:p>
        </p:txBody>
      </p:sp>
      <p:sp>
        <p:nvSpPr>
          <p:cNvPr id="16" name="bg object"/>
          <p:cNvSpPr/>
          <p:nvPr/>
        </p:nvSpPr>
        <p:spPr>
          <a:xfrm>
            <a:off x="571500" y="576262"/>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 column + image, small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a:t>Title, text box and image</a:t>
            </a:r>
            <a:br>
              <a:rPr lang="en-US"/>
            </a:br>
            <a:r>
              <a:rPr lang="en-US"/>
              <a:t>Small body copy</a:t>
            </a:r>
            <a:endParaRPr/>
          </a:p>
        </p:txBody>
      </p:sp>
      <p:sp>
        <p:nvSpPr>
          <p:cNvPr id="6" name="Text Plac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000" b="0" i="0">
                <a:solidFill>
                  <a:srgbClr val="3C3C3B"/>
                </a:solidFill>
                <a:latin typeface="Arial"/>
                <a:cs typeface="Arial"/>
              </a:defRPr>
            </a:lvl1pPr>
            <a:lvl2pPr>
              <a:buFont typeface="System Font Regular"/>
              <a:buChar char="-"/>
              <a:defRPr sz="1000"/>
            </a:lvl2pPr>
          </a:lstStyle>
          <a:p>
            <a:r>
              <a:rPr lang="en-AU"/>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1981248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 column + image, medium body copy 10p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a:t>Title, text box and image</a:t>
            </a:r>
            <a:br>
              <a:rPr lang="en-US"/>
            </a:br>
            <a:r>
              <a:rPr lang="en-US"/>
              <a:t>Medium body copy</a:t>
            </a:r>
            <a:endParaRPr/>
          </a:p>
        </p:txBody>
      </p:sp>
      <p:sp>
        <p:nvSpPr>
          <p:cNvPr id="6" name="Text Plac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300" b="0" i="0">
                <a:solidFill>
                  <a:srgbClr val="3C3C3B"/>
                </a:solidFill>
                <a:latin typeface="Arial"/>
                <a:cs typeface="Arial"/>
              </a:defRPr>
            </a:lvl1pPr>
            <a:lvl2pPr>
              <a:buFont typeface="System Font Regular"/>
              <a:buChar char="-"/>
              <a:defRPr sz="1000"/>
            </a:lvl2pPr>
          </a:lstStyle>
          <a:p>
            <a:r>
              <a:rPr lang="en-AU"/>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326473199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 column + image, large body copy 18pt">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77850" y="736598"/>
            <a:ext cx="5670550" cy="738664"/>
          </a:xfrm>
        </p:spPr>
        <p:txBody>
          <a:bodyPr lIns="0" tIns="0" rIns="0" bIns="0"/>
          <a:lstStyle>
            <a:lvl1pPr>
              <a:defRPr sz="2400" b="0" i="0">
                <a:solidFill>
                  <a:srgbClr val="E64626"/>
                </a:solidFill>
                <a:latin typeface="Times" pitchFamily="2" charset="0"/>
                <a:cs typeface="Times New Roman"/>
              </a:defRPr>
            </a:lvl1pPr>
          </a:lstStyle>
          <a:p>
            <a:r>
              <a:rPr lang="en-US"/>
              <a:t>Title, text box and image</a:t>
            </a:r>
            <a:br>
              <a:rPr lang="en-US"/>
            </a:br>
            <a:r>
              <a:rPr lang="en-US"/>
              <a:t>Large body copy</a:t>
            </a:r>
            <a:endParaRPr/>
          </a:p>
        </p:txBody>
      </p:sp>
      <p:sp>
        <p:nvSpPr>
          <p:cNvPr id="6" name="Holder 2">
            <a:extLst>
              <a:ext uri="{FF2B5EF4-FFF2-40B4-BE49-F238E27FC236}">
                <a16:creationId xmlns:a16="http://schemas.microsoft.com/office/drawing/2014/main" id="{B0FAA322-1959-4F66-2CF0-5AB1E42AA9C6}"/>
              </a:ext>
            </a:extLst>
          </p:cNvPr>
          <p:cNvSpPr>
            <a:spLocks noGrp="1"/>
          </p:cNvSpPr>
          <p:nvPr>
            <p:ph type="body" idx="1" hasCustomPrompt="1"/>
          </p:nvPr>
        </p:nvSpPr>
        <p:spPr>
          <a:xfrm>
            <a:off x="1892300" y="1803399"/>
            <a:ext cx="4356100" cy="2781300"/>
          </a:xfrm>
          <a:prstGeom prst="rect">
            <a:avLst/>
          </a:prstGeom>
        </p:spPr>
        <p:txBody>
          <a:bodyPr lIns="0" tIns="0" rIns="0" bIns="0"/>
          <a:lstStyle>
            <a:lvl1pPr marL="171450" indent="-171450">
              <a:buFont typeface="System Font Regular"/>
              <a:buChar char="-"/>
              <a:defRPr sz="1800" b="0" i="0">
                <a:solidFill>
                  <a:srgbClr val="3C3C3B"/>
                </a:solidFill>
                <a:latin typeface="Arial"/>
                <a:cs typeface="Arial"/>
              </a:defRPr>
            </a:lvl1pPr>
            <a:lvl2pPr>
              <a:buFont typeface="System Font Regular"/>
              <a:buChar char="-"/>
              <a:defRPr sz="1000"/>
            </a:lvl2pPr>
          </a:lstStyle>
          <a:p>
            <a:r>
              <a:rPr lang="en-AU"/>
              <a:t>Click to add text</a:t>
            </a:r>
          </a:p>
        </p:txBody>
      </p:sp>
      <p:sp>
        <p:nvSpPr>
          <p:cNvPr id="7" name="Picture Placeholder 3">
            <a:extLst>
              <a:ext uri="{FF2B5EF4-FFF2-40B4-BE49-F238E27FC236}">
                <a16:creationId xmlns:a16="http://schemas.microsoft.com/office/drawing/2014/main" id="{130F62FA-786C-07E8-C52D-1D109342ADA0}"/>
              </a:ext>
            </a:extLst>
          </p:cNvPr>
          <p:cNvSpPr>
            <a:spLocks noGrp="1"/>
          </p:cNvSpPr>
          <p:nvPr>
            <p:ph type="pic" sz="quarter" idx="10" hasCustomPrompt="1"/>
          </p:nvPr>
        </p:nvSpPr>
        <p:spPr>
          <a:xfrm>
            <a:off x="6495810" y="0"/>
            <a:ext cx="2648190"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325748870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ing with image 1">
    <p:spTree>
      <p:nvGrpSpPr>
        <p:cNvPr id="1" name=""/>
        <p:cNvGrpSpPr/>
        <p:nvPr/>
      </p:nvGrpSpPr>
      <p:grpSpPr>
        <a:xfrm>
          <a:off x="0" y="0"/>
          <a:ext cx="0" cy="0"/>
          <a:chOff x="0" y="0"/>
          <a:chExt cx="0" cy="0"/>
        </a:xfrm>
      </p:grpSpPr>
      <p:sp>
        <p:nvSpPr>
          <p:cNvPr id="2" name="Holder 2"/>
          <p:cNvSpPr>
            <a:spLocks noGrp="1"/>
          </p:cNvSpPr>
          <p:nvPr>
            <p:ph type="title" hasCustomPrompt="1"/>
          </p:nvPr>
        </p:nvSpPr>
        <p:spPr>
          <a:xfrm>
            <a:off x="5339949"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1</a:t>
            </a:r>
            <a:br>
              <a:rPr lang="en-AU"/>
            </a:br>
            <a:r>
              <a:rPr lang="en-US"/>
              <a:t>Title, text box and image</a:t>
            </a:r>
            <a:br>
              <a:rPr lang="en-US"/>
            </a:br>
            <a:r>
              <a:rPr lang="en-US"/>
              <a:t>Medium body copy</a:t>
            </a:r>
            <a:endParaRPr/>
          </a:p>
        </p:txBody>
      </p:sp>
      <p:sp>
        <p:nvSpPr>
          <p:cNvPr id="7" name="object 8">
            <a:extLst>
              <a:ext uri="{FF2B5EF4-FFF2-40B4-BE49-F238E27FC236}">
                <a16:creationId xmlns:a16="http://schemas.microsoft.com/office/drawing/2014/main" id="{CA7413FA-6408-3254-1779-682CAAAE9ECF}"/>
              </a:ext>
            </a:extLst>
          </p:cNvPr>
          <p:cNvSpPr/>
          <p:nvPr userDrawn="1"/>
        </p:nvSpPr>
        <p:spPr>
          <a:xfrm>
            <a:off x="5339949" y="574675"/>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9" name="Picture Placeholder 6">
            <a:extLst>
              <a:ext uri="{FF2B5EF4-FFF2-40B4-BE49-F238E27FC236}">
                <a16:creationId xmlns:a16="http://schemas.microsoft.com/office/drawing/2014/main" id="{3E7C6475-9E09-2C25-60AA-C01FFE5493AC}"/>
              </a:ext>
            </a:extLst>
          </p:cNvPr>
          <p:cNvSpPr>
            <a:spLocks noGrp="1"/>
          </p:cNvSpPr>
          <p:nvPr>
            <p:ph type="pic" sz="quarter" idx="10" hasCustomPrompt="1"/>
          </p:nvPr>
        </p:nvSpPr>
        <p:spPr>
          <a:xfrm>
            <a:off x="1" y="0"/>
            <a:ext cx="4571999" cy="5143500"/>
          </a:xfrm>
          <a:solidFill>
            <a:schemeClr val="bg1">
              <a:lumMod val="95000"/>
            </a:schemeClr>
          </a:solidFill>
        </p:spPr>
        <p:txBody>
          <a:bodyPr anchor="ctr" anchorCtr="0"/>
          <a:lstStyle>
            <a:lvl1pPr marL="0" indent="0" algn="ctr">
              <a:buNone/>
              <a:defRPr/>
            </a:lvl1pPr>
          </a:lstStyle>
          <a:p>
            <a:r>
              <a:rPr lang="en-US"/>
              <a:t>Click to add image</a:t>
            </a:r>
          </a:p>
        </p:txBody>
      </p:sp>
      <p:sp>
        <p:nvSpPr>
          <p:cNvPr id="4" name="Text Placeholder 5">
            <a:extLst>
              <a:ext uri="{FF2B5EF4-FFF2-40B4-BE49-F238E27FC236}">
                <a16:creationId xmlns:a16="http://schemas.microsoft.com/office/drawing/2014/main" id="{C690FE27-A077-176C-683F-060F8B919BAD}"/>
              </a:ext>
            </a:extLst>
          </p:cNvPr>
          <p:cNvSpPr>
            <a:spLocks noGrp="1"/>
          </p:cNvSpPr>
          <p:nvPr>
            <p:ph type="body" sz="quarter" idx="11"/>
          </p:nvPr>
        </p:nvSpPr>
        <p:spPr>
          <a:xfrm>
            <a:off x="5339948"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36692226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Heading with imag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500"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2</a:t>
            </a:r>
            <a:br>
              <a:rPr lang="en-AU"/>
            </a:br>
            <a:r>
              <a:rPr lang="en-US"/>
              <a:t>Title, text box and image</a:t>
            </a:r>
            <a:br>
              <a:rPr lang="en-US"/>
            </a:br>
            <a:r>
              <a:rPr lang="en-US"/>
              <a:t>Medium body copy</a:t>
            </a:r>
            <a:endParaRPr/>
          </a:p>
        </p:txBody>
      </p:sp>
      <p:sp>
        <p:nvSpPr>
          <p:cNvPr id="4" name="Text Placeholder 2">
            <a:extLst>
              <a:ext uri="{FF2B5EF4-FFF2-40B4-BE49-F238E27FC236}">
                <a16:creationId xmlns:a16="http://schemas.microsoft.com/office/drawing/2014/main" id="{763C846B-3BBC-0A9B-343F-8DA8440D4F9F}"/>
              </a:ext>
            </a:extLst>
          </p:cNvPr>
          <p:cNvSpPr>
            <a:spLocks noGrp="1"/>
          </p:cNvSpPr>
          <p:nvPr>
            <p:ph type="body" sz="quarter" idx="11"/>
          </p:nvPr>
        </p:nvSpPr>
        <p:spPr>
          <a:xfrm>
            <a:off x="571501"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Picture Placeholder 3">
            <a:extLst>
              <a:ext uri="{FF2B5EF4-FFF2-40B4-BE49-F238E27FC236}">
                <a16:creationId xmlns:a16="http://schemas.microsoft.com/office/drawing/2014/main" id="{9223EA41-0E53-E4BC-82D3-F2D428AADB07}"/>
              </a:ext>
            </a:extLst>
          </p:cNvPr>
          <p:cNvSpPr>
            <a:spLocks noGrp="1"/>
          </p:cNvSpPr>
          <p:nvPr>
            <p:ph type="pic" sz="quarter" idx="10" hasCustomPrompt="1"/>
          </p:nvPr>
        </p:nvSpPr>
        <p:spPr>
          <a:xfrm>
            <a:off x="4562082" y="0"/>
            <a:ext cx="4581917"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13344768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Heading with image 3">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06AF4810-CD2A-169B-7819-02D6EDE188AA}"/>
              </a:ext>
              <a:ext uri="{C183D7F6-B498-43B3-948B-1728B52AA6E4}">
                <adec:decorative xmlns:adec="http://schemas.microsoft.com/office/drawing/2017/decorative" val="1"/>
              </a:ext>
            </a:extLst>
          </p:cNvPr>
          <p:cNvSpPr/>
          <p:nvPr userDrawn="1"/>
        </p:nvSpPr>
        <p:spPr>
          <a:xfrm>
            <a:off x="-10677" y="0"/>
            <a:ext cx="4562082"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0">
            <a:extLst>
              <a:ext uri="{FF2B5EF4-FFF2-40B4-BE49-F238E27FC236}">
                <a16:creationId xmlns:a16="http://schemas.microsoft.com/office/drawing/2014/main" id="{CA7413FA-6408-3254-1779-682CAAAE9ECF}"/>
              </a:ext>
            </a:extLst>
          </p:cNvPr>
          <p:cNvSpPr/>
          <p:nvPr userDrawn="1"/>
        </p:nvSpPr>
        <p:spPr>
          <a:xfrm>
            <a:off x="571500" y="574675"/>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2" name="Title: 1"/>
          <p:cNvSpPr>
            <a:spLocks noGrp="1"/>
          </p:cNvSpPr>
          <p:nvPr>
            <p:ph type="title" hasCustomPrompt="1"/>
          </p:nvPr>
        </p:nvSpPr>
        <p:spPr>
          <a:xfrm>
            <a:off x="571500" y="763150"/>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3</a:t>
            </a:r>
            <a:br>
              <a:rPr lang="en-AU"/>
            </a:br>
            <a:r>
              <a:rPr lang="en-US"/>
              <a:t>Title, text box and image</a:t>
            </a:r>
            <a:br>
              <a:rPr lang="en-US"/>
            </a:br>
            <a:r>
              <a:rPr lang="en-US"/>
              <a:t>Medium body copy</a:t>
            </a:r>
            <a:endParaRPr/>
          </a:p>
        </p:txBody>
      </p:sp>
      <p:sp>
        <p:nvSpPr>
          <p:cNvPr id="5" name="Text Placeholder 2">
            <a:extLst>
              <a:ext uri="{FF2B5EF4-FFF2-40B4-BE49-F238E27FC236}">
                <a16:creationId xmlns:a16="http://schemas.microsoft.com/office/drawing/2014/main" id="{5A9B2E54-042A-B95A-337E-B5C4C9A5CCD2}"/>
              </a:ext>
            </a:extLst>
          </p:cNvPr>
          <p:cNvSpPr>
            <a:spLocks noGrp="1"/>
          </p:cNvSpPr>
          <p:nvPr>
            <p:ph type="body" sz="quarter" idx="11"/>
          </p:nvPr>
        </p:nvSpPr>
        <p:spPr>
          <a:xfrm>
            <a:off x="571500" y="2130182"/>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Picture Placeholder 3">
            <a:extLst>
              <a:ext uri="{FF2B5EF4-FFF2-40B4-BE49-F238E27FC236}">
                <a16:creationId xmlns:a16="http://schemas.microsoft.com/office/drawing/2014/main" id="{BF473830-12BA-DF64-1A9E-1CAE3632CA09}"/>
              </a:ext>
            </a:extLst>
          </p:cNvPr>
          <p:cNvSpPr>
            <a:spLocks noGrp="1"/>
          </p:cNvSpPr>
          <p:nvPr>
            <p:ph type="pic" sz="quarter" idx="10" hasCustomPrompt="1"/>
          </p:nvPr>
        </p:nvSpPr>
        <p:spPr>
          <a:xfrm>
            <a:off x="4562082" y="0"/>
            <a:ext cx="4581918"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0855120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Heading with image 4">
    <p:spTree>
      <p:nvGrpSpPr>
        <p:cNvPr id="1" name=""/>
        <p:cNvGrpSpPr/>
        <p:nvPr/>
      </p:nvGrpSpPr>
      <p:grpSpPr>
        <a:xfrm>
          <a:off x="0" y="0"/>
          <a:ext cx="0" cy="0"/>
          <a:chOff x="0" y="0"/>
          <a:chExt cx="0" cy="0"/>
        </a:xfrm>
      </p:grpSpPr>
      <p:sp>
        <p:nvSpPr>
          <p:cNvPr id="7" name="object 0">
            <a:extLst>
              <a:ext uri="{FF2B5EF4-FFF2-40B4-BE49-F238E27FC236}">
                <a16:creationId xmlns:a16="http://schemas.microsoft.com/office/drawing/2014/main" id="{CA7413FA-6408-3254-1779-682CAAAE9ECF}"/>
              </a:ext>
              <a:ext uri="{C183D7F6-B498-43B3-948B-1728B52AA6E4}">
                <adec:decorative xmlns:adec="http://schemas.microsoft.com/office/drawing/2017/decorative" val="1"/>
              </a:ext>
            </a:extLst>
          </p:cNvPr>
          <p:cNvSpPr/>
          <p:nvPr userDrawn="1"/>
        </p:nvSpPr>
        <p:spPr>
          <a:xfrm>
            <a:off x="571500" y="590550"/>
            <a:ext cx="914400" cy="0"/>
          </a:xfrm>
          <a:custGeom>
            <a:avLst/>
            <a:gdLst/>
            <a:ahLst/>
            <a:cxnLst/>
            <a:rect l="l" t="t" r="r" b="b"/>
            <a:pathLst>
              <a:path w="914400">
                <a:moveTo>
                  <a:pt x="914400" y="0"/>
                </a:moveTo>
                <a:lnTo>
                  <a:pt x="0" y="0"/>
                </a:lnTo>
              </a:path>
            </a:pathLst>
          </a:custGeom>
          <a:ln w="9525">
            <a:solidFill>
              <a:srgbClr val="E64626"/>
            </a:solidFill>
          </a:ln>
        </p:spPr>
        <p:txBody>
          <a:bodyPr wrap="square" lIns="0" tIns="0" rIns="0" bIns="0" rtlCol="0"/>
          <a:lstStyle/>
          <a:p>
            <a:endParaRPr/>
          </a:p>
        </p:txBody>
      </p:sp>
      <p:sp>
        <p:nvSpPr>
          <p:cNvPr id="4" name="Rectangle 0">
            <a:extLst>
              <a:ext uri="{FF2B5EF4-FFF2-40B4-BE49-F238E27FC236}">
                <a16:creationId xmlns:a16="http://schemas.microsoft.com/office/drawing/2014/main" id="{D01AF305-2512-8B00-F76B-C57D232745EB}"/>
              </a:ext>
              <a:ext uri="{C183D7F6-B498-43B3-948B-1728B52AA6E4}">
                <adec:decorative xmlns:adec="http://schemas.microsoft.com/office/drawing/2017/decorative" val="1"/>
              </a:ext>
            </a:extLst>
          </p:cNvPr>
          <p:cNvSpPr/>
          <p:nvPr userDrawn="1"/>
        </p:nvSpPr>
        <p:spPr>
          <a:xfrm>
            <a:off x="0" y="0"/>
            <a:ext cx="4562082" cy="514350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71500" y="779025"/>
            <a:ext cx="3055938" cy="1107996"/>
          </a:xfrm>
        </p:spPr>
        <p:txBody>
          <a:bodyPr lIns="0" tIns="0" rIns="0" bIns="0"/>
          <a:lstStyle>
            <a:lvl1pPr>
              <a:defRPr sz="2400" b="0" i="0">
                <a:solidFill>
                  <a:schemeClr val="bg1"/>
                </a:solidFill>
                <a:latin typeface="Times" pitchFamily="2" charset="0"/>
                <a:cs typeface="Times New Roman"/>
              </a:defRPr>
            </a:lvl1pPr>
          </a:lstStyle>
          <a:p>
            <a:r>
              <a:rPr lang="en-AU"/>
              <a:t>Heading 4</a:t>
            </a:r>
            <a:br>
              <a:rPr lang="en-AU"/>
            </a:br>
            <a:r>
              <a:rPr lang="en-US"/>
              <a:t>Title, text box and image</a:t>
            </a:r>
            <a:br>
              <a:rPr lang="en-US"/>
            </a:br>
            <a:r>
              <a:rPr lang="en-US"/>
              <a:t>Medium body copy</a:t>
            </a:r>
            <a:endParaRPr/>
          </a:p>
        </p:txBody>
      </p:sp>
      <p:sp>
        <p:nvSpPr>
          <p:cNvPr id="5" name="Text Placeholder 2">
            <a:extLst>
              <a:ext uri="{FF2B5EF4-FFF2-40B4-BE49-F238E27FC236}">
                <a16:creationId xmlns:a16="http://schemas.microsoft.com/office/drawing/2014/main" id="{8A1A2B76-7231-1188-47F7-90C1CBB05242}"/>
              </a:ext>
            </a:extLst>
          </p:cNvPr>
          <p:cNvSpPr>
            <a:spLocks noGrp="1"/>
          </p:cNvSpPr>
          <p:nvPr>
            <p:ph type="body" sz="quarter" idx="11"/>
          </p:nvPr>
        </p:nvSpPr>
        <p:spPr>
          <a:xfrm>
            <a:off x="571501" y="2146057"/>
            <a:ext cx="3055937" cy="2070100"/>
          </a:xfrm>
        </p:spPr>
        <p:txBody>
          <a:bodyPr/>
          <a:lstStyle>
            <a:lvl1pPr marL="171450" indent="-171450">
              <a:buClr>
                <a:schemeClr val="bg1"/>
              </a:buClr>
              <a:buFont typeface="System Font Regular"/>
              <a:buChar char="-"/>
              <a:defRPr sz="1300">
                <a:solidFill>
                  <a:schemeClr val="bg1"/>
                </a:solidFill>
              </a:defRPr>
            </a:lvl1pPr>
            <a:lvl2pPr marL="628650" indent="-171450">
              <a:buClr>
                <a:schemeClr val="bg1"/>
              </a:buClr>
              <a:buFont typeface="System Font Regular"/>
              <a:buChar char="-"/>
              <a:defRPr sz="1300">
                <a:solidFill>
                  <a:schemeClr val="bg1"/>
                </a:solidFill>
              </a:defRPr>
            </a:lvl2pPr>
            <a:lvl3pPr marL="1085850" indent="-171450">
              <a:buClr>
                <a:schemeClr val="bg1"/>
              </a:buClr>
              <a:buFont typeface="System Font Regular"/>
              <a:buChar char="-"/>
              <a:defRPr sz="1300">
                <a:solidFill>
                  <a:schemeClr val="bg1"/>
                </a:solidFill>
              </a:defRPr>
            </a:lvl3pPr>
            <a:lvl4pPr marL="1543050" indent="-171450">
              <a:buClr>
                <a:schemeClr val="bg1"/>
              </a:buClr>
              <a:buFont typeface="System Font Regular"/>
              <a:buChar char="-"/>
              <a:defRPr sz="1300">
                <a:solidFill>
                  <a:schemeClr val="bg1"/>
                </a:solidFill>
              </a:defRPr>
            </a:lvl4pPr>
            <a:lvl5pPr marL="2000250" indent="-171450">
              <a:buClr>
                <a:schemeClr val="bg1"/>
              </a:buClr>
              <a:buFont typeface="System Font Regular"/>
              <a:buChar char="-"/>
              <a:defRPr sz="1300">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Picture Placeholder 3">
            <a:extLst>
              <a:ext uri="{FF2B5EF4-FFF2-40B4-BE49-F238E27FC236}">
                <a16:creationId xmlns:a16="http://schemas.microsoft.com/office/drawing/2014/main" id="{E01BB514-CFB3-0A62-D442-0367254D28E0}"/>
              </a:ext>
            </a:extLst>
          </p:cNvPr>
          <p:cNvSpPr>
            <a:spLocks noGrp="1"/>
          </p:cNvSpPr>
          <p:nvPr>
            <p:ph type="pic" sz="quarter" idx="10" hasCustomPrompt="1"/>
          </p:nvPr>
        </p:nvSpPr>
        <p:spPr>
          <a:xfrm>
            <a:off x="4562082" y="0"/>
            <a:ext cx="4581918" cy="5143500"/>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845631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Slide image 1">
    <p:bg>
      <p:bgRef idx="1001">
        <a:schemeClr val="bg1"/>
      </p:bgRef>
    </p:bg>
    <p:spTree>
      <p:nvGrpSpPr>
        <p:cNvPr id="1" name=""/>
        <p:cNvGrpSpPr/>
        <p:nvPr/>
      </p:nvGrpSpPr>
      <p:grpSpPr>
        <a:xfrm>
          <a:off x="0" y="0"/>
          <a:ext cx="0" cy="0"/>
          <a:chOff x="0" y="0"/>
          <a:chExt cx="0" cy="0"/>
        </a:xfrm>
      </p:grpSpPr>
      <p:pic>
        <p:nvPicPr>
          <p:cNvPr id="5" name="object 4">
            <a:extLst>
              <a:ext uri="{FF2B5EF4-FFF2-40B4-BE49-F238E27FC236}">
                <a16:creationId xmlns:a16="http://schemas.microsoft.com/office/drawing/2014/main" id="{A9A93A07-E57F-5770-834F-CFEF4A2F1EA7}"/>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8021"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3706379365"/>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eading with images 5">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8585A7-12B9-F7BC-085D-8B7FD93ECD26}"/>
              </a:ext>
              <a:ext uri="{C183D7F6-B498-43B3-948B-1728B52AA6E4}">
                <adec:decorative xmlns:adec="http://schemas.microsoft.com/office/drawing/2017/decorative" val="1"/>
              </a:ext>
            </a:extLst>
          </p:cNvPr>
          <p:cNvSpPr/>
          <p:nvPr userDrawn="1"/>
        </p:nvSpPr>
        <p:spPr>
          <a:xfrm>
            <a:off x="3882842" y="0"/>
            <a:ext cx="5261158" cy="5143500"/>
          </a:xfrm>
          <a:prstGeom prst="rect">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571500" y="779025"/>
            <a:ext cx="3055938" cy="1107996"/>
          </a:xfrm>
        </p:spPr>
        <p:txBody>
          <a:bodyPr lIns="0" tIns="0" rIns="0" bIns="0"/>
          <a:lstStyle>
            <a:lvl1pPr>
              <a:defRPr sz="2400" b="0" i="0">
                <a:solidFill>
                  <a:srgbClr val="E64626"/>
                </a:solidFill>
                <a:latin typeface="Times" pitchFamily="2" charset="0"/>
                <a:cs typeface="Times New Roman"/>
              </a:defRPr>
            </a:lvl1pPr>
          </a:lstStyle>
          <a:p>
            <a:r>
              <a:rPr lang="en-AU"/>
              <a:t>Heading 5</a:t>
            </a:r>
            <a:br>
              <a:rPr lang="en-AU"/>
            </a:br>
            <a:r>
              <a:rPr lang="en-US"/>
              <a:t>Title, text box + images</a:t>
            </a:r>
            <a:br>
              <a:rPr lang="en-US"/>
            </a:br>
            <a:r>
              <a:rPr lang="en-US"/>
              <a:t>Medium body copy</a:t>
            </a:r>
            <a:endParaRPr/>
          </a:p>
        </p:txBody>
      </p:sp>
      <p:sp>
        <p:nvSpPr>
          <p:cNvPr id="4" name="Text Placeholder 2">
            <a:extLst>
              <a:ext uri="{FF2B5EF4-FFF2-40B4-BE49-F238E27FC236}">
                <a16:creationId xmlns:a16="http://schemas.microsoft.com/office/drawing/2014/main" id="{86260F83-22E0-FB93-2602-46785993E99A}"/>
              </a:ext>
            </a:extLst>
          </p:cNvPr>
          <p:cNvSpPr>
            <a:spLocks noGrp="1"/>
          </p:cNvSpPr>
          <p:nvPr>
            <p:ph type="body" sz="quarter" idx="14"/>
          </p:nvPr>
        </p:nvSpPr>
        <p:spPr>
          <a:xfrm>
            <a:off x="587071" y="2146057"/>
            <a:ext cx="3055937" cy="2070100"/>
          </a:xfrm>
        </p:spPr>
        <p:txBody>
          <a:bodyPr/>
          <a:lstStyle>
            <a:lvl1pPr marL="171450" indent="-171450">
              <a:buClr>
                <a:schemeClr val="tx1"/>
              </a:buClr>
              <a:buFont typeface="System Font Regular"/>
              <a:buChar char="-"/>
              <a:defRPr sz="1300"/>
            </a:lvl1pPr>
            <a:lvl2pPr marL="628650" indent="-171450">
              <a:buClr>
                <a:schemeClr val="tx1"/>
              </a:buClr>
              <a:buFont typeface="System Font Regular"/>
              <a:buChar char="-"/>
              <a:defRPr sz="1300"/>
            </a:lvl2pPr>
            <a:lvl3pPr marL="1085850" indent="-171450">
              <a:buClr>
                <a:schemeClr val="tx1"/>
              </a:buClr>
              <a:buFont typeface="System Font Regular"/>
              <a:buChar char="-"/>
              <a:defRPr sz="1300"/>
            </a:lvl3pPr>
            <a:lvl4pPr marL="1543050" indent="-171450">
              <a:buClr>
                <a:schemeClr val="tx1"/>
              </a:buClr>
              <a:buFont typeface="System Font Regular"/>
              <a:buChar char="-"/>
              <a:defRPr sz="1300"/>
            </a:lvl4pPr>
            <a:lvl5pPr marL="2000250" indent="-171450">
              <a:buClr>
                <a:schemeClr val="tx1"/>
              </a:buClr>
              <a:buFont typeface="System Font Regular"/>
              <a:buChar char="-"/>
              <a:defRPr sz="13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2" name="Picture Placeholder 3">
            <a:extLst>
              <a:ext uri="{FF2B5EF4-FFF2-40B4-BE49-F238E27FC236}">
                <a16:creationId xmlns:a16="http://schemas.microsoft.com/office/drawing/2014/main" id="{FA3D8C20-B9F8-111A-7311-B7F42789D49C}"/>
              </a:ext>
            </a:extLst>
          </p:cNvPr>
          <p:cNvSpPr>
            <a:spLocks noGrp="1"/>
          </p:cNvSpPr>
          <p:nvPr>
            <p:ph type="pic" sz="quarter" idx="10" hasCustomPrompt="1"/>
          </p:nvPr>
        </p:nvSpPr>
        <p:spPr>
          <a:xfrm>
            <a:off x="4442651" y="577850"/>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
        <p:nvSpPr>
          <p:cNvPr id="23" name="Picture Placeholder 4">
            <a:extLst>
              <a:ext uri="{FF2B5EF4-FFF2-40B4-BE49-F238E27FC236}">
                <a16:creationId xmlns:a16="http://schemas.microsoft.com/office/drawing/2014/main" id="{E67DE4A2-A084-6CFF-A647-B7F40F5B3287}"/>
              </a:ext>
            </a:extLst>
          </p:cNvPr>
          <p:cNvSpPr>
            <a:spLocks noGrp="1"/>
          </p:cNvSpPr>
          <p:nvPr>
            <p:ph type="pic" sz="quarter" idx="11" hasCustomPrompt="1"/>
          </p:nvPr>
        </p:nvSpPr>
        <p:spPr>
          <a:xfrm>
            <a:off x="6568993" y="577850"/>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
        <p:nvSpPr>
          <p:cNvPr id="24" name="Picture Placeholder 5">
            <a:extLst>
              <a:ext uri="{FF2B5EF4-FFF2-40B4-BE49-F238E27FC236}">
                <a16:creationId xmlns:a16="http://schemas.microsoft.com/office/drawing/2014/main" id="{047206EB-D996-0FD4-E065-E9595D10C045}"/>
              </a:ext>
            </a:extLst>
          </p:cNvPr>
          <p:cNvSpPr>
            <a:spLocks noGrp="1"/>
          </p:cNvSpPr>
          <p:nvPr>
            <p:ph type="pic" sz="quarter" idx="12" hasCustomPrompt="1"/>
          </p:nvPr>
        </p:nvSpPr>
        <p:spPr>
          <a:xfrm>
            <a:off x="4442651" y="2636387"/>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
        <p:nvSpPr>
          <p:cNvPr id="25" name="Picture Placeholder 6">
            <a:extLst>
              <a:ext uri="{FF2B5EF4-FFF2-40B4-BE49-F238E27FC236}">
                <a16:creationId xmlns:a16="http://schemas.microsoft.com/office/drawing/2014/main" id="{1EDA01D0-B9B6-53CA-5A69-95C997DC2BFB}"/>
              </a:ext>
            </a:extLst>
          </p:cNvPr>
          <p:cNvSpPr>
            <a:spLocks noGrp="1"/>
          </p:cNvSpPr>
          <p:nvPr>
            <p:ph type="pic" sz="quarter" idx="13" hasCustomPrompt="1"/>
          </p:nvPr>
        </p:nvSpPr>
        <p:spPr>
          <a:xfrm>
            <a:off x="6568993" y="2636387"/>
            <a:ext cx="1996249" cy="1929263"/>
          </a:xfrm>
          <a:solidFill>
            <a:schemeClr val="bg1">
              <a:lumMod val="95000"/>
            </a:schemeClr>
          </a:solidFill>
        </p:spPr>
        <p:txBody>
          <a:bodyPr anchor="ctr" anchorCtr="0"/>
          <a:lstStyle>
            <a:lvl1pPr marL="0" indent="0" algn="ctr">
              <a:buNone/>
              <a:defRPr/>
            </a:lvl1pPr>
          </a:lstStyle>
          <a:p>
            <a:r>
              <a:rPr lang="en-US"/>
              <a:t>Click to add image</a:t>
            </a:r>
          </a:p>
        </p:txBody>
      </p:sp>
    </p:spTree>
    <p:extLst>
      <p:ext uri="{BB962C8B-B14F-4D97-AF65-F5344CB8AC3E}">
        <p14:creationId xmlns:p14="http://schemas.microsoft.com/office/powerpoint/2010/main" val="27143423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Heading with images 6">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1500" y="742950"/>
            <a:ext cx="7993742" cy="381000"/>
          </a:xfrm>
        </p:spPr>
        <p:txBody>
          <a:bodyPr lIns="0" tIns="0" rIns="0" bIns="0"/>
          <a:lstStyle>
            <a:lvl1pPr>
              <a:defRPr sz="2400" b="0" i="0">
                <a:solidFill>
                  <a:srgbClr val="E64626"/>
                </a:solidFill>
                <a:latin typeface="Times" pitchFamily="2" charset="0"/>
                <a:cs typeface="Times New Roman"/>
              </a:defRPr>
            </a:lvl1pPr>
          </a:lstStyle>
          <a:p>
            <a:r>
              <a:rPr lang="en-AU"/>
              <a:t>Heading 6 – single line</a:t>
            </a:r>
            <a:endParaRPr/>
          </a:p>
        </p:txBody>
      </p:sp>
      <p:sp>
        <p:nvSpPr>
          <p:cNvPr id="22" name="Picture Placeholder 2">
            <a:extLst>
              <a:ext uri="{FF2B5EF4-FFF2-40B4-BE49-F238E27FC236}">
                <a16:creationId xmlns:a16="http://schemas.microsoft.com/office/drawing/2014/main" id="{FA3D8C20-B9F8-111A-7311-B7F42789D49C}"/>
              </a:ext>
            </a:extLst>
          </p:cNvPr>
          <p:cNvSpPr>
            <a:spLocks noGrp="1"/>
          </p:cNvSpPr>
          <p:nvPr>
            <p:ph type="pic" sz="quarter" idx="10" hasCustomPrompt="1"/>
          </p:nvPr>
        </p:nvSpPr>
        <p:spPr>
          <a:xfrm>
            <a:off x="571500" y="1436723"/>
            <a:ext cx="2880000" cy="2961253"/>
          </a:xfrm>
          <a:solidFill>
            <a:schemeClr val="bg1">
              <a:lumMod val="95000"/>
            </a:schemeClr>
          </a:solidFill>
        </p:spPr>
        <p:txBody>
          <a:bodyPr anchor="ctr" anchorCtr="0"/>
          <a:lstStyle>
            <a:lvl1pPr marL="0" indent="0" algn="ctr">
              <a:buNone/>
              <a:defRPr/>
            </a:lvl1pPr>
          </a:lstStyle>
          <a:p>
            <a:r>
              <a:rPr lang="en-US"/>
              <a:t>Click to add image</a:t>
            </a:r>
          </a:p>
        </p:txBody>
      </p:sp>
      <p:sp>
        <p:nvSpPr>
          <p:cNvPr id="19" name="Picture Placeholder 3">
            <a:extLst>
              <a:ext uri="{FF2B5EF4-FFF2-40B4-BE49-F238E27FC236}">
                <a16:creationId xmlns:a16="http://schemas.microsoft.com/office/drawing/2014/main" id="{3F9157D3-AB43-6EAD-7F21-F164319B311D}"/>
              </a:ext>
            </a:extLst>
          </p:cNvPr>
          <p:cNvSpPr>
            <a:spLocks noGrp="1"/>
          </p:cNvSpPr>
          <p:nvPr>
            <p:ph type="pic" sz="quarter" idx="15" hasCustomPrompt="1"/>
          </p:nvPr>
        </p:nvSpPr>
        <p:spPr>
          <a:xfrm>
            <a:off x="3574627" y="1434554"/>
            <a:ext cx="1998000" cy="1404000"/>
          </a:xfrm>
          <a:solidFill>
            <a:schemeClr val="bg1">
              <a:lumMod val="95000"/>
            </a:schemeClr>
          </a:solidFill>
        </p:spPr>
        <p:txBody>
          <a:bodyPr anchor="ctr" anchorCtr="0"/>
          <a:lstStyle>
            <a:lvl1pPr marL="0" indent="0" algn="ctr">
              <a:buNone/>
              <a:defRPr/>
            </a:lvl1pPr>
          </a:lstStyle>
          <a:p>
            <a:r>
              <a:rPr lang="en-US"/>
              <a:t>Click to add image</a:t>
            </a:r>
          </a:p>
        </p:txBody>
      </p:sp>
      <p:sp>
        <p:nvSpPr>
          <p:cNvPr id="24" name="Picture Placeholder 4">
            <a:extLst>
              <a:ext uri="{FF2B5EF4-FFF2-40B4-BE49-F238E27FC236}">
                <a16:creationId xmlns:a16="http://schemas.microsoft.com/office/drawing/2014/main" id="{047206EB-D996-0FD4-E065-E9595D10C045}"/>
              </a:ext>
            </a:extLst>
          </p:cNvPr>
          <p:cNvSpPr>
            <a:spLocks noGrp="1"/>
          </p:cNvSpPr>
          <p:nvPr>
            <p:ph type="pic" sz="quarter" idx="12" hasCustomPrompt="1"/>
          </p:nvPr>
        </p:nvSpPr>
        <p:spPr>
          <a:xfrm>
            <a:off x="3574628" y="2957976"/>
            <a:ext cx="1996249" cy="1440000"/>
          </a:xfrm>
          <a:solidFill>
            <a:schemeClr val="bg1">
              <a:lumMod val="95000"/>
            </a:schemeClr>
          </a:solidFill>
        </p:spPr>
        <p:txBody>
          <a:bodyPr anchor="ctr" anchorCtr="0"/>
          <a:lstStyle>
            <a:lvl1pPr marL="0" indent="0" algn="ctr">
              <a:buNone/>
              <a:defRPr/>
            </a:lvl1pPr>
          </a:lstStyle>
          <a:p>
            <a:r>
              <a:rPr lang="en-US"/>
              <a:t>Click to add image</a:t>
            </a:r>
          </a:p>
        </p:txBody>
      </p:sp>
      <p:sp>
        <p:nvSpPr>
          <p:cNvPr id="16" name="Picture Placeholder 5">
            <a:extLst>
              <a:ext uri="{FF2B5EF4-FFF2-40B4-BE49-F238E27FC236}">
                <a16:creationId xmlns:a16="http://schemas.microsoft.com/office/drawing/2014/main" id="{379C8713-47DB-6665-EC36-148C9CB7B0C5}"/>
              </a:ext>
            </a:extLst>
          </p:cNvPr>
          <p:cNvSpPr>
            <a:spLocks noGrp="1"/>
          </p:cNvSpPr>
          <p:nvPr>
            <p:ph type="pic" sz="quarter" idx="14" hasCustomPrompt="1"/>
          </p:nvPr>
        </p:nvSpPr>
        <p:spPr>
          <a:xfrm>
            <a:off x="5686150" y="1436723"/>
            <a:ext cx="2880000" cy="2961253"/>
          </a:xfrm>
          <a:solidFill>
            <a:schemeClr val="bg1">
              <a:lumMod val="95000"/>
            </a:schemeClr>
          </a:solidFill>
        </p:spPr>
        <p:txBody>
          <a:bodyPr anchor="ctr" anchorCtr="0"/>
          <a:lstStyle>
            <a:lvl1pPr marL="0" indent="0" algn="ctr">
              <a:buNone/>
              <a:defRPr/>
            </a:lvl1pPr>
          </a:lstStyle>
          <a:p>
            <a:r>
              <a:rPr lang="en-US"/>
              <a:t>Click to add image</a:t>
            </a:r>
          </a:p>
        </p:txBody>
      </p:sp>
      <p:sp>
        <p:nvSpPr>
          <p:cNvPr id="3" name="Text Placeholder 6"/>
          <p:cNvSpPr>
            <a:spLocks noGrp="1"/>
          </p:cNvSpPr>
          <p:nvPr>
            <p:ph type="body" idx="1"/>
          </p:nvPr>
        </p:nvSpPr>
        <p:spPr>
          <a:xfrm>
            <a:off x="571500" y="4476750"/>
            <a:ext cx="7994650" cy="218174"/>
          </a:xfrm>
          <a:prstGeom prst="rect">
            <a:avLst/>
          </a:prstGeom>
        </p:spPr>
        <p:txBody>
          <a:bodyPr lIns="0" tIns="0" rIns="0" bIns="0" numCol="1" spcCol="252000"/>
          <a:lstStyle>
            <a:lvl1pPr marL="0" indent="0">
              <a:buFontTx/>
              <a:buNone/>
              <a:defRPr sz="700" b="0" i="0">
                <a:solidFill>
                  <a:srgbClr val="3C3C3B"/>
                </a:solidFill>
                <a:latin typeface="Arial"/>
                <a:cs typeface="Arial"/>
              </a:defRPr>
            </a:lvl1pPr>
          </a:lstStyle>
          <a:p>
            <a:endParaRPr/>
          </a:p>
        </p:txBody>
      </p:sp>
    </p:spTree>
    <p:extLst>
      <p:ext uri="{BB962C8B-B14F-4D97-AF65-F5344CB8AC3E}">
        <p14:creationId xmlns:p14="http://schemas.microsoft.com/office/powerpoint/2010/main" val="801054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peaker bios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77850" y="736598"/>
            <a:ext cx="7988300" cy="369332"/>
          </a:xfrm>
        </p:spPr>
        <p:txBody>
          <a:bodyPr lIns="0" tIns="0" rIns="0" bIns="0"/>
          <a:lstStyle>
            <a:lvl1pPr>
              <a:defRPr sz="2400" b="0" i="0">
                <a:solidFill>
                  <a:srgbClr val="E64626"/>
                </a:solidFill>
                <a:latin typeface="Times" pitchFamily="2" charset="0"/>
                <a:cs typeface="Times New Roman"/>
              </a:defRPr>
            </a:lvl1pPr>
          </a:lstStyle>
          <a:p>
            <a:r>
              <a:rPr lang="en-US"/>
              <a:t>Speaker bios with image</a:t>
            </a:r>
            <a:endParaRPr/>
          </a:p>
        </p:txBody>
      </p:sp>
      <p:sp>
        <p:nvSpPr>
          <p:cNvPr id="25" name="Picture Placeholder 2">
            <a:extLst>
              <a:ext uri="{FF2B5EF4-FFF2-40B4-BE49-F238E27FC236}">
                <a16:creationId xmlns:a16="http://schemas.microsoft.com/office/drawing/2014/main" id="{4BEE90D4-8B0A-FDDF-BF6B-72D8DFDC897A}"/>
              </a:ext>
            </a:extLst>
          </p:cNvPr>
          <p:cNvSpPr>
            <a:spLocks noGrp="1"/>
          </p:cNvSpPr>
          <p:nvPr>
            <p:ph type="pic" sz="quarter" idx="10" hasCustomPrompt="1"/>
          </p:nvPr>
        </p:nvSpPr>
        <p:spPr>
          <a:xfrm>
            <a:off x="1892173" y="1410798"/>
            <a:ext cx="1322070" cy="1219200"/>
          </a:xfrm>
          <a:solidFill>
            <a:schemeClr val="bg1">
              <a:lumMod val="95000"/>
            </a:schemeClr>
          </a:solidFill>
        </p:spPr>
        <p:txBody>
          <a:bodyPr anchor="ctr" anchorCtr="0"/>
          <a:lstStyle>
            <a:lvl1pPr marL="0" indent="0" algn="ctr">
              <a:buNone/>
              <a:defRPr/>
            </a:lvl1pPr>
          </a:lstStyle>
          <a:p>
            <a:r>
              <a:rPr lang="en-US"/>
              <a:t>Click to add image</a:t>
            </a:r>
          </a:p>
        </p:txBody>
      </p:sp>
      <p:sp>
        <p:nvSpPr>
          <p:cNvPr id="16" name="Text Placeholder 3">
            <a:extLst>
              <a:ext uri="{FF2B5EF4-FFF2-40B4-BE49-F238E27FC236}">
                <a16:creationId xmlns:a16="http://schemas.microsoft.com/office/drawing/2014/main" id="{744D6788-A0C0-B174-4895-15A2149AC77C}"/>
              </a:ext>
            </a:extLst>
          </p:cNvPr>
          <p:cNvSpPr>
            <a:spLocks noGrp="1"/>
          </p:cNvSpPr>
          <p:nvPr>
            <p:ph type="body" idx="14" hasCustomPrompt="1"/>
          </p:nvPr>
        </p:nvSpPr>
        <p:spPr>
          <a:xfrm>
            <a:off x="1892173"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a:solidFill>
                  <a:srgbClr val="3C3C3B"/>
                </a:solidFill>
                <a:latin typeface="Arial"/>
                <a:cs typeface="Arial"/>
              </a:rPr>
              <a:t>First Last 10pt Arial</a:t>
            </a:r>
          </a:p>
          <a:p>
            <a:r>
              <a:rPr lang="en-AU" sz="1000">
                <a:solidFill>
                  <a:srgbClr val="3C3C3B"/>
                </a:solidFill>
                <a:latin typeface="Arial"/>
                <a:cs typeface="Arial"/>
              </a:rPr>
              <a:t>Title goes here 10pt Times</a:t>
            </a:r>
            <a:endParaRPr/>
          </a:p>
        </p:txBody>
      </p:sp>
      <p:sp>
        <p:nvSpPr>
          <p:cNvPr id="3" name="Text Placeholder 4"/>
          <p:cNvSpPr>
            <a:spLocks noGrp="1"/>
          </p:cNvSpPr>
          <p:nvPr>
            <p:ph type="body" idx="1" hasCustomPrompt="1"/>
          </p:nvPr>
        </p:nvSpPr>
        <p:spPr>
          <a:xfrm>
            <a:off x="1892173"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
        <p:nvSpPr>
          <p:cNvPr id="26" name="Picture Placeholder 5">
            <a:extLst>
              <a:ext uri="{FF2B5EF4-FFF2-40B4-BE49-F238E27FC236}">
                <a16:creationId xmlns:a16="http://schemas.microsoft.com/office/drawing/2014/main" id="{5F9DD4CC-F211-99E0-B144-C7DF316647C9}"/>
              </a:ext>
            </a:extLst>
          </p:cNvPr>
          <p:cNvSpPr>
            <a:spLocks noGrp="1"/>
          </p:cNvSpPr>
          <p:nvPr>
            <p:ph type="pic" sz="quarter" idx="21" hasCustomPrompt="1"/>
          </p:nvPr>
        </p:nvSpPr>
        <p:spPr>
          <a:xfrm>
            <a:off x="4205194" y="1410798"/>
            <a:ext cx="1322070" cy="1219200"/>
          </a:xfrm>
          <a:solidFill>
            <a:schemeClr val="bg1">
              <a:lumMod val="95000"/>
            </a:schemeClr>
          </a:solidFill>
        </p:spPr>
        <p:txBody>
          <a:bodyPr anchor="ctr" anchorCtr="0"/>
          <a:lstStyle>
            <a:lvl1pPr marL="0" indent="0" algn="ctr">
              <a:buNone/>
              <a:defRPr/>
            </a:lvl1pPr>
          </a:lstStyle>
          <a:p>
            <a:r>
              <a:rPr lang="en-US"/>
              <a:t>Click to add image</a:t>
            </a:r>
          </a:p>
        </p:txBody>
      </p:sp>
      <p:sp>
        <p:nvSpPr>
          <p:cNvPr id="20" name="Text Placeholder 6">
            <a:extLst>
              <a:ext uri="{FF2B5EF4-FFF2-40B4-BE49-F238E27FC236}">
                <a16:creationId xmlns:a16="http://schemas.microsoft.com/office/drawing/2014/main" id="{352B38CD-C9E2-6FCF-659C-51A52C84804C}"/>
              </a:ext>
            </a:extLst>
          </p:cNvPr>
          <p:cNvSpPr>
            <a:spLocks noGrp="1"/>
          </p:cNvSpPr>
          <p:nvPr>
            <p:ph type="body" idx="17" hasCustomPrompt="1"/>
          </p:nvPr>
        </p:nvSpPr>
        <p:spPr>
          <a:xfrm>
            <a:off x="4205194"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a:solidFill>
                  <a:srgbClr val="3C3C3B"/>
                </a:solidFill>
                <a:latin typeface="Arial"/>
                <a:cs typeface="Arial"/>
              </a:rPr>
              <a:t>First Last 10pt Arial</a:t>
            </a:r>
          </a:p>
          <a:p>
            <a:r>
              <a:rPr lang="en-AU" sz="1000">
                <a:solidFill>
                  <a:srgbClr val="3C3C3B"/>
                </a:solidFill>
                <a:latin typeface="Arial"/>
                <a:cs typeface="Arial"/>
              </a:rPr>
              <a:t>Title goes here 10pt Times</a:t>
            </a:r>
            <a:endParaRPr/>
          </a:p>
        </p:txBody>
      </p:sp>
      <p:sp>
        <p:nvSpPr>
          <p:cNvPr id="17" name="Text Placeholder 7">
            <a:extLst>
              <a:ext uri="{FF2B5EF4-FFF2-40B4-BE49-F238E27FC236}">
                <a16:creationId xmlns:a16="http://schemas.microsoft.com/office/drawing/2014/main" id="{17CE8A92-798F-6C5E-0F46-EC0B5684D236}"/>
              </a:ext>
            </a:extLst>
          </p:cNvPr>
          <p:cNvSpPr>
            <a:spLocks noGrp="1"/>
          </p:cNvSpPr>
          <p:nvPr>
            <p:ph type="body" idx="15" hasCustomPrompt="1"/>
          </p:nvPr>
        </p:nvSpPr>
        <p:spPr>
          <a:xfrm>
            <a:off x="4205194"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
        <p:nvSpPr>
          <p:cNvPr id="27" name="Picture Placeholder 8">
            <a:extLst>
              <a:ext uri="{FF2B5EF4-FFF2-40B4-BE49-F238E27FC236}">
                <a16:creationId xmlns:a16="http://schemas.microsoft.com/office/drawing/2014/main" id="{33A6F673-B304-E705-5E66-2DBDA1BA7630}"/>
              </a:ext>
            </a:extLst>
          </p:cNvPr>
          <p:cNvSpPr>
            <a:spLocks noGrp="1"/>
          </p:cNvSpPr>
          <p:nvPr>
            <p:ph type="pic" sz="quarter" idx="22" hasCustomPrompt="1"/>
          </p:nvPr>
        </p:nvSpPr>
        <p:spPr>
          <a:xfrm>
            <a:off x="6550856" y="1410798"/>
            <a:ext cx="1322070" cy="1219200"/>
          </a:xfrm>
          <a:solidFill>
            <a:schemeClr val="bg1">
              <a:lumMod val="95000"/>
            </a:schemeClr>
          </a:solidFill>
        </p:spPr>
        <p:txBody>
          <a:bodyPr anchor="ctr" anchorCtr="0"/>
          <a:lstStyle>
            <a:lvl1pPr marL="0" indent="0" algn="ctr">
              <a:buNone/>
              <a:defRPr/>
            </a:lvl1pPr>
          </a:lstStyle>
          <a:p>
            <a:r>
              <a:rPr lang="en-US"/>
              <a:t>Click to add image</a:t>
            </a:r>
          </a:p>
        </p:txBody>
      </p:sp>
      <p:sp>
        <p:nvSpPr>
          <p:cNvPr id="24" name="Text Placeholder 9">
            <a:extLst>
              <a:ext uri="{FF2B5EF4-FFF2-40B4-BE49-F238E27FC236}">
                <a16:creationId xmlns:a16="http://schemas.microsoft.com/office/drawing/2014/main" id="{E08F0228-3E66-E48B-74F0-3A18CDB08DAE}"/>
              </a:ext>
            </a:extLst>
          </p:cNvPr>
          <p:cNvSpPr>
            <a:spLocks noGrp="1"/>
          </p:cNvSpPr>
          <p:nvPr>
            <p:ph type="body" idx="20" hasCustomPrompt="1"/>
          </p:nvPr>
        </p:nvSpPr>
        <p:spPr>
          <a:xfrm>
            <a:off x="6550856" y="2776903"/>
            <a:ext cx="1917700" cy="387734"/>
          </a:xfrm>
          <a:prstGeom prst="rect">
            <a:avLst/>
          </a:prstGeom>
        </p:spPr>
        <p:txBody>
          <a:bodyPr lIns="0" tIns="0" rIns="0" bIns="0" numCol="1" spcCol="252000"/>
          <a:lstStyle>
            <a:lvl1pPr marL="0" indent="0">
              <a:buFontTx/>
              <a:buNone/>
              <a:defRPr sz="1000" b="1" i="0">
                <a:solidFill>
                  <a:schemeClr val="accent1"/>
                </a:solidFill>
                <a:latin typeface="+mn-lt"/>
                <a:cs typeface="Arial"/>
              </a:defRPr>
            </a:lvl1pPr>
          </a:lstStyle>
          <a:p>
            <a:r>
              <a:rPr lang="en-AU" sz="1000">
                <a:solidFill>
                  <a:srgbClr val="3C3C3B"/>
                </a:solidFill>
                <a:latin typeface="Arial"/>
                <a:cs typeface="Arial"/>
              </a:rPr>
              <a:t>First Last 10pt Arial</a:t>
            </a:r>
          </a:p>
          <a:p>
            <a:r>
              <a:rPr lang="en-AU" sz="1000">
                <a:solidFill>
                  <a:srgbClr val="3C3C3B"/>
                </a:solidFill>
                <a:latin typeface="Arial"/>
                <a:cs typeface="Arial"/>
              </a:rPr>
              <a:t>Title goes here 10pt Times</a:t>
            </a:r>
            <a:endParaRPr/>
          </a:p>
        </p:txBody>
      </p:sp>
      <p:sp>
        <p:nvSpPr>
          <p:cNvPr id="21" name="Text Placeholder 10">
            <a:extLst>
              <a:ext uri="{FF2B5EF4-FFF2-40B4-BE49-F238E27FC236}">
                <a16:creationId xmlns:a16="http://schemas.microsoft.com/office/drawing/2014/main" id="{4BEEB3E0-898E-2BE3-26F4-15A3FF454115}"/>
              </a:ext>
            </a:extLst>
          </p:cNvPr>
          <p:cNvSpPr>
            <a:spLocks noGrp="1"/>
          </p:cNvSpPr>
          <p:nvPr>
            <p:ph type="body" idx="18" hasCustomPrompt="1"/>
          </p:nvPr>
        </p:nvSpPr>
        <p:spPr>
          <a:xfrm>
            <a:off x="6550856" y="3365497"/>
            <a:ext cx="1917700" cy="1375162"/>
          </a:xfrm>
          <a:prstGeom prst="rect">
            <a:avLst/>
          </a:prstGeom>
        </p:spPr>
        <p:txBody>
          <a:bodyPr lIns="0" tIns="0" rIns="0" bIns="0" numCol="1" spcCol="252000"/>
          <a:lstStyle>
            <a:lvl1pPr marL="0" indent="0">
              <a:buFontTx/>
              <a:buNone/>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Tree>
    <p:extLst>
      <p:ext uri="{BB962C8B-B14F-4D97-AF65-F5344CB8AC3E}">
        <p14:creationId xmlns:p14="http://schemas.microsoft.com/office/powerpoint/2010/main" val="37059543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peaker bios no image">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77850" y="736598"/>
            <a:ext cx="7988300" cy="369332"/>
          </a:xfrm>
        </p:spPr>
        <p:txBody>
          <a:bodyPr lIns="0" tIns="0" rIns="0" bIns="0"/>
          <a:lstStyle>
            <a:lvl1pPr>
              <a:defRPr sz="2400" b="0" i="0">
                <a:solidFill>
                  <a:srgbClr val="E64626"/>
                </a:solidFill>
                <a:latin typeface="Times" pitchFamily="2" charset="0"/>
                <a:cs typeface="Times New Roman"/>
              </a:defRPr>
            </a:lvl1pPr>
          </a:lstStyle>
          <a:p>
            <a:r>
              <a:rPr lang="en-US"/>
              <a:t>Speaker bios no image</a:t>
            </a:r>
            <a:endParaRPr/>
          </a:p>
        </p:txBody>
      </p:sp>
      <p:sp>
        <p:nvSpPr>
          <p:cNvPr id="12" name="Holder 1">
            <a:extLst>
              <a:ext uri="{FF2B5EF4-FFF2-40B4-BE49-F238E27FC236}">
                <a16:creationId xmlns:a16="http://schemas.microsoft.com/office/drawing/2014/main" id="{01046116-FA83-47AD-17FA-94D776E8C805}"/>
              </a:ext>
            </a:extLst>
          </p:cNvPr>
          <p:cNvSpPr>
            <a:spLocks noGrp="1"/>
          </p:cNvSpPr>
          <p:nvPr>
            <p:ph type="body" idx="15" hasCustomPrompt="1"/>
          </p:nvPr>
        </p:nvSpPr>
        <p:spPr>
          <a:xfrm>
            <a:off x="1887052" y="1426364"/>
            <a:ext cx="2960856" cy="369098"/>
          </a:xfrm>
          <a:prstGeom prst="rect">
            <a:avLst/>
          </a:prstGeom>
          <a:solidFill>
            <a:schemeClr val="accent1"/>
          </a:solidFill>
        </p:spPr>
        <p:txBody>
          <a:bodyPr lIns="251999" tIns="72000" rIns="251999" bIns="72000" numCol="1" spcCol="252000" anchor="ctr" anchorCtr="0"/>
          <a:lstStyle>
            <a:lvl1pPr marL="0" indent="0">
              <a:buFontTx/>
              <a:buNone/>
              <a:defRPr sz="1000" b="1" i="0">
                <a:solidFill>
                  <a:schemeClr val="bg1"/>
                </a:solidFill>
                <a:latin typeface="Arial"/>
                <a:cs typeface="Arial"/>
              </a:defRPr>
            </a:lvl1pPr>
          </a:lstStyle>
          <a:p>
            <a:r>
              <a:rPr lang="en-AU" sz="1000">
                <a:solidFill>
                  <a:srgbClr val="3C3C3B"/>
                </a:solidFill>
                <a:latin typeface="Arial"/>
                <a:cs typeface="Arial"/>
              </a:rPr>
              <a:t>Heading 10pt</a:t>
            </a:r>
            <a:endParaRPr/>
          </a:p>
        </p:txBody>
      </p:sp>
      <p:sp>
        <p:nvSpPr>
          <p:cNvPr id="3" name="Holder 2"/>
          <p:cNvSpPr>
            <a:spLocks noGrp="1"/>
          </p:cNvSpPr>
          <p:nvPr>
            <p:ph type="body" idx="1" hasCustomPrompt="1"/>
          </p:nvPr>
        </p:nvSpPr>
        <p:spPr>
          <a:xfrm>
            <a:off x="1887052" y="1795462"/>
            <a:ext cx="2960856" cy="2770187"/>
          </a:xfrm>
          <a:prstGeom prst="rect">
            <a:avLst/>
          </a:prstGeom>
          <a:solidFill>
            <a:schemeClr val="bg2"/>
          </a:solidFill>
        </p:spPr>
        <p:txBody>
          <a:bodyPr lIns="251999" tIns="251999" rIns="251999" bIns="251999" numCol="1" spcCol="252000"/>
          <a:lstStyle>
            <a:lvl1pPr marL="171450" indent="-171450">
              <a:buFont typeface="System Font Regular"/>
              <a:buChar char="-"/>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p>
          <a:p>
            <a:endParaRPr lang="en-AU"/>
          </a:p>
        </p:txBody>
      </p:sp>
      <p:sp>
        <p:nvSpPr>
          <p:cNvPr id="15" name="Holder 3">
            <a:extLst>
              <a:ext uri="{FF2B5EF4-FFF2-40B4-BE49-F238E27FC236}">
                <a16:creationId xmlns:a16="http://schemas.microsoft.com/office/drawing/2014/main" id="{2593A6BD-50DF-0434-8D9C-6C5105B37941}"/>
              </a:ext>
            </a:extLst>
          </p:cNvPr>
          <p:cNvSpPr>
            <a:spLocks noGrp="1"/>
          </p:cNvSpPr>
          <p:nvPr>
            <p:ph type="body" idx="17" hasCustomPrompt="1"/>
          </p:nvPr>
        </p:nvSpPr>
        <p:spPr>
          <a:xfrm>
            <a:off x="5212958" y="1426364"/>
            <a:ext cx="2960856" cy="369098"/>
          </a:xfrm>
          <a:prstGeom prst="rect">
            <a:avLst/>
          </a:prstGeom>
          <a:solidFill>
            <a:schemeClr val="accent1"/>
          </a:solidFill>
        </p:spPr>
        <p:txBody>
          <a:bodyPr lIns="251999" tIns="72000" rIns="251999" bIns="72000" numCol="1" spcCol="252000" anchor="ctr" anchorCtr="0"/>
          <a:lstStyle>
            <a:lvl1pPr marL="0" indent="0">
              <a:buFontTx/>
              <a:buNone/>
              <a:defRPr sz="1000" b="1" i="0">
                <a:solidFill>
                  <a:schemeClr val="bg1"/>
                </a:solidFill>
                <a:latin typeface="Arial"/>
                <a:cs typeface="Arial"/>
              </a:defRPr>
            </a:lvl1pPr>
          </a:lstStyle>
          <a:p>
            <a:r>
              <a:rPr lang="en-AU" sz="1000">
                <a:solidFill>
                  <a:srgbClr val="3C3C3B"/>
                </a:solidFill>
                <a:latin typeface="Arial"/>
                <a:cs typeface="Arial"/>
              </a:rPr>
              <a:t>Heading 10pt</a:t>
            </a:r>
            <a:endParaRPr/>
          </a:p>
        </p:txBody>
      </p:sp>
      <p:sp>
        <p:nvSpPr>
          <p:cNvPr id="13" name="Holder 4">
            <a:extLst>
              <a:ext uri="{FF2B5EF4-FFF2-40B4-BE49-F238E27FC236}">
                <a16:creationId xmlns:a16="http://schemas.microsoft.com/office/drawing/2014/main" id="{980934C0-12AC-D7ED-F525-AC922980850D}"/>
              </a:ext>
            </a:extLst>
          </p:cNvPr>
          <p:cNvSpPr>
            <a:spLocks noGrp="1"/>
          </p:cNvSpPr>
          <p:nvPr>
            <p:ph type="body" idx="16" hasCustomPrompt="1"/>
          </p:nvPr>
        </p:nvSpPr>
        <p:spPr>
          <a:xfrm>
            <a:off x="5212958" y="1795462"/>
            <a:ext cx="2960856" cy="2770187"/>
          </a:xfrm>
          <a:prstGeom prst="rect">
            <a:avLst/>
          </a:prstGeom>
          <a:solidFill>
            <a:schemeClr val="bg2"/>
          </a:solidFill>
        </p:spPr>
        <p:txBody>
          <a:bodyPr lIns="251999" tIns="251999" rIns="251999" bIns="251999" numCol="1" spcCol="252000"/>
          <a:lstStyle>
            <a:lvl1pPr marL="171450" indent="-171450">
              <a:buFont typeface="System Font Regular"/>
              <a:buChar char="-"/>
              <a:defRPr sz="1000" b="0" i="0">
                <a:solidFill>
                  <a:srgbClr val="3C3C3B"/>
                </a:solidFill>
                <a:latin typeface="Arial"/>
                <a:cs typeface="Arial"/>
              </a:defRPr>
            </a:lvl1pPr>
          </a:lstStyle>
          <a:p>
            <a:r>
              <a:rPr lang="en-AU" sz="1000">
                <a:solidFill>
                  <a:srgbClr val="3C3C3B"/>
                </a:solidFill>
                <a:latin typeface="Arial"/>
                <a:cs typeface="Arial"/>
              </a:rPr>
              <a:t>Body</a:t>
            </a:r>
            <a:r>
              <a:rPr lang="en-AU" sz="1000" spc="-5">
                <a:solidFill>
                  <a:srgbClr val="3C3C3B"/>
                </a:solidFill>
                <a:latin typeface="Arial"/>
                <a:cs typeface="Arial"/>
              </a:rPr>
              <a:t> </a:t>
            </a:r>
            <a:r>
              <a:rPr lang="en-AU" sz="1000">
                <a:solidFill>
                  <a:srgbClr val="3C3C3B"/>
                </a:solidFill>
                <a:latin typeface="Arial"/>
                <a:cs typeface="Arial"/>
              </a:rPr>
              <a:t>copy</a:t>
            </a:r>
            <a:r>
              <a:rPr lang="en-AU" sz="1000" spc="-5">
                <a:solidFill>
                  <a:srgbClr val="3C3C3B"/>
                </a:solidFill>
                <a:latin typeface="Arial"/>
                <a:cs typeface="Arial"/>
              </a:rPr>
              <a:t> </a:t>
            </a:r>
            <a:r>
              <a:rPr lang="en-AU" sz="1000">
                <a:solidFill>
                  <a:srgbClr val="3C3C3B"/>
                </a:solidFill>
                <a:latin typeface="Arial"/>
                <a:cs typeface="Arial"/>
              </a:rPr>
              <a:t>small</a:t>
            </a:r>
            <a:r>
              <a:rPr lang="en-AU" sz="1000" spc="-10">
                <a:solidFill>
                  <a:srgbClr val="3C3C3B"/>
                </a:solidFill>
                <a:latin typeface="Arial"/>
                <a:cs typeface="Arial"/>
              </a:rPr>
              <a:t> </a:t>
            </a:r>
            <a:r>
              <a:rPr lang="en-AU" sz="1000">
                <a:solidFill>
                  <a:srgbClr val="3C3C3B"/>
                </a:solidFill>
                <a:latin typeface="Arial"/>
                <a:cs typeface="Arial"/>
              </a:rPr>
              <a:t>10pt</a:t>
            </a:r>
            <a:endParaRPr/>
          </a:p>
        </p:txBody>
      </p:sp>
    </p:spTree>
    <p:extLst>
      <p:ext uri="{BB962C8B-B14F-4D97-AF65-F5344CB8AC3E}">
        <p14:creationId xmlns:p14="http://schemas.microsoft.com/office/powerpoint/2010/main" val="383408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image 1">
    <p:bg>
      <p:bgRef idx="1001">
        <a:schemeClr val="bg1"/>
      </p:bgRef>
    </p:bg>
    <p:spTree>
      <p:nvGrpSpPr>
        <p:cNvPr id="1" name=""/>
        <p:cNvGrpSpPr/>
        <p:nvPr/>
      </p:nvGrpSpPr>
      <p:grpSpPr>
        <a:xfrm>
          <a:off x="0" y="0"/>
          <a:ext cx="0" cy="0"/>
          <a:chOff x="0" y="0"/>
          <a:chExt cx="0" cy="0"/>
        </a:xfrm>
      </p:grpSpPr>
      <p:pic>
        <p:nvPicPr>
          <p:cNvPr id="4" name="object 4">
            <a:extLst>
              <a:ext uri="{FF2B5EF4-FFF2-40B4-BE49-F238E27FC236}">
                <a16:creationId xmlns:a16="http://schemas.microsoft.com/office/drawing/2014/main" id="{3F48FE3D-1F01-EEB6-6A4A-4F4B29D064A5}"/>
              </a:ext>
            </a:extLst>
          </p:cNvPr>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3" name="object 6">
            <a:extLst>
              <a:ext uri="{FF2B5EF4-FFF2-40B4-BE49-F238E27FC236}">
                <a16:creationId xmlns:a16="http://schemas.microsoft.com/office/drawing/2014/main" id="{663CD1C2-E224-8DF3-9A0D-E3EFD27C13FF}"/>
              </a:ext>
              <a:ext uri="{C183D7F6-B498-43B3-948B-1728B52AA6E4}">
                <adec:decorative xmlns:adec="http://schemas.microsoft.com/office/drawing/2017/decorative" val="1"/>
              </a:ext>
            </a:extLst>
          </p:cNvPr>
          <p:cNvSpPr/>
          <p:nvPr userDrawn="1"/>
        </p:nvSpPr>
        <p:spPr>
          <a:xfrm>
            <a:off x="0" y="571500"/>
            <a:ext cx="4572000" cy="4000500"/>
          </a:xfrm>
          <a:custGeom>
            <a:avLst/>
            <a:gdLst/>
            <a:ahLst/>
            <a:cxnLst/>
            <a:rect l="l" t="t" r="r" b="b"/>
            <a:pathLst>
              <a:path w="4572000" h="4000500">
                <a:moveTo>
                  <a:pt x="4572000" y="0"/>
                </a:moveTo>
                <a:lnTo>
                  <a:pt x="0" y="0"/>
                </a:lnTo>
                <a:lnTo>
                  <a:pt x="0" y="4000500"/>
                </a:lnTo>
                <a:lnTo>
                  <a:pt x="4572000" y="4000500"/>
                </a:lnTo>
                <a:lnTo>
                  <a:pt x="4572000" y="0"/>
                </a:lnTo>
                <a:close/>
              </a:path>
            </a:pathLst>
          </a:custGeom>
          <a:solidFill>
            <a:schemeClr val="accent1"/>
          </a:solidFill>
        </p:spPr>
        <p:txBody>
          <a:bodyPr wrap="square" lIns="0" tIns="0" rIns="0" bIns="0" rtlCol="0"/>
          <a:lstStyle/>
          <a:p>
            <a:endParaRPr>
              <a:solidFill>
                <a:schemeClr val="tx1"/>
              </a:solidFill>
            </a:endParaRPr>
          </a:p>
        </p:txBody>
      </p:sp>
      <p:sp>
        <p:nvSpPr>
          <p:cNvPr id="20" name="Title 1">
            <a:extLst>
              <a:ext uri="{FF2B5EF4-FFF2-40B4-BE49-F238E27FC236}">
                <a16:creationId xmlns:a16="http://schemas.microsoft.com/office/drawing/2014/main" id="{DEC0E1D8-33A4-65CC-8895-783ED3E74183}"/>
              </a:ext>
            </a:extLst>
          </p:cNvPr>
          <p:cNvSpPr>
            <a:spLocks noGrp="1"/>
          </p:cNvSpPr>
          <p:nvPr>
            <p:ph type="title" hasCustomPrompt="1"/>
          </p:nvPr>
        </p:nvSpPr>
        <p:spPr>
          <a:xfrm>
            <a:off x="468137" y="937577"/>
            <a:ext cx="3966985" cy="946577"/>
          </a:xfrm>
          <a:prstGeom prst="rect">
            <a:avLst/>
          </a:prstGeom>
        </p:spPr>
        <p:txBody>
          <a:bodyPr/>
          <a:lstStyle>
            <a:lvl1pPr>
              <a:defRPr sz="2800">
                <a:solidFill>
                  <a:schemeClr val="tx1"/>
                </a:solidFill>
              </a:defRPr>
            </a:lvl1pPr>
          </a:lstStyle>
          <a:p>
            <a:r>
              <a:rPr lang="en-GB"/>
              <a:t>Heading sits here 28pt</a:t>
            </a:r>
            <a:endParaRPr lang="en-US"/>
          </a:p>
        </p:txBody>
      </p:sp>
      <p:sp>
        <p:nvSpPr>
          <p:cNvPr id="23" name="Text Placeholder 2">
            <a:extLst>
              <a:ext uri="{FF2B5EF4-FFF2-40B4-BE49-F238E27FC236}">
                <a16:creationId xmlns:a16="http://schemas.microsoft.com/office/drawing/2014/main" id="{C9C36DF5-DD75-D71F-723C-8EF6CC84B88A}"/>
              </a:ext>
            </a:extLst>
          </p:cNvPr>
          <p:cNvSpPr>
            <a:spLocks noGrp="1"/>
          </p:cNvSpPr>
          <p:nvPr>
            <p:ph type="body" sz="quarter" idx="14" hasCustomPrompt="1"/>
          </p:nvPr>
        </p:nvSpPr>
        <p:spPr>
          <a:xfrm>
            <a:off x="457627" y="1981961"/>
            <a:ext cx="3966984" cy="753789"/>
          </a:xfrm>
          <a:prstGeom prst="rect">
            <a:avLst/>
          </a:prstGeom>
        </p:spPr>
        <p:txBody>
          <a:bodyPr/>
          <a:lstStyle>
            <a:lvl1pPr marL="0" indent="0">
              <a:buNone/>
              <a:defRPr sz="1400">
                <a:solidFill>
                  <a:schemeClr val="tx1"/>
                </a:solidFill>
              </a:defRPr>
            </a:lvl1pPr>
            <a:lvl2pPr>
              <a:defRPr sz="1400"/>
            </a:lvl2pPr>
            <a:lvl3pPr>
              <a:defRPr sz="1400"/>
            </a:lvl3pPr>
            <a:lvl4pPr>
              <a:defRPr sz="1400"/>
            </a:lvl4pPr>
            <a:lvl5pPr>
              <a:defRPr sz="1400"/>
            </a:lvl5pPr>
          </a:lstStyle>
          <a:p>
            <a:pPr marL="12700" marR="5080">
              <a:lnSpc>
                <a:spcPct val="100000"/>
              </a:lnSpc>
              <a:spcBef>
                <a:spcPts val="100"/>
              </a:spcBef>
            </a:pPr>
            <a:r>
              <a:rPr lang="en-AU" sz="1400">
                <a:latin typeface="Arial"/>
                <a:cs typeface="Arial"/>
              </a:rPr>
              <a:t>Intro</a:t>
            </a:r>
            <a:r>
              <a:rPr lang="en-AU" sz="1400" spc="-20">
                <a:latin typeface="Arial"/>
                <a:cs typeface="Arial"/>
              </a:rPr>
              <a:t> </a:t>
            </a:r>
            <a:r>
              <a:rPr lang="en-AU" sz="1400">
                <a:latin typeface="Arial"/>
                <a:cs typeface="Arial"/>
              </a:rPr>
              <a:t>text</a:t>
            </a:r>
            <a:r>
              <a:rPr lang="en-AU" sz="1400" spc="-5">
                <a:latin typeface="Arial"/>
                <a:cs typeface="Arial"/>
              </a:rPr>
              <a:t> </a:t>
            </a:r>
            <a:r>
              <a:rPr lang="en-AU" sz="1400">
                <a:latin typeface="Arial"/>
                <a:cs typeface="Arial"/>
              </a:rPr>
              <a:t>14pt,</a:t>
            </a:r>
            <a:r>
              <a:rPr lang="en-AU" sz="1400" spc="-15">
                <a:latin typeface="Arial"/>
                <a:cs typeface="Arial"/>
              </a:rPr>
              <a:t> </a:t>
            </a:r>
            <a:r>
              <a:rPr lang="en-AU" sz="1400">
                <a:latin typeface="Arial"/>
                <a:cs typeface="Arial"/>
              </a:rPr>
              <a:t>to</a:t>
            </a:r>
            <a:r>
              <a:rPr lang="en-AU" sz="1400" spc="-5">
                <a:latin typeface="Arial"/>
                <a:cs typeface="Arial"/>
              </a:rPr>
              <a:t> </a:t>
            </a:r>
            <a:r>
              <a:rPr lang="en-AU" sz="1400">
                <a:latin typeface="Arial"/>
                <a:cs typeface="Arial"/>
              </a:rPr>
              <a:t>sit</a:t>
            </a:r>
            <a:r>
              <a:rPr lang="en-AU" sz="1400" spc="-10">
                <a:latin typeface="Arial"/>
                <a:cs typeface="Arial"/>
              </a:rPr>
              <a:t> </a:t>
            </a:r>
            <a:r>
              <a:rPr lang="en-AU" sz="1400">
                <a:latin typeface="Arial"/>
                <a:cs typeface="Arial"/>
              </a:rPr>
              <a:t>here.</a:t>
            </a:r>
            <a:r>
              <a:rPr lang="en-AU" sz="1400" spc="-10">
                <a:latin typeface="Arial"/>
                <a:cs typeface="Arial"/>
              </a:rPr>
              <a:t> </a:t>
            </a:r>
            <a:br>
              <a:rPr lang="en-AU" sz="1400" spc="-10">
                <a:latin typeface="Arial"/>
                <a:cs typeface="Arial"/>
              </a:rPr>
            </a:br>
            <a:r>
              <a:rPr lang="en-AU" sz="1400">
                <a:latin typeface="Arial"/>
                <a:cs typeface="Arial"/>
              </a:rPr>
              <a:t>2–3</a:t>
            </a:r>
            <a:r>
              <a:rPr lang="en-AU" sz="1400" spc="-10">
                <a:latin typeface="Arial"/>
                <a:cs typeface="Arial"/>
              </a:rPr>
              <a:t> lines </a:t>
            </a:r>
            <a:r>
              <a:rPr lang="en-AU" sz="1400">
                <a:latin typeface="Arial"/>
                <a:cs typeface="Arial"/>
              </a:rPr>
              <a:t>of</a:t>
            </a:r>
            <a:r>
              <a:rPr lang="en-AU" sz="1400" spc="-15">
                <a:latin typeface="Arial"/>
                <a:cs typeface="Arial"/>
              </a:rPr>
              <a:t> </a:t>
            </a:r>
            <a:r>
              <a:rPr lang="en-AU" sz="1400" spc="-25">
                <a:latin typeface="Arial"/>
                <a:cs typeface="Arial"/>
              </a:rPr>
              <a:t>copy.</a:t>
            </a:r>
            <a:r>
              <a:rPr lang="en-AU" sz="1400" spc="-80">
                <a:latin typeface="Arial"/>
                <a:cs typeface="Arial"/>
              </a:rPr>
              <a:t> </a:t>
            </a:r>
            <a:r>
              <a:rPr lang="en-AU" sz="1400">
                <a:latin typeface="Arial"/>
                <a:cs typeface="Arial"/>
              </a:rPr>
              <a:t>Am </a:t>
            </a:r>
            <a:r>
              <a:rPr lang="en-AU" sz="1400" err="1">
                <a:latin typeface="Arial"/>
                <a:cs typeface="Arial"/>
              </a:rPr>
              <a:t>quo’xnkaln</a:t>
            </a:r>
            <a:r>
              <a:rPr lang="en-AU" sz="1400" spc="-10">
                <a:latin typeface="Arial"/>
                <a:cs typeface="Arial"/>
              </a:rPr>
              <a:t> </a:t>
            </a:r>
            <a:r>
              <a:rPr lang="en-AU" sz="1400" err="1">
                <a:latin typeface="Arial"/>
                <a:cs typeface="Arial"/>
              </a:rPr>
              <a:t>ium</a:t>
            </a:r>
            <a:r>
              <a:rPr lang="en-AU" sz="1400" spc="-10">
                <a:latin typeface="Arial"/>
                <a:cs typeface="Arial"/>
              </a:rPr>
              <a:t> </a:t>
            </a:r>
            <a:r>
              <a:rPr lang="en-AU" sz="1400" err="1">
                <a:latin typeface="Arial"/>
                <a:cs typeface="Arial"/>
              </a:rPr>
              <a:t>aute</a:t>
            </a:r>
            <a:r>
              <a:rPr lang="en-AU" sz="1400" spc="-5">
                <a:latin typeface="Arial"/>
                <a:cs typeface="Arial"/>
              </a:rPr>
              <a:t> </a:t>
            </a:r>
            <a:r>
              <a:rPr lang="en-AU" sz="1400" spc="-10" err="1">
                <a:latin typeface="Arial"/>
                <a:cs typeface="Arial"/>
              </a:rPr>
              <a:t>fuidesteI</a:t>
            </a:r>
            <a:r>
              <a:rPr lang="en-AU" sz="1400" spc="-10">
                <a:latin typeface="Arial"/>
                <a:cs typeface="Arial"/>
              </a:rPr>
              <a:t> </a:t>
            </a:r>
            <a:r>
              <a:rPr lang="en-AU" sz="1400" err="1">
                <a:latin typeface="Arial"/>
                <a:cs typeface="Arial"/>
              </a:rPr>
              <a:t>eces</a:t>
            </a:r>
            <a:r>
              <a:rPr lang="en-AU" sz="1400">
                <a:latin typeface="Arial"/>
                <a:cs typeface="Arial"/>
              </a:rPr>
              <a:t>,</a:t>
            </a:r>
            <a:r>
              <a:rPr lang="en-AU" sz="1400" spc="-15">
                <a:latin typeface="Arial"/>
                <a:cs typeface="Arial"/>
              </a:rPr>
              <a:t> </a:t>
            </a:r>
            <a:r>
              <a:rPr lang="en-AU" sz="1400">
                <a:latin typeface="Arial"/>
                <a:cs typeface="Arial"/>
              </a:rPr>
              <a:t>Cas</a:t>
            </a:r>
            <a:r>
              <a:rPr lang="en-AU" sz="1400" spc="-15">
                <a:latin typeface="Arial"/>
                <a:cs typeface="Arial"/>
              </a:rPr>
              <a:t> </a:t>
            </a:r>
            <a:r>
              <a:rPr lang="en-AU" sz="1400" err="1">
                <a:latin typeface="Arial"/>
                <a:cs typeface="Arial"/>
              </a:rPr>
              <a:t>cus</a:t>
            </a:r>
            <a:r>
              <a:rPr lang="en-AU" sz="1400" spc="-10">
                <a:latin typeface="Arial"/>
                <a:cs typeface="Arial"/>
              </a:rPr>
              <a:t> </a:t>
            </a:r>
            <a:r>
              <a:rPr lang="en-AU" sz="1400" err="1">
                <a:latin typeface="Arial"/>
                <a:cs typeface="Arial"/>
              </a:rPr>
              <a:t>aus</a:t>
            </a:r>
            <a:r>
              <a:rPr lang="en-AU" sz="1400" spc="-15">
                <a:latin typeface="Arial"/>
                <a:cs typeface="Arial"/>
              </a:rPr>
              <a:t> </a:t>
            </a:r>
            <a:r>
              <a:rPr lang="en-AU" sz="1400" spc="-10" err="1">
                <a:latin typeface="Arial"/>
                <a:cs typeface="Arial"/>
              </a:rPr>
              <a:t>opubli</a:t>
            </a:r>
            <a:r>
              <a:rPr lang="en-AU" sz="1400" spc="-10">
                <a:latin typeface="Arial"/>
                <a:cs typeface="Arial"/>
              </a:rPr>
              <a:t>.</a:t>
            </a:r>
            <a:endParaRPr lang="en-AU" sz="1400">
              <a:latin typeface="Arial"/>
              <a:cs typeface="Arial"/>
            </a:endParaRPr>
          </a:p>
        </p:txBody>
      </p:sp>
      <p:sp>
        <p:nvSpPr>
          <p:cNvPr id="34" name="Text Placeholder 3">
            <a:extLst>
              <a:ext uri="{FF2B5EF4-FFF2-40B4-BE49-F238E27FC236}">
                <a16:creationId xmlns:a16="http://schemas.microsoft.com/office/drawing/2014/main" id="{3294DCB0-B5EC-D044-C287-CD623136A7AF}"/>
              </a:ext>
            </a:extLst>
          </p:cNvPr>
          <p:cNvSpPr>
            <a:spLocks noGrp="1"/>
          </p:cNvSpPr>
          <p:nvPr>
            <p:ph type="body" sz="quarter" idx="12" hasCustomPrompt="1"/>
          </p:nvPr>
        </p:nvSpPr>
        <p:spPr>
          <a:xfrm>
            <a:off x="468137" y="2787410"/>
            <a:ext cx="3502275" cy="414686"/>
          </a:xfrm>
          <a:prstGeom prst="rect">
            <a:avLst/>
          </a:prstGeom>
        </p:spPr>
        <p:txBody>
          <a:bodyPr anchor="b" anchorCtr="0"/>
          <a:lstStyle>
            <a:lvl1pPr marL="0" indent="0" algn="l">
              <a:buNone/>
              <a:defRPr sz="1400" b="1">
                <a:solidFill>
                  <a:schemeClr val="tx1"/>
                </a:solidFill>
              </a:defRPr>
            </a:lvl1pPr>
          </a:lstStyle>
          <a:p>
            <a:pPr lvl="0"/>
            <a:r>
              <a:rPr lang="en-GB" err="1"/>
              <a:t>sydney.edu.au</a:t>
            </a:r>
            <a:r>
              <a:rPr lang="en-GB"/>
              <a:t>/</a:t>
            </a:r>
            <a:r>
              <a:rPr lang="en-GB" err="1"/>
              <a:t>xxxxx</a:t>
            </a:r>
            <a:endParaRPr lang="en-US"/>
          </a:p>
        </p:txBody>
      </p:sp>
      <p:pic>
        <p:nvPicPr>
          <p:cNvPr id="11" name="Picture 4">
            <a:extLst>
              <a:ext uri="{FF2B5EF4-FFF2-40B4-BE49-F238E27FC236}">
                <a16:creationId xmlns:a16="http://schemas.microsoft.com/office/drawing/2014/main" id="{026371A5-B0B4-75FD-EDA9-FAF993970A5F}"/>
              </a:ext>
            </a:extLst>
          </p:cNvPr>
          <p:cNvPicPr>
            <a:picLocks noChangeAspect="1"/>
          </p:cNvPicPr>
          <p:nvPr userDrawn="1"/>
        </p:nvPicPr>
        <p:blipFill>
          <a:blip r:embed="rId3"/>
          <a:stretch>
            <a:fillRect/>
          </a:stretch>
        </p:blipFill>
        <p:spPr>
          <a:xfrm>
            <a:off x="583941" y="3611228"/>
            <a:ext cx="1558620" cy="548204"/>
          </a:xfrm>
          <a:prstGeom prst="rect">
            <a:avLst/>
          </a:prstGeom>
        </p:spPr>
      </p:pic>
      <p:sp>
        <p:nvSpPr>
          <p:cNvPr id="2" name="TextBox 5">
            <a:extLst>
              <a:ext uri="{FF2B5EF4-FFF2-40B4-BE49-F238E27FC236}">
                <a16:creationId xmlns:a16="http://schemas.microsoft.com/office/drawing/2014/main" id="{CC6CB602-C08B-320B-4B19-B03FD0E5432F}"/>
              </a:ext>
            </a:extLst>
          </p:cNvPr>
          <p:cNvSpPr txBox="1"/>
          <p:nvPr userDrawn="1"/>
        </p:nvSpPr>
        <p:spPr>
          <a:xfrm rot="16200000">
            <a:off x="3535157" y="3553180"/>
            <a:ext cx="1830263" cy="169277"/>
          </a:xfrm>
          <a:prstGeom prst="rect">
            <a:avLst/>
          </a:prstGeom>
          <a:noFill/>
        </p:spPr>
        <p:txBody>
          <a:bodyPr wrap="square" rtlCol="0">
            <a:spAutoFit/>
          </a:bodyPr>
          <a:lstStyle/>
          <a:p>
            <a:r>
              <a:rPr lang="en-US" sz="500"/>
              <a:t>CRICOS 00026A    TEQSA PRV12057</a:t>
            </a:r>
          </a:p>
        </p:txBody>
      </p:sp>
    </p:spTree>
    <p:extLst>
      <p:ext uri="{BB962C8B-B14F-4D97-AF65-F5344CB8AC3E}">
        <p14:creationId xmlns:p14="http://schemas.microsoft.com/office/powerpoint/2010/main" val="178918820"/>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hapter break 1">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0A2F580-458B-6978-E5C4-D439F8A8EF5E}"/>
              </a:ext>
            </a:extLst>
          </p:cNvPr>
          <p:cNvSpPr>
            <a:spLocks noGrp="1"/>
          </p:cNvSpPr>
          <p:nvPr>
            <p:ph type="body" sz="quarter" idx="17" hasCustomPrompt="1"/>
          </p:nvPr>
        </p:nvSpPr>
        <p:spPr>
          <a:xfrm>
            <a:off x="554966" y="574675"/>
            <a:ext cx="8032750" cy="623058"/>
          </a:xfrm>
          <a:prstGeom prst="rect">
            <a:avLst/>
          </a:prstGeom>
        </p:spPr>
        <p:txBody>
          <a:bodyPr lIns="0" rIns="90000"/>
          <a:lstStyle>
            <a:lvl1pPr marL="0" indent="0">
              <a:buNone/>
              <a:defRPr sz="2800" b="0" i="0">
                <a:solidFill>
                  <a:schemeClr val="tx1"/>
                </a:solidFill>
                <a:latin typeface="Times" pitchFamily="2" charset="0"/>
              </a:defRPr>
            </a:lvl1pPr>
          </a:lstStyle>
          <a:p>
            <a:pPr marL="12700">
              <a:spcBef>
                <a:spcPts val="100"/>
              </a:spcBef>
            </a:pPr>
            <a:r>
              <a:rPr lang="en-AU" sz="2800">
                <a:solidFill>
                  <a:srgbClr val="000000"/>
                </a:solidFill>
                <a:latin typeface="Arial"/>
                <a:cs typeface="Arial"/>
              </a:rPr>
              <a:t>Chapter break headline 28pt</a:t>
            </a:r>
            <a:endParaRPr lang="en-AU" b="0" i="1">
              <a:latin typeface="Times" pitchFamily="2" charset="0"/>
            </a:endParaRPr>
          </a:p>
        </p:txBody>
      </p:sp>
      <p:sp>
        <p:nvSpPr>
          <p:cNvPr id="9" name="Text Placeholder 2">
            <a:extLst>
              <a:ext uri="{FF2B5EF4-FFF2-40B4-BE49-F238E27FC236}">
                <a16:creationId xmlns:a16="http://schemas.microsoft.com/office/drawing/2014/main" id="{A3DE63B7-3D2D-E116-E58F-2358C702605C}"/>
              </a:ext>
            </a:extLst>
          </p:cNvPr>
          <p:cNvSpPr>
            <a:spLocks noGrp="1"/>
          </p:cNvSpPr>
          <p:nvPr>
            <p:ph type="body" sz="quarter" idx="12" hasCustomPrompt="1"/>
          </p:nvPr>
        </p:nvSpPr>
        <p:spPr>
          <a:xfrm>
            <a:off x="554966" y="1047750"/>
            <a:ext cx="8032750" cy="623058"/>
          </a:xfrm>
          <a:prstGeom prst="rect">
            <a:avLst/>
          </a:prstGeom>
        </p:spPr>
        <p:txBody>
          <a:bodyPr lIns="0" rIns="90000"/>
          <a:lstStyle>
            <a:lvl1pPr marL="0" indent="0">
              <a:buNone/>
              <a:defRPr sz="2800" b="0" i="1">
                <a:solidFill>
                  <a:schemeClr val="tx1"/>
                </a:solidFill>
                <a:latin typeface="Times" pitchFamily="2" charset="0"/>
              </a:defRPr>
            </a:lvl1pPr>
          </a:lstStyle>
          <a:p>
            <a:pPr marL="12700">
              <a:spcBef>
                <a:spcPts val="100"/>
              </a:spcBef>
            </a:pPr>
            <a:r>
              <a:rPr lang="en-AU" b="0" i="1">
                <a:solidFill>
                  <a:srgbClr val="000000"/>
                </a:solidFill>
                <a:latin typeface="Times" pitchFamily="2" charset="0"/>
              </a:rPr>
              <a:t>1-2 lines of copy</a:t>
            </a:r>
            <a:endParaRPr lang="en-AU" b="0" i="1">
              <a:latin typeface="Times" pitchFamily="2" charset="0"/>
            </a:endParaRPr>
          </a:p>
        </p:txBody>
      </p:sp>
      <p:sp>
        <p:nvSpPr>
          <p:cNvPr id="6" name="Text Placeholder 3">
            <a:extLst>
              <a:ext uri="{FF2B5EF4-FFF2-40B4-BE49-F238E27FC236}">
                <a16:creationId xmlns:a16="http://schemas.microsoft.com/office/drawing/2014/main" id="{F7931C68-5A57-D921-2A9C-73B3990F8363}"/>
              </a:ext>
            </a:extLst>
          </p:cNvPr>
          <p:cNvSpPr>
            <a:spLocks noGrp="1"/>
          </p:cNvSpPr>
          <p:nvPr>
            <p:ph type="body" sz="quarter" idx="16" hasCustomPrompt="1"/>
          </p:nvPr>
        </p:nvSpPr>
        <p:spPr>
          <a:xfrm>
            <a:off x="562033" y="3028950"/>
            <a:ext cx="5533967" cy="1901478"/>
          </a:xfrm>
          <a:prstGeom prst="rect">
            <a:avLst/>
          </a:prstGeom>
        </p:spPr>
        <p:txBody>
          <a:bodyPr lIns="0" tIns="0" rIns="0" bIns="0"/>
          <a:lstStyle>
            <a:lvl1pPr marL="0" indent="0">
              <a:buFontTx/>
              <a:buNone/>
              <a:defRPr sz="1400">
                <a:solidFill>
                  <a:schemeClr val="tx1"/>
                </a:solidFill>
              </a:defRPr>
            </a:lvl1pPr>
          </a:lstStyle>
          <a:p>
            <a:r>
              <a:rPr lang="en-GB"/>
              <a:t>Presented by 14pt</a:t>
            </a:r>
            <a:endParaRPr lang="en-US"/>
          </a:p>
        </p:txBody>
      </p:sp>
    </p:spTree>
    <p:extLst>
      <p:ext uri="{BB962C8B-B14F-4D97-AF65-F5344CB8AC3E}">
        <p14:creationId xmlns:p14="http://schemas.microsoft.com/office/powerpoint/2010/main" val="250374199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cknowledgement of Country 1">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A4A031B-81B7-43E9-D4FB-AF1716EB702F}"/>
              </a:ext>
            </a:extLst>
          </p:cNvPr>
          <p:cNvSpPr txBox="1"/>
          <p:nvPr userDrawn="1"/>
        </p:nvSpPr>
        <p:spPr>
          <a:xfrm>
            <a:off x="577851" y="985576"/>
            <a:ext cx="5518149" cy="1674817"/>
          </a:xfrm>
          <a:prstGeom prst="rect">
            <a:avLst/>
          </a:prstGeom>
        </p:spPr>
        <p:txBody>
          <a:bodyPr vert="horz" wrap="square" lIns="0" tIns="12700" rIns="0" bIns="0" rtlCol="0">
            <a:spAutoFit/>
          </a:bodyPr>
          <a:lstStyle/>
          <a:p>
            <a:pPr marL="21590" marR="5080" indent="-9525" algn="l">
              <a:lnSpc>
                <a:spcPct val="100000"/>
              </a:lnSpc>
              <a:spcBef>
                <a:spcPts val="100"/>
              </a:spcBef>
            </a:pPr>
            <a:r>
              <a:rPr lang="en-AU" sz="1800">
                <a:solidFill>
                  <a:schemeClr val="tx1"/>
                </a:solidFill>
                <a:latin typeface="Arial"/>
                <a:cs typeface="Arial"/>
              </a:rPr>
              <a:t>We recognise and pay respect to the Elders and communities – past, present, and emerging – of the lands that the University of Sydney's campuses stand on. For thousands of years they have shared and exchanged knowledges across innumerable generations for the benefit of all.</a:t>
            </a:r>
          </a:p>
        </p:txBody>
      </p:sp>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Tree>
    <p:extLst>
      <p:ext uri="{BB962C8B-B14F-4D97-AF65-F5344CB8AC3E}">
        <p14:creationId xmlns:p14="http://schemas.microsoft.com/office/powerpoint/2010/main" val="234212541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cknowledgement of Country 2">
    <p:bg>
      <p:bgPr>
        <a:solidFill>
          <a:schemeClr val="accent1"/>
        </a:solidFill>
        <a:effectLst/>
      </p:bgPr>
    </p:bg>
    <p:spTree>
      <p:nvGrpSpPr>
        <p:cNvPr id="1" name=""/>
        <p:cNvGrpSpPr/>
        <p:nvPr/>
      </p:nvGrpSpPr>
      <p:grpSpPr>
        <a:xfrm>
          <a:off x="0" y="0"/>
          <a:ext cx="0" cy="0"/>
          <a:chOff x="0" y="0"/>
          <a:chExt cx="0" cy="0"/>
        </a:xfrm>
      </p:grpSpPr>
      <p:pic>
        <p:nvPicPr>
          <p:cNvPr id="16" name="Picture 2">
            <a:extLst>
              <a:ext uri="{FF2B5EF4-FFF2-40B4-BE49-F238E27FC236}">
                <a16:creationId xmlns:a16="http://schemas.microsoft.com/office/drawing/2014/main" id="{6E1B4E01-527A-D1AA-EA18-50F1CA440C46}"/>
              </a:ext>
            </a:extLst>
          </p:cNvPr>
          <p:cNvPicPr>
            <a:picLocks noChangeAspect="1"/>
          </p:cNvPicPr>
          <p:nvPr userDrawn="1"/>
        </p:nvPicPr>
        <p:blipFill>
          <a:blip r:embed="rId2"/>
          <a:stretch>
            <a:fillRect/>
          </a:stretch>
        </p:blipFill>
        <p:spPr>
          <a:xfrm>
            <a:off x="583941" y="3611228"/>
            <a:ext cx="1558620" cy="548204"/>
          </a:xfrm>
          <a:prstGeom prst="rect">
            <a:avLst/>
          </a:prstGeom>
        </p:spPr>
      </p:pic>
      <p:sp>
        <p:nvSpPr>
          <p:cNvPr id="6" name="Title 1">
            <a:extLst>
              <a:ext uri="{FF2B5EF4-FFF2-40B4-BE49-F238E27FC236}">
                <a16:creationId xmlns:a16="http://schemas.microsoft.com/office/drawing/2014/main" id="{3A4A031B-81B7-43E9-D4FB-AF1716EB702F}"/>
              </a:ext>
            </a:extLst>
          </p:cNvPr>
          <p:cNvSpPr txBox="1"/>
          <p:nvPr userDrawn="1"/>
        </p:nvSpPr>
        <p:spPr>
          <a:xfrm>
            <a:off x="577851" y="985576"/>
            <a:ext cx="6432549" cy="1674817"/>
          </a:xfrm>
          <a:prstGeom prst="rect">
            <a:avLst/>
          </a:prstGeom>
        </p:spPr>
        <p:txBody>
          <a:bodyPr vert="horz" wrap="square" lIns="0" tIns="12700" rIns="0" bIns="0" rtlCol="0">
            <a:spAutoFit/>
          </a:bodyPr>
          <a:lstStyle/>
          <a:p>
            <a:pPr marL="51435" marR="5080" indent="-39370">
              <a:lnSpc>
                <a:spcPct val="100000"/>
              </a:lnSpc>
              <a:spcBef>
                <a:spcPts val="100"/>
              </a:spcBef>
            </a:pPr>
            <a:r>
              <a:rPr lang="en-AU" sz="1800">
                <a:latin typeface="Arial"/>
                <a:cs typeface="Arial"/>
              </a:rPr>
              <a:t>The</a:t>
            </a:r>
            <a:r>
              <a:rPr lang="en-AU" sz="1800" spc="-35">
                <a:latin typeface="Arial"/>
                <a:cs typeface="Arial"/>
              </a:rPr>
              <a:t> </a:t>
            </a:r>
            <a:r>
              <a:rPr lang="en-AU" sz="1800">
                <a:latin typeface="Arial"/>
                <a:cs typeface="Arial"/>
              </a:rPr>
              <a:t>University</a:t>
            </a:r>
            <a:r>
              <a:rPr lang="en-AU" sz="1800" spc="-30">
                <a:latin typeface="Arial"/>
                <a:cs typeface="Arial"/>
              </a:rPr>
              <a:t> </a:t>
            </a:r>
            <a:r>
              <a:rPr lang="en-AU" sz="1800">
                <a:latin typeface="Arial"/>
                <a:cs typeface="Arial"/>
              </a:rPr>
              <a:t>of</a:t>
            </a:r>
            <a:r>
              <a:rPr lang="en-AU" sz="1800" spc="-35">
                <a:latin typeface="Arial"/>
                <a:cs typeface="Arial"/>
              </a:rPr>
              <a:t> </a:t>
            </a:r>
            <a:r>
              <a:rPr lang="en-AU" sz="1800">
                <a:latin typeface="Arial"/>
                <a:cs typeface="Arial"/>
              </a:rPr>
              <a:t>Sydney’s</a:t>
            </a:r>
            <a:r>
              <a:rPr lang="en-AU" sz="1800" spc="-30">
                <a:latin typeface="Arial"/>
                <a:cs typeface="Arial"/>
              </a:rPr>
              <a:t> </a:t>
            </a:r>
            <a:r>
              <a:rPr lang="en-AU" sz="1800">
                <a:latin typeface="Arial"/>
                <a:cs typeface="Arial"/>
              </a:rPr>
              <a:t>Camperdown</a:t>
            </a:r>
            <a:r>
              <a:rPr lang="en-AU" sz="1800" spc="-30">
                <a:latin typeface="Arial"/>
                <a:cs typeface="Arial"/>
              </a:rPr>
              <a:t> </a:t>
            </a:r>
            <a:r>
              <a:rPr lang="en-AU" sz="1800">
                <a:latin typeface="Arial"/>
                <a:cs typeface="Arial"/>
              </a:rPr>
              <a:t>Campus</a:t>
            </a:r>
            <a:r>
              <a:rPr lang="en-AU" sz="1800" spc="-35">
                <a:latin typeface="Arial"/>
                <a:cs typeface="Arial"/>
              </a:rPr>
              <a:t> </a:t>
            </a:r>
            <a:r>
              <a:rPr lang="en-AU" sz="1800">
                <a:latin typeface="Arial"/>
                <a:cs typeface="Arial"/>
              </a:rPr>
              <a:t>sits</a:t>
            </a:r>
            <a:r>
              <a:rPr lang="en-AU" sz="1800" spc="-30">
                <a:latin typeface="Arial"/>
                <a:cs typeface="Arial"/>
              </a:rPr>
              <a:t> </a:t>
            </a:r>
            <a:r>
              <a:rPr lang="en-AU" sz="1800">
                <a:latin typeface="Arial"/>
                <a:cs typeface="Arial"/>
              </a:rPr>
              <a:t>on</a:t>
            </a:r>
            <a:r>
              <a:rPr lang="en-AU" sz="1800" spc="-30">
                <a:latin typeface="Arial"/>
                <a:cs typeface="Arial"/>
              </a:rPr>
              <a:t> </a:t>
            </a:r>
            <a:r>
              <a:rPr lang="en-AU" sz="1800">
                <a:latin typeface="Arial"/>
                <a:cs typeface="Arial"/>
              </a:rPr>
              <a:t>the</a:t>
            </a:r>
            <a:r>
              <a:rPr lang="en-AU" sz="1800" spc="-35">
                <a:latin typeface="Arial"/>
                <a:cs typeface="Arial"/>
              </a:rPr>
              <a:t> </a:t>
            </a:r>
            <a:r>
              <a:rPr lang="en-AU" sz="1800">
                <a:latin typeface="Arial"/>
                <a:cs typeface="Arial"/>
              </a:rPr>
              <a:t>lands</a:t>
            </a:r>
            <a:r>
              <a:rPr lang="en-AU" sz="1800" spc="-30">
                <a:latin typeface="Arial"/>
                <a:cs typeface="Arial"/>
              </a:rPr>
              <a:t> </a:t>
            </a:r>
            <a:r>
              <a:rPr lang="en-AU" sz="1800">
                <a:latin typeface="Arial"/>
                <a:cs typeface="Arial"/>
              </a:rPr>
              <a:t>of</a:t>
            </a:r>
            <a:r>
              <a:rPr lang="en-AU" sz="1800" spc="-30">
                <a:latin typeface="Arial"/>
                <a:cs typeface="Arial"/>
              </a:rPr>
              <a:t> </a:t>
            </a:r>
            <a:r>
              <a:rPr lang="en-AU" sz="1800" spc="-25">
                <a:latin typeface="Arial"/>
                <a:cs typeface="Arial"/>
              </a:rPr>
              <a:t>the </a:t>
            </a:r>
            <a:r>
              <a:rPr lang="en-AU" sz="1800">
                <a:latin typeface="Arial"/>
                <a:cs typeface="Arial"/>
              </a:rPr>
              <a:t>Gadigal</a:t>
            </a:r>
            <a:r>
              <a:rPr lang="en-AU" sz="1800" spc="-10">
                <a:latin typeface="Arial"/>
                <a:cs typeface="Arial"/>
              </a:rPr>
              <a:t> </a:t>
            </a:r>
            <a:r>
              <a:rPr lang="en-AU" sz="1800">
                <a:latin typeface="Arial"/>
                <a:cs typeface="Arial"/>
              </a:rPr>
              <a:t>people</a:t>
            </a:r>
            <a:r>
              <a:rPr lang="en-AU" sz="1800" spc="-10">
                <a:latin typeface="Arial"/>
                <a:cs typeface="Arial"/>
              </a:rPr>
              <a:t> </a:t>
            </a:r>
            <a:r>
              <a:rPr lang="en-AU" sz="1800">
                <a:latin typeface="Arial"/>
                <a:cs typeface="Arial"/>
              </a:rPr>
              <a:t>with</a:t>
            </a:r>
            <a:r>
              <a:rPr lang="en-AU" sz="1800" spc="-10">
                <a:latin typeface="Arial"/>
                <a:cs typeface="Arial"/>
              </a:rPr>
              <a:t> </a:t>
            </a:r>
            <a:r>
              <a:rPr lang="en-AU" sz="1800">
                <a:latin typeface="Arial"/>
                <a:cs typeface="Arial"/>
              </a:rPr>
              <a:t>campuses,</a:t>
            </a:r>
            <a:r>
              <a:rPr lang="en-AU" sz="1800" spc="-5">
                <a:latin typeface="Arial"/>
                <a:cs typeface="Arial"/>
              </a:rPr>
              <a:t> </a:t>
            </a:r>
            <a:r>
              <a:rPr lang="en-AU" sz="1800">
                <a:latin typeface="Arial"/>
                <a:cs typeface="Arial"/>
              </a:rPr>
              <a:t>teaching</a:t>
            </a:r>
            <a:r>
              <a:rPr lang="en-AU" sz="1800" spc="-10">
                <a:latin typeface="Arial"/>
                <a:cs typeface="Arial"/>
              </a:rPr>
              <a:t> </a:t>
            </a:r>
            <a:r>
              <a:rPr lang="en-AU" sz="1800">
                <a:latin typeface="Arial"/>
                <a:cs typeface="Arial"/>
              </a:rPr>
              <a:t>and</a:t>
            </a:r>
            <a:r>
              <a:rPr lang="en-AU" sz="1800" spc="-10">
                <a:latin typeface="Arial"/>
                <a:cs typeface="Arial"/>
              </a:rPr>
              <a:t> </a:t>
            </a:r>
            <a:r>
              <a:rPr lang="en-AU" sz="1800">
                <a:latin typeface="Arial"/>
                <a:cs typeface="Arial"/>
              </a:rPr>
              <a:t>research</a:t>
            </a:r>
            <a:r>
              <a:rPr lang="en-AU" sz="1800" spc="-5">
                <a:latin typeface="Arial"/>
                <a:cs typeface="Arial"/>
              </a:rPr>
              <a:t> </a:t>
            </a:r>
            <a:r>
              <a:rPr lang="en-AU" sz="1800">
                <a:latin typeface="Arial"/>
                <a:cs typeface="Arial"/>
              </a:rPr>
              <a:t>facilities</a:t>
            </a:r>
            <a:r>
              <a:rPr lang="en-AU" sz="1800" spc="-5">
                <a:latin typeface="Arial"/>
                <a:cs typeface="Arial"/>
              </a:rPr>
              <a:t> </a:t>
            </a:r>
            <a:r>
              <a:rPr lang="en-AU" sz="1800">
                <a:latin typeface="Arial"/>
                <a:cs typeface="Arial"/>
              </a:rPr>
              <a:t>on</a:t>
            </a:r>
            <a:r>
              <a:rPr lang="en-AU" sz="1800" spc="-10">
                <a:latin typeface="Arial"/>
                <a:cs typeface="Arial"/>
              </a:rPr>
              <a:t> </a:t>
            </a:r>
            <a:r>
              <a:rPr lang="en-AU" sz="1800" spc="-25">
                <a:latin typeface="Arial"/>
                <a:cs typeface="Arial"/>
              </a:rPr>
              <a:t>the </a:t>
            </a:r>
            <a:r>
              <a:rPr lang="en-AU" sz="1800">
                <a:latin typeface="Arial"/>
                <a:cs typeface="Arial"/>
              </a:rPr>
              <a:t>lands</a:t>
            </a:r>
            <a:r>
              <a:rPr lang="en-AU" sz="1800" spc="-45">
                <a:latin typeface="Arial"/>
                <a:cs typeface="Arial"/>
              </a:rPr>
              <a:t> </a:t>
            </a:r>
            <a:r>
              <a:rPr lang="en-AU" sz="1800">
                <a:latin typeface="Arial"/>
                <a:cs typeface="Arial"/>
              </a:rPr>
              <a:t>of</a:t>
            </a:r>
            <a:r>
              <a:rPr lang="en-AU" sz="1800" spc="-35">
                <a:latin typeface="Arial"/>
                <a:cs typeface="Arial"/>
              </a:rPr>
              <a:t> </a:t>
            </a:r>
            <a:r>
              <a:rPr lang="en-AU" sz="1800">
                <a:latin typeface="Arial"/>
                <a:cs typeface="Arial"/>
              </a:rPr>
              <a:t>the</a:t>
            </a:r>
            <a:r>
              <a:rPr lang="en-AU" sz="1800" spc="-25">
                <a:latin typeface="Arial"/>
                <a:cs typeface="Arial"/>
              </a:rPr>
              <a:t> </a:t>
            </a:r>
            <a:r>
              <a:rPr lang="en-AU" sz="1800" err="1">
                <a:latin typeface="Arial"/>
                <a:cs typeface="Arial"/>
              </a:rPr>
              <a:t>Gamaraygal</a:t>
            </a:r>
            <a:r>
              <a:rPr lang="en-AU" sz="1800">
                <a:latin typeface="Arial"/>
                <a:cs typeface="Arial"/>
              </a:rPr>
              <a:t>,</a:t>
            </a:r>
            <a:r>
              <a:rPr lang="en-AU" sz="1800" spc="-30">
                <a:latin typeface="Arial"/>
                <a:cs typeface="Arial"/>
              </a:rPr>
              <a:t> </a:t>
            </a:r>
            <a:r>
              <a:rPr lang="en-AU" sz="1800" err="1">
                <a:latin typeface="Arial"/>
                <a:cs typeface="Arial"/>
              </a:rPr>
              <a:t>Dharug</a:t>
            </a:r>
            <a:r>
              <a:rPr lang="en-AU" sz="1800">
                <a:latin typeface="Arial"/>
                <a:cs typeface="Arial"/>
              </a:rPr>
              <a:t>,</a:t>
            </a:r>
            <a:r>
              <a:rPr lang="en-AU" sz="1800" spc="-30">
                <a:latin typeface="Arial"/>
                <a:cs typeface="Arial"/>
              </a:rPr>
              <a:t> </a:t>
            </a:r>
            <a:r>
              <a:rPr lang="en-AU" sz="1800" err="1">
                <a:latin typeface="Arial"/>
                <a:cs typeface="Arial"/>
              </a:rPr>
              <a:t>Wangal</a:t>
            </a:r>
            <a:r>
              <a:rPr lang="en-AU" sz="1800">
                <a:latin typeface="Arial"/>
                <a:cs typeface="Arial"/>
              </a:rPr>
              <a:t>,</a:t>
            </a:r>
            <a:r>
              <a:rPr lang="en-AU" sz="1800" spc="-35">
                <a:latin typeface="Arial"/>
                <a:cs typeface="Arial"/>
              </a:rPr>
              <a:t> </a:t>
            </a:r>
            <a:r>
              <a:rPr lang="en-AU" sz="1800" err="1">
                <a:latin typeface="Arial"/>
                <a:cs typeface="Arial"/>
              </a:rPr>
              <a:t>Darkinyung</a:t>
            </a:r>
            <a:r>
              <a:rPr lang="en-AU" sz="1800">
                <a:latin typeface="Arial"/>
                <a:cs typeface="Arial"/>
              </a:rPr>
              <a:t>,</a:t>
            </a:r>
            <a:r>
              <a:rPr lang="en-AU" sz="1800" spc="-30">
                <a:latin typeface="Arial"/>
                <a:cs typeface="Arial"/>
              </a:rPr>
              <a:t> </a:t>
            </a:r>
            <a:r>
              <a:rPr lang="en-AU" sz="1800" spc="-10" err="1">
                <a:latin typeface="Arial"/>
                <a:cs typeface="Arial"/>
              </a:rPr>
              <a:t>Burramadagal</a:t>
            </a:r>
            <a:r>
              <a:rPr lang="en-AU" sz="1800" spc="-10">
                <a:latin typeface="Arial"/>
                <a:cs typeface="Arial"/>
              </a:rPr>
              <a:t>, </a:t>
            </a:r>
            <a:r>
              <a:rPr lang="en-AU" sz="1800" err="1">
                <a:latin typeface="Arial"/>
                <a:cs typeface="Arial"/>
              </a:rPr>
              <a:t>Dharawal</a:t>
            </a:r>
            <a:r>
              <a:rPr lang="en-AU" sz="1800">
                <a:latin typeface="Arial"/>
                <a:cs typeface="Arial"/>
              </a:rPr>
              <a:t>,</a:t>
            </a:r>
            <a:r>
              <a:rPr lang="en-AU" sz="1800" spc="-30">
                <a:latin typeface="Arial"/>
                <a:cs typeface="Arial"/>
              </a:rPr>
              <a:t> </a:t>
            </a:r>
            <a:r>
              <a:rPr lang="en-AU" sz="1800" err="1">
                <a:latin typeface="Arial"/>
                <a:cs typeface="Arial"/>
              </a:rPr>
              <a:t>Gandangara</a:t>
            </a:r>
            <a:r>
              <a:rPr lang="en-AU" sz="1800">
                <a:latin typeface="Arial"/>
                <a:cs typeface="Arial"/>
              </a:rPr>
              <a:t>,</a:t>
            </a:r>
            <a:r>
              <a:rPr lang="en-AU" sz="1800" spc="-10">
                <a:latin typeface="Arial"/>
                <a:cs typeface="Arial"/>
              </a:rPr>
              <a:t> Gamilaraay,</a:t>
            </a:r>
            <a:r>
              <a:rPr lang="en-AU" sz="1800" spc="-15">
                <a:latin typeface="Arial"/>
                <a:cs typeface="Arial"/>
              </a:rPr>
              <a:t> </a:t>
            </a:r>
            <a:r>
              <a:rPr lang="en-AU" sz="1800" err="1">
                <a:latin typeface="Arial"/>
                <a:cs typeface="Arial"/>
              </a:rPr>
              <a:t>Barkindji</a:t>
            </a:r>
            <a:r>
              <a:rPr lang="en-AU" sz="1800">
                <a:latin typeface="Arial"/>
                <a:cs typeface="Arial"/>
              </a:rPr>
              <a:t>,</a:t>
            </a:r>
            <a:r>
              <a:rPr lang="en-AU" sz="1800" spc="-10">
                <a:latin typeface="Arial"/>
                <a:cs typeface="Arial"/>
              </a:rPr>
              <a:t> </a:t>
            </a:r>
            <a:r>
              <a:rPr lang="en-AU" sz="1800">
                <a:latin typeface="Arial"/>
                <a:cs typeface="Arial"/>
              </a:rPr>
              <a:t>Bundjalung,</a:t>
            </a:r>
            <a:r>
              <a:rPr lang="en-AU" sz="1800" spc="-10">
                <a:latin typeface="Arial"/>
                <a:cs typeface="Arial"/>
              </a:rPr>
              <a:t> Wiradjuri, </a:t>
            </a:r>
            <a:r>
              <a:rPr lang="en-AU" sz="1800" err="1">
                <a:latin typeface="Arial"/>
                <a:cs typeface="Arial"/>
              </a:rPr>
              <a:t>Ngunawal</a:t>
            </a:r>
            <a:r>
              <a:rPr lang="en-AU" sz="1800">
                <a:latin typeface="Arial"/>
                <a:cs typeface="Arial"/>
              </a:rPr>
              <a:t>,</a:t>
            </a:r>
            <a:r>
              <a:rPr lang="en-AU" sz="1800" spc="-15">
                <a:latin typeface="Arial"/>
                <a:cs typeface="Arial"/>
              </a:rPr>
              <a:t> </a:t>
            </a:r>
            <a:r>
              <a:rPr lang="en-AU" sz="1800" err="1">
                <a:latin typeface="Arial"/>
                <a:cs typeface="Arial"/>
              </a:rPr>
              <a:t>Gureng</a:t>
            </a:r>
            <a:r>
              <a:rPr lang="en-AU" sz="1800" spc="-10">
                <a:latin typeface="Arial"/>
                <a:cs typeface="Arial"/>
              </a:rPr>
              <a:t> </a:t>
            </a:r>
            <a:r>
              <a:rPr lang="en-AU" sz="1800" err="1">
                <a:latin typeface="Arial"/>
                <a:cs typeface="Arial"/>
              </a:rPr>
              <a:t>Gureng</a:t>
            </a:r>
            <a:r>
              <a:rPr lang="en-AU" sz="1800">
                <a:latin typeface="Arial"/>
                <a:cs typeface="Arial"/>
              </a:rPr>
              <a:t>,</a:t>
            </a:r>
            <a:r>
              <a:rPr lang="en-AU" sz="1800" spc="-10">
                <a:latin typeface="Arial"/>
                <a:cs typeface="Arial"/>
              </a:rPr>
              <a:t> </a:t>
            </a:r>
            <a:r>
              <a:rPr lang="en-AU" sz="1800">
                <a:latin typeface="Arial"/>
                <a:cs typeface="Arial"/>
              </a:rPr>
              <a:t>and</a:t>
            </a:r>
            <a:r>
              <a:rPr lang="en-AU" sz="1800" spc="-15">
                <a:latin typeface="Arial"/>
                <a:cs typeface="Arial"/>
              </a:rPr>
              <a:t> </a:t>
            </a:r>
            <a:r>
              <a:rPr lang="en-AU" sz="1800" err="1">
                <a:latin typeface="Arial"/>
                <a:cs typeface="Arial"/>
              </a:rPr>
              <a:t>Gagadju</a:t>
            </a:r>
            <a:r>
              <a:rPr lang="en-AU" sz="1800" spc="-10">
                <a:latin typeface="Arial"/>
                <a:cs typeface="Arial"/>
              </a:rPr>
              <a:t> peoples.</a:t>
            </a:r>
            <a:endParaRPr lang="en-AU" sz="1800">
              <a:latin typeface="Arial"/>
              <a:cs typeface="Arial"/>
            </a:endParaRPr>
          </a:p>
        </p:txBody>
      </p:sp>
    </p:spTree>
    <p:extLst>
      <p:ext uri="{BB962C8B-B14F-4D97-AF65-F5344CB8AC3E}">
        <p14:creationId xmlns:p14="http://schemas.microsoft.com/office/powerpoint/2010/main" val="71224280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4.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3" Type="http://schemas.openxmlformats.org/officeDocument/2006/relationships/slideLayout" Target="../slideLayouts/slideLayout30.xml"/><Relationship Id="rId21" Type="http://schemas.openxmlformats.org/officeDocument/2006/relationships/slideLayout" Target="../slideLayouts/slideLayout48.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3824931"/>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07" r:id="rId3"/>
    <p:sldLayoutId id="2147483745" r:id="rId4"/>
    <p:sldLayoutId id="2147483746" r:id="rId5"/>
    <p:sldLayoutId id="2147483747" r:id="rId6"/>
    <p:sldLayoutId id="2147483749" r:id="rId7"/>
  </p:sldLayoutIdLst>
  <p:txStyles>
    <p:titleStyle>
      <a:lvl1pPr eaLnBrk="1" hangingPunct="1">
        <a:defRPr>
          <a:solidFill>
            <a:schemeClr val="accent1"/>
          </a:solidFill>
          <a:latin typeface="+mj-lt"/>
          <a:ea typeface="+mj-ea"/>
          <a:cs typeface="+mj-cs"/>
        </a:defRPr>
      </a:lvl1pPr>
    </p:titleStyle>
    <p:bodyStyle>
      <a:lvl1pPr marL="171450" indent="-171450" eaLnBrk="1" hangingPunct="1">
        <a:buClr>
          <a:schemeClr val="tx2"/>
        </a:buClr>
        <a:buFont typeface="Arial" panose="020B0604020202020204" pitchFamily="34" charset="0"/>
        <a:buChar char="•"/>
        <a:defRPr>
          <a:solidFill>
            <a:schemeClr val="tx2"/>
          </a:solidFill>
          <a:latin typeface="+mn-lt"/>
          <a:ea typeface="+mn-ea"/>
          <a:cs typeface="+mn-cs"/>
        </a:defRPr>
      </a:lvl1pPr>
      <a:lvl2pPr marL="457200" eaLnBrk="1" hangingPunct="1">
        <a:buFont typeface="Arial" panose="020B0604020202020204" pitchFamily="34" charset="0"/>
        <a:buChar char="•"/>
        <a:defRPr>
          <a:solidFill>
            <a:schemeClr val="tx2"/>
          </a:solidFill>
          <a:latin typeface="+mn-lt"/>
          <a:ea typeface="+mn-ea"/>
          <a:cs typeface="+mn-cs"/>
        </a:defRPr>
      </a:lvl2pPr>
      <a:lvl3pPr marL="914400" eaLnBrk="1" hangingPunct="1">
        <a:buFont typeface="Arial" panose="020B0604020202020204" pitchFamily="34" charset="0"/>
        <a:buChar char="•"/>
        <a:defRPr>
          <a:solidFill>
            <a:schemeClr val="tx2"/>
          </a:solidFill>
          <a:latin typeface="+mn-lt"/>
          <a:ea typeface="+mn-ea"/>
          <a:cs typeface="+mn-cs"/>
        </a:defRPr>
      </a:lvl3pPr>
      <a:lvl4pPr marL="1371600" eaLnBrk="1" hangingPunct="1">
        <a:buFont typeface="Arial" panose="020B0604020202020204" pitchFamily="34" charset="0"/>
        <a:buChar char="•"/>
        <a:defRPr>
          <a:solidFill>
            <a:schemeClr val="tx2"/>
          </a:solidFill>
          <a:latin typeface="+mn-lt"/>
          <a:ea typeface="+mn-ea"/>
          <a:cs typeface="+mn-cs"/>
        </a:defRPr>
      </a:lvl4pPr>
      <a:lvl5pPr marL="1828800" eaLnBrk="1" hangingPunct="1">
        <a:buFont typeface="Arial" panose="020B0604020202020204" pitchFamily="34" charset="0"/>
        <a:buChar char="•"/>
        <a:defRPr>
          <a:solidFill>
            <a:schemeClr val="tx2"/>
          </a:solidFill>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897651"/>
      </p:ext>
    </p:extLst>
  </p:cSld>
  <p:clrMap bg1="lt1" tx1="dk1" bg2="lt2" tx2="dk2" accent1="accent1" accent2="accent2" accent3="accent3" accent4="accent4" accent5="accent5" accent6="accent6" hlink="hlink" folHlink="folHlink"/>
  <p:sldLayoutIdLst>
    <p:sldLayoutId id="2147483714" r:id="rId1"/>
    <p:sldLayoutId id="2147483717" r:id="rId2"/>
    <p:sldLayoutId id="2147483718" r:id="rId3"/>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958849"/>
      </p:ext>
    </p:extLst>
  </p:cSld>
  <p:clrMap bg1="lt1" tx1="dk1" bg2="lt2" tx2="dk2" accent1="accent1" accent2="accent2" accent3="accent3" accent4="accent4" accent5="accent5" accent6="accent6" hlink="hlink" folHlink="folHlink"/>
  <p:sldLayoutIdLst>
    <p:sldLayoutId id="2147483721" r:id="rId1"/>
    <p:sldLayoutId id="2147483723" r:id="rId2"/>
    <p:sldLayoutId id="2147483724" r:id="rId3"/>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0692434"/>
      </p:ext>
    </p:extLst>
  </p:cSld>
  <p:clrMap bg1="lt1" tx1="dk1" bg2="lt2" tx2="dk2" accent1="accent1" accent2="accent2" accent3="accent3" accent4="accent4" accent5="accent5" accent6="accent6" hlink="hlink" folHlink="folHlink"/>
  <p:sldLayoutIdLst>
    <p:sldLayoutId id="2147483726" r:id="rId1"/>
    <p:sldLayoutId id="2147483733" r:id="rId2"/>
    <p:sldLayoutId id="2147483734" r:id="rId3"/>
    <p:sldLayoutId id="2147483735" r:id="rId4"/>
    <p:sldLayoutId id="2147483732" r:id="rId5"/>
    <p:sldLayoutId id="2147483727" r:id="rId6"/>
    <p:sldLayoutId id="2147483739" r:id="rId7"/>
    <p:sldLayoutId id="2147483728" r:id="rId8"/>
    <p:sldLayoutId id="2147483729" r:id="rId9"/>
    <p:sldLayoutId id="2147483730" r:id="rId10"/>
    <p:sldLayoutId id="2147483731" r:id="rId11"/>
    <p:sldLayoutId id="2147483736" r:id="rId12"/>
    <p:sldLayoutId id="2147483748" r:id="rId13"/>
    <p:sldLayoutId id="2147483738" r:id="rId14"/>
  </p:sldLayoutIdLst>
  <p:txStyles>
    <p:titleStyle>
      <a:lvl1pPr>
        <a:defRPr>
          <a:solidFill>
            <a:schemeClr val="accent1"/>
          </a:solidFill>
          <a:latin typeface="+mj-lt"/>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7850" y="736598"/>
            <a:ext cx="7988300" cy="369332"/>
          </a:xfrm>
          <a:prstGeom prst="rect">
            <a:avLst/>
          </a:prstGeom>
        </p:spPr>
        <p:txBody>
          <a:bodyPr wrap="square" lIns="0" tIns="0" rIns="0" bIns="0">
            <a:spAutoFit/>
          </a:bodyPr>
          <a:lstStyle>
            <a:lvl1pPr>
              <a:defRPr sz="2400" b="0" i="0">
                <a:solidFill>
                  <a:srgbClr val="E64626"/>
                </a:solidFill>
                <a:latin typeface="Times New Roman"/>
                <a:cs typeface="Times New Roman"/>
              </a:defRPr>
            </a:lvl1pPr>
          </a:lstStyle>
          <a:p>
            <a:r>
              <a:rPr lang="en-AU"/>
              <a:t>Click to add title</a:t>
            </a:r>
            <a:endParaRPr/>
          </a:p>
        </p:txBody>
      </p:sp>
      <p:sp>
        <p:nvSpPr>
          <p:cNvPr id="3" name="Placeholder 2"/>
          <p:cNvSpPr>
            <a:spLocks noGrp="1"/>
          </p:cNvSpPr>
          <p:nvPr>
            <p:ph type="body" idx="1"/>
          </p:nvPr>
        </p:nvSpPr>
        <p:spPr>
          <a:xfrm>
            <a:off x="1892300" y="1803398"/>
            <a:ext cx="6673850" cy="2762251"/>
          </a:xfrm>
          <a:prstGeom prst="rect">
            <a:avLst/>
          </a:prstGeom>
        </p:spPr>
        <p:txBody>
          <a:bodyPr wrap="square" lIns="0" tIns="0" rIns="0" bIns="0">
            <a:noAutofit/>
          </a:bodyPr>
          <a:lstStyle>
            <a:lvl1pPr>
              <a:defRPr sz="1000" b="0" i="0">
                <a:solidFill>
                  <a:srgbClr val="3C3C3B"/>
                </a:solidFill>
                <a:latin typeface="Arial"/>
                <a:cs typeface="Arial"/>
              </a:defRPr>
            </a:lvl1pPr>
          </a:lstStyle>
          <a:p>
            <a:pPr marL="171450" indent="-171450">
              <a:buClr>
                <a:schemeClr val="tx2"/>
              </a:buClr>
              <a:buFont typeface="System Font Regular"/>
              <a:buChar char="-"/>
            </a:pPr>
            <a:r>
              <a:rPr lang="en-GB" sz="1000">
                <a:solidFill>
                  <a:schemeClr val="tx2"/>
                </a:solidFill>
                <a:latin typeface="+mn-lt"/>
              </a:rPr>
              <a:t>Click to edit Master text styles</a:t>
            </a:r>
          </a:p>
          <a:p>
            <a:pPr marL="628650" lvl="1" indent="-171450">
              <a:buClr>
                <a:schemeClr val="tx2"/>
              </a:buClr>
              <a:buFont typeface="System Font Regular"/>
              <a:buChar char="-"/>
            </a:pPr>
            <a:r>
              <a:rPr lang="en-GB" sz="1000">
                <a:solidFill>
                  <a:schemeClr val="tx2"/>
                </a:solidFill>
                <a:latin typeface="+mn-lt"/>
              </a:rPr>
              <a:t>Second level</a:t>
            </a:r>
          </a:p>
          <a:p>
            <a:pPr marL="1085850" lvl="2" indent="-171450">
              <a:buClr>
                <a:schemeClr val="tx2"/>
              </a:buClr>
              <a:buFont typeface="System Font Regular"/>
              <a:buChar char="-"/>
            </a:pPr>
            <a:r>
              <a:rPr lang="en-GB" sz="1000">
                <a:solidFill>
                  <a:schemeClr val="tx2"/>
                </a:solidFill>
                <a:latin typeface="+mn-lt"/>
              </a:rPr>
              <a:t>Third level</a:t>
            </a:r>
          </a:p>
          <a:p>
            <a:pPr marL="1543050" lvl="3" indent="-171450">
              <a:buClr>
                <a:schemeClr val="tx2"/>
              </a:buClr>
              <a:buFont typeface="System Font Regular"/>
              <a:buChar char="-"/>
            </a:pPr>
            <a:r>
              <a:rPr lang="en-GB" sz="1000">
                <a:solidFill>
                  <a:schemeClr val="tx2"/>
                </a:solidFill>
                <a:latin typeface="+mn-lt"/>
              </a:rPr>
              <a:t>Fourth level</a:t>
            </a:r>
          </a:p>
          <a:p>
            <a:pPr marL="2000250" lvl="4" indent="-171450">
              <a:buClr>
                <a:schemeClr val="tx2"/>
              </a:buClr>
              <a:buFont typeface="System Font Regular"/>
              <a:buChar char="-"/>
            </a:pPr>
            <a:r>
              <a:rPr lang="en-GB" sz="1000">
                <a:solidFill>
                  <a:schemeClr val="tx2"/>
                </a:solidFill>
                <a:latin typeface="+mn-lt"/>
              </a:rPr>
              <a:t>Fifth level</a:t>
            </a:r>
            <a:endParaRPr lang="en-US" sz="1000">
              <a:solidFill>
                <a:schemeClr val="tx2"/>
              </a:solidFill>
              <a:latin typeface="+mn-lt"/>
            </a:endParaRPr>
          </a:p>
          <a:p>
            <a:endParaRPr/>
          </a:p>
        </p:txBody>
      </p:sp>
      <p:sp>
        <p:nvSpPr>
          <p:cNvPr id="12" name="Placeholder 3">
            <a:extLst>
              <a:ext uri="{FF2B5EF4-FFF2-40B4-BE49-F238E27FC236}">
                <a16:creationId xmlns:a16="http://schemas.microsoft.com/office/drawing/2014/main" id="{6C0811DA-1436-1C90-68E8-D6A920491400}"/>
              </a:ext>
            </a:extLst>
          </p:cNvPr>
          <p:cNvSpPr txBox="1"/>
          <p:nvPr userDrawn="1"/>
        </p:nvSpPr>
        <p:spPr>
          <a:xfrm>
            <a:off x="568325" y="4725643"/>
            <a:ext cx="942975" cy="118110"/>
          </a:xfrm>
          <a:prstGeom prst="rect">
            <a:avLst/>
          </a:prstGeom>
        </p:spPr>
        <p:txBody>
          <a:bodyPr vert="horz" wrap="square" lIns="0" tIns="4445" rIns="0" bIns="0" rtlCol="0">
            <a:spAutoFit/>
          </a:bodyPr>
          <a:lstStyle/>
          <a:p>
            <a:pPr marL="12700">
              <a:lnSpc>
                <a:spcPct val="100000"/>
              </a:lnSpc>
              <a:spcBef>
                <a:spcPts val="35"/>
              </a:spcBef>
            </a:pPr>
            <a:r>
              <a:rPr sz="650">
                <a:solidFill>
                  <a:srgbClr val="3C3C3B"/>
                </a:solidFill>
                <a:latin typeface="Arial"/>
                <a:cs typeface="Arial"/>
              </a:rPr>
              <a:t>The</a:t>
            </a:r>
            <a:r>
              <a:rPr sz="650" spc="15">
                <a:solidFill>
                  <a:srgbClr val="3C3C3B"/>
                </a:solidFill>
                <a:latin typeface="Arial"/>
                <a:cs typeface="Arial"/>
              </a:rPr>
              <a:t> </a:t>
            </a:r>
            <a:r>
              <a:rPr sz="650" spc="-10">
                <a:solidFill>
                  <a:srgbClr val="3C3C3B"/>
                </a:solidFill>
                <a:latin typeface="Arial"/>
                <a:cs typeface="Arial"/>
              </a:rPr>
              <a:t>University</a:t>
            </a:r>
            <a:r>
              <a:rPr sz="650" spc="10">
                <a:solidFill>
                  <a:srgbClr val="3C3C3B"/>
                </a:solidFill>
                <a:latin typeface="Arial"/>
                <a:cs typeface="Arial"/>
              </a:rPr>
              <a:t> </a:t>
            </a:r>
            <a:r>
              <a:rPr sz="650">
                <a:solidFill>
                  <a:srgbClr val="3C3C3B"/>
                </a:solidFill>
                <a:latin typeface="Arial"/>
                <a:cs typeface="Arial"/>
              </a:rPr>
              <a:t>of</a:t>
            </a:r>
            <a:r>
              <a:rPr sz="650" spc="15">
                <a:solidFill>
                  <a:srgbClr val="3C3C3B"/>
                </a:solidFill>
                <a:latin typeface="Arial"/>
                <a:cs typeface="Arial"/>
              </a:rPr>
              <a:t> </a:t>
            </a:r>
            <a:r>
              <a:rPr sz="650" spc="-10">
                <a:solidFill>
                  <a:srgbClr val="3C3C3B"/>
                </a:solidFill>
                <a:latin typeface="Arial"/>
                <a:cs typeface="Arial"/>
              </a:rPr>
              <a:t>Sydney</a:t>
            </a:r>
            <a:endParaRPr sz="650">
              <a:latin typeface="Arial"/>
              <a:cs typeface="Arial"/>
            </a:endParaRPr>
          </a:p>
        </p:txBody>
      </p:sp>
      <p:sp>
        <p:nvSpPr>
          <p:cNvPr id="8" name="object 4">
            <a:extLst>
              <a:ext uri="{FF2B5EF4-FFF2-40B4-BE49-F238E27FC236}">
                <a16:creationId xmlns:a16="http://schemas.microsoft.com/office/drawing/2014/main" id="{5A642DA0-8A3F-F1D1-A500-3E3B635F525E}"/>
              </a:ext>
            </a:extLst>
          </p:cNvPr>
          <p:cNvSpPr/>
          <p:nvPr userDrawn="1"/>
        </p:nvSpPr>
        <p:spPr>
          <a:xfrm>
            <a:off x="571500" y="576262"/>
            <a:ext cx="914400" cy="0"/>
          </a:xfrm>
          <a:custGeom>
            <a:avLst/>
            <a:gdLst/>
            <a:ahLst/>
            <a:cxnLst/>
            <a:rect l="l" t="t" r="r" b="b"/>
            <a:pathLst>
              <a:path w="914400">
                <a:moveTo>
                  <a:pt x="914400" y="0"/>
                </a:moveTo>
                <a:lnTo>
                  <a:pt x="0" y="0"/>
                </a:lnTo>
              </a:path>
            </a:pathLst>
          </a:custGeom>
          <a:ln w="9525">
            <a:solidFill>
              <a:schemeClr val="accent1"/>
            </a:solidFill>
          </a:ln>
        </p:spPr>
        <p:txBody>
          <a:bodyPr wrap="square" lIns="0" tIns="0" rIns="0" bIns="0" rtlCol="0"/>
          <a:lstStyle/>
          <a:p>
            <a:endParaRP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741" r:id="rId3"/>
    <p:sldLayoutId id="2147483704" r:id="rId4"/>
    <p:sldLayoutId id="2147483680" r:id="rId5"/>
    <p:sldLayoutId id="2147483681" r:id="rId6"/>
    <p:sldLayoutId id="2147483662" r:id="rId7"/>
    <p:sldLayoutId id="2147483668" r:id="rId8"/>
    <p:sldLayoutId id="2147483669" r:id="rId9"/>
    <p:sldLayoutId id="2147483667" r:id="rId10"/>
    <p:sldLayoutId id="2147483670" r:id="rId11"/>
    <p:sldLayoutId id="2147483666" r:id="rId12"/>
    <p:sldLayoutId id="2147483744" r:id="rId13"/>
    <p:sldLayoutId id="2147483671" r:id="rId14"/>
    <p:sldLayoutId id="2147483663" r:id="rId15"/>
    <p:sldLayoutId id="2147483672" r:id="rId16"/>
    <p:sldLayoutId id="2147483742" r:id="rId17"/>
    <p:sldLayoutId id="2147483743" r:id="rId18"/>
    <p:sldLayoutId id="2147483673" r:id="rId19"/>
    <p:sldLayoutId id="2147483674" r:id="rId20"/>
    <p:sldLayoutId id="2147483675" r:id="rId21"/>
    <p:sldLayoutId id="2147483676" r:id="rId22"/>
    <p:sldLayoutId id="2147483677" r:id="rId23"/>
    <p:sldLayoutId id="2147483740" r:id="rId24"/>
    <p:sldLayoutId id="2147483678" r:id="rId25"/>
    <p:sldLayoutId id="2147483679" r:id="rId26"/>
  </p:sldLayoutIdLst>
  <p:txStyles>
    <p:titleStyle>
      <a:lvl1pPr>
        <a:defRPr>
          <a:solidFill>
            <a:schemeClr val="accent1"/>
          </a:solidFill>
          <a:latin typeface="Times" pitchFamily="2" charset="0"/>
          <a:ea typeface="+mj-ea"/>
          <a:cs typeface="+mj-cs"/>
        </a:defRPr>
      </a:lvl1pPr>
    </p:titleStyle>
    <p:bodyStyle>
      <a:lvl1pPr marL="171450" indent="-171450">
        <a:buClr>
          <a:schemeClr val="tx2"/>
        </a:buClr>
        <a:buFont typeface="Arial" panose="020B0604020202020204" pitchFamily="34" charset="0"/>
        <a:buChar char="•"/>
        <a:defRPr>
          <a:solidFill>
            <a:schemeClr val="tx2"/>
          </a:solidFill>
          <a:latin typeface="+mn-lt"/>
          <a:ea typeface="+mn-ea"/>
          <a:cs typeface="+mn-cs"/>
        </a:defRPr>
      </a:lvl1pPr>
      <a:lvl2pPr marL="457200">
        <a:buFont typeface="Arial" panose="020B0604020202020204" pitchFamily="34" charset="0"/>
        <a:buChar char="•"/>
        <a:defRPr>
          <a:solidFill>
            <a:schemeClr val="tx2"/>
          </a:solidFill>
          <a:latin typeface="+mn-lt"/>
          <a:ea typeface="+mn-ea"/>
          <a:cs typeface="+mn-cs"/>
        </a:defRPr>
      </a:lvl2pPr>
      <a:lvl3pPr marL="914400">
        <a:buFont typeface="Arial" panose="020B0604020202020204" pitchFamily="34" charset="0"/>
        <a:buChar char="•"/>
        <a:defRPr>
          <a:solidFill>
            <a:schemeClr val="tx2"/>
          </a:solidFill>
          <a:latin typeface="+mn-lt"/>
          <a:ea typeface="+mn-ea"/>
          <a:cs typeface="+mn-cs"/>
        </a:defRPr>
      </a:lvl3pPr>
      <a:lvl4pPr marL="1371600">
        <a:buFont typeface="Arial" panose="020B0604020202020204" pitchFamily="34" charset="0"/>
        <a:buChar char="•"/>
        <a:defRPr>
          <a:solidFill>
            <a:schemeClr val="tx2"/>
          </a:solidFill>
          <a:latin typeface="+mn-lt"/>
          <a:ea typeface="+mn-ea"/>
          <a:cs typeface="+mn-cs"/>
        </a:defRPr>
      </a:lvl4pPr>
      <a:lvl5pPr marL="1828800">
        <a:buFont typeface="Arial" panose="020B0604020202020204" pitchFamily="34" charset="0"/>
        <a:buChar char="•"/>
        <a:defRPr>
          <a:solidFill>
            <a:schemeClr val="tx2"/>
          </a:solidFill>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4" orient="horz" pos="362" userDrawn="1">
          <p15:clr>
            <a:srgbClr val="A4A3A4"/>
          </p15:clr>
        </p15:guide>
        <p15:guide id="6" orient="horz" pos="1131" userDrawn="1">
          <p15:clr>
            <a:srgbClr val="A4A3A4"/>
          </p15:clr>
        </p15:guide>
        <p15:guide id="8" orient="horz" pos="2876" userDrawn="1">
          <p15:clr>
            <a:srgbClr val="A4A3A4"/>
          </p15:clr>
        </p15:guide>
        <p15:guide id="9" pos="360" userDrawn="1">
          <p15:clr>
            <a:srgbClr val="A4A3A4"/>
          </p15:clr>
        </p15:guide>
        <p15:guide id="10" pos="5396" userDrawn="1">
          <p15:clr>
            <a:srgbClr val="A4A3A4"/>
          </p15:clr>
        </p15:guide>
        <p15:guide id="11" pos="1185"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8.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8.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27.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1.png"/><Relationship Id="rId7" Type="http://schemas.openxmlformats.org/officeDocument/2006/relationships/image" Target="../media/image31.png"/><Relationship Id="rId12"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png"/><Relationship Id="rId3" Type="http://schemas.openxmlformats.org/officeDocument/2006/relationships/image" Target="../media/image21.png"/><Relationship Id="rId7" Type="http://schemas.openxmlformats.org/officeDocument/2006/relationships/image" Target="../media/image31.png"/><Relationship Id="rId12" Type="http://schemas.openxmlformats.org/officeDocument/2006/relationships/image" Target="../media/image29.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11" Type="http://schemas.openxmlformats.org/officeDocument/2006/relationships/image" Target="../media/image28.png"/><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image" Target="../media/image22.png"/><Relationship Id="rId9" Type="http://schemas.openxmlformats.org/officeDocument/2006/relationships/image" Target="../media/image26.png"/><Relationship Id="rId14" Type="http://schemas.openxmlformats.org/officeDocument/2006/relationships/image" Target="../media/image32.png"/></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1.png"/><Relationship Id="rId7" Type="http://schemas.openxmlformats.org/officeDocument/2006/relationships/image" Target="../media/image31.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34.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6.png"/><Relationship Id="rId7"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1.png"/><Relationship Id="rId7" Type="http://schemas.openxmlformats.org/officeDocument/2006/relationships/image" Target="../media/image34.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3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1.png"/><Relationship Id="rId7" Type="http://schemas.openxmlformats.org/officeDocument/2006/relationships/image" Target="../media/image34.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39.png"/><Relationship Id="rId4" Type="http://schemas.openxmlformats.org/officeDocument/2006/relationships/image" Target="../media/image22.png"/><Relationship Id="rId9" Type="http://schemas.openxmlformats.org/officeDocument/2006/relationships/image" Target="../media/image40.png"/></Relationships>
</file>

<file path=ppt/slides/_rels/slide31.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1.png"/><Relationship Id="rId7" Type="http://schemas.openxmlformats.org/officeDocument/2006/relationships/image" Target="../media/image34.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11" Type="http://schemas.openxmlformats.org/officeDocument/2006/relationships/image" Target="../media/image41.png"/><Relationship Id="rId5" Type="http://schemas.openxmlformats.org/officeDocument/2006/relationships/image" Target="../media/image23.png"/><Relationship Id="rId10" Type="http://schemas.openxmlformats.org/officeDocument/2006/relationships/image" Target="../media/image39.png"/><Relationship Id="rId4" Type="http://schemas.openxmlformats.org/officeDocument/2006/relationships/image" Target="../media/image22.png"/><Relationship Id="rId9" Type="http://schemas.openxmlformats.org/officeDocument/2006/relationships/image" Target="../media/image40.png"/></Relationships>
</file>

<file path=ppt/slides/_rels/slide3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21.png"/><Relationship Id="rId7" Type="http://schemas.openxmlformats.org/officeDocument/2006/relationships/image" Target="../media/image34.png"/><Relationship Id="rId12" Type="http://schemas.openxmlformats.org/officeDocument/2006/relationships/image" Target="../media/image42.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11" Type="http://schemas.openxmlformats.org/officeDocument/2006/relationships/image" Target="../media/image41.png"/><Relationship Id="rId5" Type="http://schemas.openxmlformats.org/officeDocument/2006/relationships/image" Target="../media/image23.png"/><Relationship Id="rId10" Type="http://schemas.openxmlformats.org/officeDocument/2006/relationships/image" Target="../media/image39.png"/><Relationship Id="rId4" Type="http://schemas.openxmlformats.org/officeDocument/2006/relationships/image" Target="../media/image22.png"/><Relationship Id="rId9" Type="http://schemas.openxmlformats.org/officeDocument/2006/relationships/image" Target="../media/image40.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1.png"/><Relationship Id="rId7" Type="http://schemas.openxmlformats.org/officeDocument/2006/relationships/image" Target="../media/image45.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44.png"/></Relationships>
</file>

<file path=ppt/slides/_rels/slide3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1.png"/><Relationship Id="rId7" Type="http://schemas.openxmlformats.org/officeDocument/2006/relationships/image" Target="../media/image45.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44.png"/><Relationship Id="rId4" Type="http://schemas.openxmlformats.org/officeDocument/2006/relationships/image" Target="../media/image22.png"/><Relationship Id="rId9" Type="http://schemas.openxmlformats.org/officeDocument/2006/relationships/image" Target="../media/image43.png"/></Relationships>
</file>

<file path=ppt/slides/_rels/slide3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1.png"/><Relationship Id="rId7" Type="http://schemas.openxmlformats.org/officeDocument/2006/relationships/image" Target="../media/image45.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11" Type="http://schemas.openxmlformats.org/officeDocument/2006/relationships/image" Target="../media/image44.png"/><Relationship Id="rId5" Type="http://schemas.openxmlformats.org/officeDocument/2006/relationships/image" Target="../media/image23.png"/><Relationship Id="rId10" Type="http://schemas.openxmlformats.org/officeDocument/2006/relationships/image" Target="../media/image47.png"/><Relationship Id="rId4" Type="http://schemas.openxmlformats.org/officeDocument/2006/relationships/image" Target="../media/image22.png"/><Relationship Id="rId9" Type="http://schemas.openxmlformats.org/officeDocument/2006/relationships/image" Target="../media/image43.png"/></Relationships>
</file>

<file path=ppt/slides/_rels/slide3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1.png"/><Relationship Id="rId7" Type="http://schemas.openxmlformats.org/officeDocument/2006/relationships/image" Target="../media/image45.png"/><Relationship Id="rId12" Type="http://schemas.openxmlformats.org/officeDocument/2006/relationships/image" Target="../media/image44.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11" Type="http://schemas.openxmlformats.org/officeDocument/2006/relationships/image" Target="../media/image48.png"/><Relationship Id="rId5" Type="http://schemas.openxmlformats.org/officeDocument/2006/relationships/image" Target="../media/image23.png"/><Relationship Id="rId10" Type="http://schemas.openxmlformats.org/officeDocument/2006/relationships/image" Target="../media/image47.png"/><Relationship Id="rId4" Type="http://schemas.openxmlformats.org/officeDocument/2006/relationships/image" Target="../media/image22.png"/><Relationship Id="rId9" Type="http://schemas.openxmlformats.org/officeDocument/2006/relationships/image" Target="../media/image43.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49.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1.png"/><Relationship Id="rId7" Type="http://schemas.openxmlformats.org/officeDocument/2006/relationships/image" Target="../media/image49.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1.png"/><Relationship Id="rId7" Type="http://schemas.openxmlformats.org/officeDocument/2006/relationships/image" Target="../media/image49.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51.png"/></Relationships>
</file>

<file path=ppt/slides/_rels/slide4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1.png"/><Relationship Id="rId7" Type="http://schemas.openxmlformats.org/officeDocument/2006/relationships/image" Target="../media/image49.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52.png"/></Relationships>
</file>

<file path=ppt/slides/_rels/slide4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1.png"/><Relationship Id="rId7" Type="http://schemas.openxmlformats.org/officeDocument/2006/relationships/image" Target="../media/image49.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53.png"/></Relationships>
</file>

<file path=ppt/slides/_rels/slide4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1.png"/><Relationship Id="rId7" Type="http://schemas.openxmlformats.org/officeDocument/2006/relationships/image" Target="../media/image49.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54.png"/></Relationships>
</file>

<file path=ppt/slides/_rels/slide45.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1.png"/><Relationship Id="rId7" Type="http://schemas.openxmlformats.org/officeDocument/2006/relationships/image" Target="../media/image49.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55.png"/></Relationships>
</file>

<file path=ppt/slides/_rels/slide4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1.png"/><Relationship Id="rId7" Type="http://schemas.openxmlformats.org/officeDocument/2006/relationships/image" Target="../media/image49.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56.png"/></Relationships>
</file>

<file path=ppt/slides/_rels/slide4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21.png"/><Relationship Id="rId7" Type="http://schemas.openxmlformats.org/officeDocument/2006/relationships/image" Target="../media/image49.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21.png"/><Relationship Id="rId7" Type="http://schemas.openxmlformats.org/officeDocument/2006/relationships/image" Target="../media/image49.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21.png"/><Relationship Id="rId7" Type="http://schemas.openxmlformats.org/officeDocument/2006/relationships/image" Target="../media/image49.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21.png"/><Relationship Id="rId7" Type="http://schemas.openxmlformats.org/officeDocument/2006/relationships/image" Target="../media/image49.png"/><Relationship Id="rId2" Type="http://schemas.openxmlformats.org/officeDocument/2006/relationships/image" Target="../media/image20.png"/><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60.png"/></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8.xml"/><Relationship Id="rId4" Type="http://schemas.openxmlformats.org/officeDocument/2006/relationships/image" Target="../media/image63.png"/></Relationships>
</file>

<file path=ppt/slides/_rels/slide5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8.xml"/><Relationship Id="rId5" Type="http://schemas.openxmlformats.org/officeDocument/2006/relationships/image" Target="../media/image64.png"/><Relationship Id="rId4" Type="http://schemas.openxmlformats.org/officeDocument/2006/relationships/image" Target="../media/image63.png"/></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8.xml"/><Relationship Id="rId5" Type="http://schemas.openxmlformats.org/officeDocument/2006/relationships/image" Target="../media/image64.png"/><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8.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55.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8.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72.png"/></Relationships>
</file>

<file path=ppt/slides/_rels/slide56.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8.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73.png"/></Relationships>
</file>

<file path=ppt/slides/_rels/slide57.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8.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74.png"/></Relationships>
</file>

<file path=ppt/slides/_rels/slide58.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8.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75.png"/></Relationships>
</file>

<file path=ppt/slides/_rels/slide59.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8.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60.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8.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76.png"/></Relationships>
</file>

<file path=ppt/slides/_rels/slide61.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8.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77.png"/></Relationships>
</file>

<file path=ppt/slides/_rels/slide62.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8.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78.png"/></Relationships>
</file>

<file path=ppt/slides/_rels/slide63.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8.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79.png"/></Relationships>
</file>

<file path=ppt/slides/_rels/slide64.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8.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80.png"/></Relationships>
</file>

<file path=ppt/slides/_rels/slide65.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8.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81.png"/></Relationships>
</file>

<file path=ppt/slides/_rels/slide66.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8.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82.png"/></Relationships>
</file>

<file path=ppt/slides/_rels/slide67.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66.png"/><Relationship Id="rId7" Type="http://schemas.openxmlformats.org/officeDocument/2006/relationships/image" Target="../media/image70.png"/><Relationship Id="rId2" Type="http://schemas.openxmlformats.org/officeDocument/2006/relationships/image" Target="../media/image65.png"/><Relationship Id="rId1" Type="http://schemas.openxmlformats.org/officeDocument/2006/relationships/slideLayout" Target="../slideLayouts/slideLayout28.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8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1.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9.xml"/></Relationships>
</file>

<file path=ppt/slides/_rels/slide72.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9.xml"/></Relationships>
</file>

<file path=ppt/slides/_rels/slide73.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9.xml"/></Relationships>
</file>

<file path=ppt/slides/_rels/slide7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9.xml"/></Relationships>
</file>

<file path=ppt/slides/_rels/slide7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9.xml"/></Relationships>
</file>

<file path=ppt/slides/_rels/slide76.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9.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2.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7BD8-0CAE-AFAA-8858-81F8857D9297}"/>
              </a:ext>
            </a:extLst>
          </p:cNvPr>
          <p:cNvSpPr>
            <a:spLocks noGrp="1"/>
          </p:cNvSpPr>
          <p:nvPr>
            <p:ph type="title"/>
          </p:nvPr>
        </p:nvSpPr>
        <p:spPr/>
        <p:txBody>
          <a:bodyPr/>
          <a:lstStyle/>
          <a:p>
            <a:r>
              <a:rPr lang="en-AU"/>
              <a:t>ECON1002 Intro. Macro.</a:t>
            </a:r>
          </a:p>
        </p:txBody>
      </p:sp>
      <p:sp>
        <p:nvSpPr>
          <p:cNvPr id="3" name="Text Placeholder 2">
            <a:extLst>
              <a:ext uri="{FF2B5EF4-FFF2-40B4-BE49-F238E27FC236}">
                <a16:creationId xmlns:a16="http://schemas.microsoft.com/office/drawing/2014/main" id="{C671CA14-3B78-2172-AC15-E12ADF11AAD9}"/>
              </a:ext>
            </a:extLst>
          </p:cNvPr>
          <p:cNvSpPr>
            <a:spLocks noGrp="1"/>
          </p:cNvSpPr>
          <p:nvPr>
            <p:ph type="body" sz="quarter" idx="14"/>
          </p:nvPr>
        </p:nvSpPr>
        <p:spPr/>
        <p:txBody>
          <a:bodyPr/>
          <a:lstStyle/>
          <a:p>
            <a:r>
              <a:rPr lang="en-AU" sz="2400" i="1" dirty="0">
                <a:latin typeface="Times New Roman" panose="02020603050405020304" pitchFamily="18" charset="0"/>
                <a:cs typeface="Times New Roman" panose="02020603050405020304" pitchFamily="18" charset="0"/>
              </a:rPr>
              <a:t>Tutorial 7</a:t>
            </a:r>
          </a:p>
        </p:txBody>
      </p:sp>
      <p:sp>
        <p:nvSpPr>
          <p:cNvPr id="4" name="Text Placeholder 3">
            <a:extLst>
              <a:ext uri="{FF2B5EF4-FFF2-40B4-BE49-F238E27FC236}">
                <a16:creationId xmlns:a16="http://schemas.microsoft.com/office/drawing/2014/main" id="{B529B3DC-C6BD-B21D-0C74-D2CBE9C886BC}"/>
              </a:ext>
            </a:extLst>
          </p:cNvPr>
          <p:cNvSpPr>
            <a:spLocks noGrp="1"/>
          </p:cNvSpPr>
          <p:nvPr>
            <p:ph type="body" sz="quarter" idx="12"/>
          </p:nvPr>
        </p:nvSpPr>
        <p:spPr>
          <a:xfrm>
            <a:off x="458173" y="3003798"/>
            <a:ext cx="3502275" cy="414686"/>
          </a:xfrm>
        </p:spPr>
        <p:txBody>
          <a:bodyPr/>
          <a:lstStyle/>
          <a:p>
            <a:r>
              <a:rPr lang="en-AU" b="0"/>
              <a:t>Herbert Xin</a:t>
            </a:r>
          </a:p>
          <a:p>
            <a:r>
              <a:rPr lang="en-AU" b="0"/>
              <a:t>wei.xin@sydney.edu.au</a:t>
            </a:r>
          </a:p>
        </p:txBody>
      </p:sp>
    </p:spTree>
    <p:extLst>
      <p:ext uri="{BB962C8B-B14F-4D97-AF65-F5344CB8AC3E}">
        <p14:creationId xmlns:p14="http://schemas.microsoft.com/office/powerpoint/2010/main" val="2193066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dirty="0"/>
              <a:t>Real GDP is $8 trillion, nominal GDP is $10 trillion, M1 is $2 trillion, and M3 is $5 trillion.</a:t>
            </a:r>
            <a:endParaRPr lang="en-AU" dirty="0"/>
          </a:p>
        </p:txBody>
      </p:sp>
      <p:sp>
        <p:nvSpPr>
          <p:cNvPr id="5" name="TextBox 4">
            <a:extLst>
              <a:ext uri="{FF2B5EF4-FFF2-40B4-BE49-F238E27FC236}">
                <a16:creationId xmlns:a16="http://schemas.microsoft.com/office/drawing/2014/main" id="{4DB3DBD5-02C1-B1CA-EDDC-4EAD304A5A93}"/>
              </a:ext>
            </a:extLst>
          </p:cNvPr>
          <p:cNvSpPr txBox="1"/>
          <p:nvPr/>
        </p:nvSpPr>
        <p:spPr>
          <a:xfrm>
            <a:off x="577850" y="1852612"/>
            <a:ext cx="4463143" cy="338554"/>
          </a:xfrm>
          <a:prstGeom prst="rect">
            <a:avLst/>
          </a:prstGeom>
          <a:noFill/>
        </p:spPr>
        <p:txBody>
          <a:bodyPr wrap="square" rtlCol="0">
            <a:spAutoFit/>
          </a:bodyPr>
          <a:lstStyle/>
          <a:p>
            <a:r>
              <a:rPr lang="en-US" sz="1600" dirty="0"/>
              <a:t>a. Find velocity for M1 and for M3.</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2E7E574-F151-457C-B06F-C87635D2569C}"/>
                  </a:ext>
                </a:extLst>
              </p:cNvPr>
              <p:cNvSpPr txBox="1"/>
              <p:nvPr/>
            </p:nvSpPr>
            <p:spPr>
              <a:xfrm>
                <a:off x="915195" y="2645318"/>
                <a:ext cx="2682401" cy="7937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num>
                        <m:den>
                          <m:r>
                            <a:rPr lang="en-US" b="0" i="1" smtClean="0">
                              <a:latin typeface="Cambria Math" panose="02040503050406030204" pitchFamily="18" charset="0"/>
                            </a:rPr>
                            <m:t>𝑀</m:t>
                          </m:r>
                        </m:den>
                      </m:f>
                    </m:oMath>
                  </m:oMathPara>
                </a14:m>
                <a:endParaRPr lang="en-US" dirty="0"/>
              </a:p>
              <a:p>
                <a:endParaRPr lang="en-US" dirty="0"/>
              </a:p>
            </p:txBody>
          </p:sp>
        </mc:Choice>
        <mc:Fallback xmlns="">
          <p:sp>
            <p:nvSpPr>
              <p:cNvPr id="4" name="TextBox 3">
                <a:extLst>
                  <a:ext uri="{FF2B5EF4-FFF2-40B4-BE49-F238E27FC236}">
                    <a16:creationId xmlns:a16="http://schemas.microsoft.com/office/drawing/2014/main" id="{82E7E574-F151-457C-B06F-C87635D2569C}"/>
                  </a:ext>
                </a:extLst>
              </p:cNvPr>
              <p:cNvSpPr txBox="1">
                <a:spLocks noRot="1" noChangeAspect="1" noMove="1" noResize="1" noEditPoints="1" noAdjustHandles="1" noChangeArrowheads="1" noChangeShapeType="1" noTextEdit="1"/>
              </p:cNvSpPr>
              <p:nvPr/>
            </p:nvSpPr>
            <p:spPr>
              <a:xfrm>
                <a:off x="915195" y="2645318"/>
                <a:ext cx="2682401" cy="79374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4392AF7-5CFB-19C0-A5A0-11BF37011519}"/>
              </a:ext>
            </a:extLst>
          </p:cNvPr>
          <p:cNvSpPr txBox="1"/>
          <p:nvPr/>
        </p:nvSpPr>
        <p:spPr>
          <a:xfrm>
            <a:off x="845326" y="2291386"/>
            <a:ext cx="3914159" cy="307777"/>
          </a:xfrm>
          <a:prstGeom prst="rect">
            <a:avLst/>
          </a:prstGeom>
          <a:noFill/>
        </p:spPr>
        <p:txBody>
          <a:bodyPr wrap="square" rtlCol="0">
            <a:spAutoFit/>
          </a:bodyPr>
          <a:lstStyle/>
          <a:p>
            <a:r>
              <a:rPr lang="en-US" sz="1400" dirty="0"/>
              <a:t>Quantity theory of money </a:t>
            </a:r>
          </a:p>
        </p:txBody>
      </p:sp>
      <p:sp>
        <p:nvSpPr>
          <p:cNvPr id="7" name="TextBox 6">
            <a:extLst>
              <a:ext uri="{FF2B5EF4-FFF2-40B4-BE49-F238E27FC236}">
                <a16:creationId xmlns:a16="http://schemas.microsoft.com/office/drawing/2014/main" id="{F1A2E4CF-4BB9-9C6B-264C-5DD6DE3D41AF}"/>
              </a:ext>
            </a:extLst>
          </p:cNvPr>
          <p:cNvSpPr txBox="1"/>
          <p:nvPr/>
        </p:nvSpPr>
        <p:spPr>
          <a:xfrm>
            <a:off x="154591" y="3597134"/>
            <a:ext cx="1029523" cy="307777"/>
          </a:xfrm>
          <a:prstGeom prst="rect">
            <a:avLst/>
          </a:prstGeom>
          <a:noFill/>
        </p:spPr>
        <p:txBody>
          <a:bodyPr wrap="square" rtlCol="0">
            <a:spAutoFit/>
          </a:bodyPr>
          <a:lstStyle/>
          <a:p>
            <a:r>
              <a:rPr lang="en-US" sz="1400" dirty="0"/>
              <a:t>Price level</a:t>
            </a:r>
          </a:p>
        </p:txBody>
      </p:sp>
      <p:sp>
        <p:nvSpPr>
          <p:cNvPr id="8" name="TextBox 7">
            <a:extLst>
              <a:ext uri="{FF2B5EF4-FFF2-40B4-BE49-F238E27FC236}">
                <a16:creationId xmlns:a16="http://schemas.microsoft.com/office/drawing/2014/main" id="{48744DA5-B212-56FC-F981-6ABC1C3E397F}"/>
              </a:ext>
            </a:extLst>
          </p:cNvPr>
          <p:cNvSpPr txBox="1"/>
          <p:nvPr/>
        </p:nvSpPr>
        <p:spPr>
          <a:xfrm>
            <a:off x="787215" y="3904911"/>
            <a:ext cx="1029523" cy="307777"/>
          </a:xfrm>
          <a:prstGeom prst="rect">
            <a:avLst/>
          </a:prstGeom>
          <a:noFill/>
        </p:spPr>
        <p:txBody>
          <a:bodyPr wrap="square" rtlCol="0">
            <a:spAutoFit/>
          </a:bodyPr>
          <a:lstStyle/>
          <a:p>
            <a:r>
              <a:rPr lang="en-US" sz="1400" dirty="0"/>
              <a:t>Real GDP</a:t>
            </a:r>
          </a:p>
        </p:txBody>
      </p:sp>
      <p:sp>
        <p:nvSpPr>
          <p:cNvPr id="9" name="TextBox 8">
            <a:extLst>
              <a:ext uri="{FF2B5EF4-FFF2-40B4-BE49-F238E27FC236}">
                <a16:creationId xmlns:a16="http://schemas.microsoft.com/office/drawing/2014/main" id="{18C3A60B-09D9-2E3A-5D39-54D2B72B18C8}"/>
              </a:ext>
            </a:extLst>
          </p:cNvPr>
          <p:cNvSpPr txBox="1"/>
          <p:nvPr/>
        </p:nvSpPr>
        <p:spPr>
          <a:xfrm>
            <a:off x="1588452" y="3597134"/>
            <a:ext cx="1181060" cy="307777"/>
          </a:xfrm>
          <a:prstGeom prst="rect">
            <a:avLst/>
          </a:prstGeom>
          <a:noFill/>
        </p:spPr>
        <p:txBody>
          <a:bodyPr wrap="square" rtlCol="0">
            <a:spAutoFit/>
          </a:bodyPr>
          <a:lstStyle/>
          <a:p>
            <a:r>
              <a:rPr lang="en-US" sz="1400" dirty="0"/>
              <a:t>Money Base</a:t>
            </a:r>
          </a:p>
        </p:txBody>
      </p:sp>
      <p:sp>
        <p:nvSpPr>
          <p:cNvPr id="10" name="TextBox 9">
            <a:extLst>
              <a:ext uri="{FF2B5EF4-FFF2-40B4-BE49-F238E27FC236}">
                <a16:creationId xmlns:a16="http://schemas.microsoft.com/office/drawing/2014/main" id="{5F866D36-3D10-FD9C-DC42-3F34DDDF1834}"/>
              </a:ext>
            </a:extLst>
          </p:cNvPr>
          <p:cNvSpPr txBox="1"/>
          <p:nvPr/>
        </p:nvSpPr>
        <p:spPr>
          <a:xfrm>
            <a:off x="2400887" y="3328982"/>
            <a:ext cx="829115" cy="307777"/>
          </a:xfrm>
          <a:prstGeom prst="rect">
            <a:avLst/>
          </a:prstGeom>
          <a:noFill/>
        </p:spPr>
        <p:txBody>
          <a:bodyPr wrap="square" rtlCol="0">
            <a:spAutoFit/>
          </a:bodyPr>
          <a:lstStyle/>
          <a:p>
            <a:r>
              <a:rPr lang="en-US" sz="1400" dirty="0"/>
              <a:t>Velocity</a:t>
            </a:r>
          </a:p>
        </p:txBody>
      </p:sp>
      <p:cxnSp>
        <p:nvCxnSpPr>
          <p:cNvPr id="12" name="Straight Arrow Connector 11">
            <a:extLst>
              <a:ext uri="{FF2B5EF4-FFF2-40B4-BE49-F238E27FC236}">
                <a16:creationId xmlns:a16="http://schemas.microsoft.com/office/drawing/2014/main" id="{95751694-DCCE-7F56-83EB-A13243C75126}"/>
              </a:ext>
            </a:extLst>
          </p:cNvPr>
          <p:cNvCxnSpPr>
            <a:stCxn id="7" idx="0"/>
          </p:cNvCxnSpPr>
          <p:nvPr/>
        </p:nvCxnSpPr>
        <p:spPr>
          <a:xfrm flipV="1">
            <a:off x="669353" y="3060829"/>
            <a:ext cx="297674" cy="53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347E7A-4039-A464-1981-D8702D07A4EC}"/>
              </a:ext>
            </a:extLst>
          </p:cNvPr>
          <p:cNvCxnSpPr>
            <a:cxnSpLocks/>
            <a:stCxn id="8" idx="0"/>
          </p:cNvCxnSpPr>
          <p:nvPr/>
        </p:nvCxnSpPr>
        <p:spPr>
          <a:xfrm flipV="1">
            <a:off x="1301977" y="3060829"/>
            <a:ext cx="0" cy="84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610E9D5-23D2-A217-577F-66A9BEAF8F69}"/>
              </a:ext>
            </a:extLst>
          </p:cNvPr>
          <p:cNvCxnSpPr>
            <a:stCxn id="9" idx="0"/>
          </p:cNvCxnSpPr>
          <p:nvPr/>
        </p:nvCxnSpPr>
        <p:spPr>
          <a:xfrm flipH="1" flipV="1">
            <a:off x="1816738" y="3060829"/>
            <a:ext cx="362244" cy="53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0B05C9-F232-8A8F-8D92-5A94B2A9E545}"/>
              </a:ext>
            </a:extLst>
          </p:cNvPr>
          <p:cNvCxnSpPr>
            <a:stCxn id="10" idx="0"/>
          </p:cNvCxnSpPr>
          <p:nvPr/>
        </p:nvCxnSpPr>
        <p:spPr>
          <a:xfrm flipH="1" flipV="1">
            <a:off x="2178982" y="3060829"/>
            <a:ext cx="636463" cy="26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864D33B-EF24-B4B3-6B78-4FC41F3360DD}"/>
              </a:ext>
            </a:extLst>
          </p:cNvPr>
          <p:cNvSpPr txBox="1"/>
          <p:nvPr/>
        </p:nvSpPr>
        <p:spPr>
          <a:xfrm>
            <a:off x="4759485" y="1870661"/>
            <a:ext cx="3466826" cy="523220"/>
          </a:xfrm>
          <a:prstGeom prst="rect">
            <a:avLst/>
          </a:prstGeom>
          <a:noFill/>
          <a:ln>
            <a:solidFill>
              <a:schemeClr val="accent1"/>
            </a:solidFill>
          </a:ln>
        </p:spPr>
        <p:txBody>
          <a:bodyPr wrap="square" rtlCol="0">
            <a:spAutoFit/>
          </a:bodyPr>
          <a:lstStyle/>
          <a:p>
            <a:r>
              <a:rPr lang="en-US" sz="1400" dirty="0"/>
              <a:t>M1 – Currency + Current bank deposits</a:t>
            </a:r>
          </a:p>
          <a:p>
            <a:r>
              <a:rPr lang="en-US" sz="1400" dirty="0"/>
              <a:t>M3 – M1 + Deposits of private non-banks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F30B72C-B2DD-5A52-57BC-1E3C8283B02B}"/>
                  </a:ext>
                </a:extLst>
              </p:cNvPr>
              <p:cNvSpPr txBox="1"/>
              <p:nvPr/>
            </p:nvSpPr>
            <p:spPr>
              <a:xfrm>
                <a:off x="4759485" y="2699383"/>
                <a:ext cx="1473545" cy="307777"/>
              </a:xfrm>
              <a:prstGeom prst="rect">
                <a:avLst/>
              </a:prstGeom>
              <a:noFill/>
            </p:spPr>
            <p:txBody>
              <a:bodyPr wrap="none" lIns="0" tIns="0" rIns="0" bIns="0" rtlCol="0">
                <a:spAutoFit/>
              </a:bodyPr>
              <a:lstStyle/>
              <a:p>
                <a:r>
                  <a:rPr lang="en-US" sz="1400" b="0" dirty="0"/>
                  <a:t>Real GDP: </a:t>
                </a:r>
                <a14:m>
                  <m:oMath xmlns:m="http://schemas.openxmlformats.org/officeDocument/2006/math">
                    <m:r>
                      <a:rPr lang="en-US" sz="1600" b="0" i="1" smtClean="0">
                        <a:latin typeface="Cambria Math" panose="02040503050406030204" pitchFamily="18" charset="0"/>
                      </a:rPr>
                      <m:t>𝑌</m:t>
                    </m:r>
                    <m:r>
                      <a:rPr lang="en-US" sz="1600" b="0" i="1" smtClean="0">
                        <a:latin typeface="Cambria Math" panose="02040503050406030204" pitchFamily="18" charset="0"/>
                      </a:rPr>
                      <m:t>=8</m:t>
                    </m:r>
                    <m:r>
                      <a:rPr lang="en-US" sz="2000" b="0" i="1" smtClean="0">
                        <a:latin typeface="Cambria Math" panose="02040503050406030204" pitchFamily="18" charset="0"/>
                      </a:rPr>
                      <m:t> </m:t>
                    </m:r>
                  </m:oMath>
                </a14:m>
                <a:endParaRPr lang="en-US" dirty="0"/>
              </a:p>
            </p:txBody>
          </p:sp>
        </mc:Choice>
        <mc:Fallback xmlns="">
          <p:sp>
            <p:nvSpPr>
              <p:cNvPr id="22" name="TextBox 21">
                <a:extLst>
                  <a:ext uri="{FF2B5EF4-FFF2-40B4-BE49-F238E27FC236}">
                    <a16:creationId xmlns:a16="http://schemas.microsoft.com/office/drawing/2014/main" id="{8F30B72C-B2DD-5A52-57BC-1E3C8283B02B}"/>
                  </a:ext>
                </a:extLst>
              </p:cNvPr>
              <p:cNvSpPr txBox="1">
                <a:spLocks noRot="1" noChangeAspect="1" noMove="1" noResize="1" noEditPoints="1" noAdjustHandles="1" noChangeArrowheads="1" noChangeShapeType="1" noTextEdit="1"/>
              </p:cNvSpPr>
              <p:nvPr/>
            </p:nvSpPr>
            <p:spPr>
              <a:xfrm>
                <a:off x="4759485" y="2699383"/>
                <a:ext cx="1473545" cy="307777"/>
              </a:xfrm>
              <a:prstGeom prst="rect">
                <a:avLst/>
              </a:prstGeom>
              <a:blipFill>
                <a:blip r:embed="rId3"/>
                <a:stretch>
                  <a:fillRect l="-7469"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CB743F6-E1AF-3911-8266-8DFA07672BE4}"/>
                  </a:ext>
                </a:extLst>
              </p:cNvPr>
              <p:cNvSpPr txBox="1"/>
              <p:nvPr/>
            </p:nvSpPr>
            <p:spPr>
              <a:xfrm>
                <a:off x="6651698" y="2696091"/>
                <a:ext cx="2141805" cy="307777"/>
              </a:xfrm>
              <a:prstGeom prst="rect">
                <a:avLst/>
              </a:prstGeom>
              <a:noFill/>
            </p:spPr>
            <p:txBody>
              <a:bodyPr wrap="none" lIns="0" tIns="0" rIns="0" bIns="0" rtlCol="0">
                <a:spAutoFit/>
              </a:bodyPr>
              <a:lstStyle/>
              <a:p>
                <a:r>
                  <a:rPr lang="en-US" sz="1400" b="0" dirty="0"/>
                  <a:t>Nominal GDP: </a:t>
                </a:r>
                <a14:m>
                  <m:oMath xmlns:m="http://schemas.openxmlformats.org/officeDocument/2006/math">
                    <m:r>
                      <m:rPr>
                        <m:sty m:val="p"/>
                      </m:rPr>
                      <a:rPr lang="en-US" sz="1600" b="0" i="0" smtClean="0">
                        <a:latin typeface="Cambria Math" panose="02040503050406030204" pitchFamily="18" charset="0"/>
                      </a:rPr>
                      <m:t>P</m:t>
                    </m:r>
                    <m:r>
                      <a:rPr lang="en-US" sz="1600" b="0" i="1" smtClean="0">
                        <a:latin typeface="Cambria Math" panose="02040503050406030204" pitchFamily="18" charset="0"/>
                      </a:rPr>
                      <m:t>⋅</m:t>
                    </m:r>
                    <m:r>
                      <a:rPr lang="en-US" sz="1600" b="0" i="1" smtClean="0">
                        <a:latin typeface="Cambria Math" panose="02040503050406030204" pitchFamily="18" charset="0"/>
                      </a:rPr>
                      <m:t>𝑌</m:t>
                    </m:r>
                    <m:r>
                      <a:rPr lang="en-US" sz="1600" b="0" i="1" smtClean="0">
                        <a:latin typeface="Cambria Math" panose="02040503050406030204" pitchFamily="18" charset="0"/>
                      </a:rPr>
                      <m:t>=10</m:t>
                    </m:r>
                    <m:r>
                      <a:rPr lang="en-US" sz="2000" b="0" i="1" smtClean="0">
                        <a:latin typeface="Cambria Math" panose="02040503050406030204" pitchFamily="18" charset="0"/>
                      </a:rPr>
                      <m:t> </m:t>
                    </m:r>
                  </m:oMath>
                </a14:m>
                <a:endParaRPr lang="en-US" dirty="0"/>
              </a:p>
            </p:txBody>
          </p:sp>
        </mc:Choice>
        <mc:Fallback xmlns="">
          <p:sp>
            <p:nvSpPr>
              <p:cNvPr id="23" name="TextBox 22">
                <a:extLst>
                  <a:ext uri="{FF2B5EF4-FFF2-40B4-BE49-F238E27FC236}">
                    <a16:creationId xmlns:a16="http://schemas.microsoft.com/office/drawing/2014/main" id="{2CB743F6-E1AF-3911-8266-8DFA07672BE4}"/>
                  </a:ext>
                </a:extLst>
              </p:cNvPr>
              <p:cNvSpPr txBox="1">
                <a:spLocks noRot="1" noChangeAspect="1" noMove="1" noResize="1" noEditPoints="1" noAdjustHandles="1" noChangeArrowheads="1" noChangeShapeType="1" noTextEdit="1"/>
              </p:cNvSpPr>
              <p:nvPr/>
            </p:nvSpPr>
            <p:spPr>
              <a:xfrm>
                <a:off x="6651698" y="2696091"/>
                <a:ext cx="2141805" cy="307777"/>
              </a:xfrm>
              <a:prstGeom prst="rect">
                <a:avLst/>
              </a:prstGeom>
              <a:blipFill>
                <a:blip r:embed="rId4"/>
                <a:stretch>
                  <a:fillRect l="-5114" b="-29412"/>
                </a:stretch>
              </a:blipFill>
            </p:spPr>
            <p:txBody>
              <a:bodyPr/>
              <a:lstStyle/>
              <a:p>
                <a:r>
                  <a:rPr lang="en-US">
                    <a:noFill/>
                  </a:rPr>
                  <a:t> </a:t>
                </a:r>
              </a:p>
            </p:txBody>
          </p:sp>
        </mc:Fallback>
      </mc:AlternateContent>
    </p:spTree>
    <p:extLst>
      <p:ext uri="{BB962C8B-B14F-4D97-AF65-F5344CB8AC3E}">
        <p14:creationId xmlns:p14="http://schemas.microsoft.com/office/powerpoint/2010/main" val="147541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dirty="0"/>
              <a:t>Real GDP is $8 trillion, nominal GDP is $10 trillion, M1 is $2 trillion, and M3 is $5 trillion.</a:t>
            </a:r>
            <a:endParaRPr lang="en-AU" dirty="0"/>
          </a:p>
        </p:txBody>
      </p:sp>
      <p:sp>
        <p:nvSpPr>
          <p:cNvPr id="5" name="TextBox 4">
            <a:extLst>
              <a:ext uri="{FF2B5EF4-FFF2-40B4-BE49-F238E27FC236}">
                <a16:creationId xmlns:a16="http://schemas.microsoft.com/office/drawing/2014/main" id="{4DB3DBD5-02C1-B1CA-EDDC-4EAD304A5A93}"/>
              </a:ext>
            </a:extLst>
          </p:cNvPr>
          <p:cNvSpPr txBox="1"/>
          <p:nvPr/>
        </p:nvSpPr>
        <p:spPr>
          <a:xfrm>
            <a:off x="577850" y="1852612"/>
            <a:ext cx="4463143" cy="338554"/>
          </a:xfrm>
          <a:prstGeom prst="rect">
            <a:avLst/>
          </a:prstGeom>
          <a:noFill/>
        </p:spPr>
        <p:txBody>
          <a:bodyPr wrap="square" rtlCol="0">
            <a:spAutoFit/>
          </a:bodyPr>
          <a:lstStyle/>
          <a:p>
            <a:r>
              <a:rPr lang="en-US" sz="1600" dirty="0"/>
              <a:t>a. Find velocity for M1 and for M3.</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2E7E574-F151-457C-B06F-C87635D2569C}"/>
                  </a:ext>
                </a:extLst>
              </p:cNvPr>
              <p:cNvSpPr txBox="1"/>
              <p:nvPr/>
            </p:nvSpPr>
            <p:spPr>
              <a:xfrm>
                <a:off x="915195" y="2645318"/>
                <a:ext cx="2682401" cy="7937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num>
                        <m:den>
                          <m:r>
                            <a:rPr lang="en-US" b="0" i="1" smtClean="0">
                              <a:latin typeface="Cambria Math" panose="02040503050406030204" pitchFamily="18" charset="0"/>
                            </a:rPr>
                            <m:t>𝑀</m:t>
                          </m:r>
                        </m:den>
                      </m:f>
                    </m:oMath>
                  </m:oMathPara>
                </a14:m>
                <a:endParaRPr lang="en-US" dirty="0"/>
              </a:p>
              <a:p>
                <a:endParaRPr lang="en-US" dirty="0"/>
              </a:p>
            </p:txBody>
          </p:sp>
        </mc:Choice>
        <mc:Fallback xmlns="">
          <p:sp>
            <p:nvSpPr>
              <p:cNvPr id="4" name="TextBox 3">
                <a:extLst>
                  <a:ext uri="{FF2B5EF4-FFF2-40B4-BE49-F238E27FC236}">
                    <a16:creationId xmlns:a16="http://schemas.microsoft.com/office/drawing/2014/main" id="{82E7E574-F151-457C-B06F-C87635D2569C}"/>
                  </a:ext>
                </a:extLst>
              </p:cNvPr>
              <p:cNvSpPr txBox="1">
                <a:spLocks noRot="1" noChangeAspect="1" noMove="1" noResize="1" noEditPoints="1" noAdjustHandles="1" noChangeArrowheads="1" noChangeShapeType="1" noTextEdit="1"/>
              </p:cNvSpPr>
              <p:nvPr/>
            </p:nvSpPr>
            <p:spPr>
              <a:xfrm>
                <a:off x="915195" y="2645318"/>
                <a:ext cx="2682401" cy="79374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4392AF7-5CFB-19C0-A5A0-11BF37011519}"/>
              </a:ext>
            </a:extLst>
          </p:cNvPr>
          <p:cNvSpPr txBox="1"/>
          <p:nvPr/>
        </p:nvSpPr>
        <p:spPr>
          <a:xfrm>
            <a:off x="845326" y="2291386"/>
            <a:ext cx="3914159" cy="307777"/>
          </a:xfrm>
          <a:prstGeom prst="rect">
            <a:avLst/>
          </a:prstGeom>
          <a:noFill/>
        </p:spPr>
        <p:txBody>
          <a:bodyPr wrap="square" rtlCol="0">
            <a:spAutoFit/>
          </a:bodyPr>
          <a:lstStyle/>
          <a:p>
            <a:r>
              <a:rPr lang="en-US" sz="1400" dirty="0"/>
              <a:t>Quantity theory of money </a:t>
            </a:r>
          </a:p>
        </p:txBody>
      </p:sp>
      <p:sp>
        <p:nvSpPr>
          <p:cNvPr id="7" name="TextBox 6">
            <a:extLst>
              <a:ext uri="{FF2B5EF4-FFF2-40B4-BE49-F238E27FC236}">
                <a16:creationId xmlns:a16="http://schemas.microsoft.com/office/drawing/2014/main" id="{F1A2E4CF-4BB9-9C6B-264C-5DD6DE3D41AF}"/>
              </a:ext>
            </a:extLst>
          </p:cNvPr>
          <p:cNvSpPr txBox="1"/>
          <p:nvPr/>
        </p:nvSpPr>
        <p:spPr>
          <a:xfrm>
            <a:off x="154591" y="3597134"/>
            <a:ext cx="1029523" cy="307777"/>
          </a:xfrm>
          <a:prstGeom prst="rect">
            <a:avLst/>
          </a:prstGeom>
          <a:noFill/>
        </p:spPr>
        <p:txBody>
          <a:bodyPr wrap="square" rtlCol="0">
            <a:spAutoFit/>
          </a:bodyPr>
          <a:lstStyle/>
          <a:p>
            <a:r>
              <a:rPr lang="en-US" sz="1400" dirty="0"/>
              <a:t>Price level</a:t>
            </a:r>
          </a:p>
        </p:txBody>
      </p:sp>
      <p:sp>
        <p:nvSpPr>
          <p:cNvPr id="8" name="TextBox 7">
            <a:extLst>
              <a:ext uri="{FF2B5EF4-FFF2-40B4-BE49-F238E27FC236}">
                <a16:creationId xmlns:a16="http://schemas.microsoft.com/office/drawing/2014/main" id="{48744DA5-B212-56FC-F981-6ABC1C3E397F}"/>
              </a:ext>
            </a:extLst>
          </p:cNvPr>
          <p:cNvSpPr txBox="1"/>
          <p:nvPr/>
        </p:nvSpPr>
        <p:spPr>
          <a:xfrm>
            <a:off x="787215" y="3904911"/>
            <a:ext cx="1029523" cy="307777"/>
          </a:xfrm>
          <a:prstGeom prst="rect">
            <a:avLst/>
          </a:prstGeom>
          <a:noFill/>
        </p:spPr>
        <p:txBody>
          <a:bodyPr wrap="square" rtlCol="0">
            <a:spAutoFit/>
          </a:bodyPr>
          <a:lstStyle/>
          <a:p>
            <a:r>
              <a:rPr lang="en-US" sz="1400" dirty="0"/>
              <a:t>Real GDP</a:t>
            </a:r>
          </a:p>
        </p:txBody>
      </p:sp>
      <p:sp>
        <p:nvSpPr>
          <p:cNvPr id="9" name="TextBox 8">
            <a:extLst>
              <a:ext uri="{FF2B5EF4-FFF2-40B4-BE49-F238E27FC236}">
                <a16:creationId xmlns:a16="http://schemas.microsoft.com/office/drawing/2014/main" id="{18C3A60B-09D9-2E3A-5D39-54D2B72B18C8}"/>
              </a:ext>
            </a:extLst>
          </p:cNvPr>
          <p:cNvSpPr txBox="1"/>
          <p:nvPr/>
        </p:nvSpPr>
        <p:spPr>
          <a:xfrm>
            <a:off x="1588452" y="3597134"/>
            <a:ext cx="1181060" cy="307777"/>
          </a:xfrm>
          <a:prstGeom prst="rect">
            <a:avLst/>
          </a:prstGeom>
          <a:noFill/>
        </p:spPr>
        <p:txBody>
          <a:bodyPr wrap="square" rtlCol="0">
            <a:spAutoFit/>
          </a:bodyPr>
          <a:lstStyle/>
          <a:p>
            <a:r>
              <a:rPr lang="en-US" sz="1400" dirty="0"/>
              <a:t>Money Base</a:t>
            </a:r>
          </a:p>
        </p:txBody>
      </p:sp>
      <p:sp>
        <p:nvSpPr>
          <p:cNvPr id="10" name="TextBox 9">
            <a:extLst>
              <a:ext uri="{FF2B5EF4-FFF2-40B4-BE49-F238E27FC236}">
                <a16:creationId xmlns:a16="http://schemas.microsoft.com/office/drawing/2014/main" id="{5F866D36-3D10-FD9C-DC42-3F34DDDF1834}"/>
              </a:ext>
            </a:extLst>
          </p:cNvPr>
          <p:cNvSpPr txBox="1"/>
          <p:nvPr/>
        </p:nvSpPr>
        <p:spPr>
          <a:xfrm>
            <a:off x="2400887" y="3328982"/>
            <a:ext cx="829115" cy="307777"/>
          </a:xfrm>
          <a:prstGeom prst="rect">
            <a:avLst/>
          </a:prstGeom>
          <a:noFill/>
        </p:spPr>
        <p:txBody>
          <a:bodyPr wrap="square" rtlCol="0">
            <a:spAutoFit/>
          </a:bodyPr>
          <a:lstStyle/>
          <a:p>
            <a:r>
              <a:rPr lang="en-US" sz="1400" dirty="0"/>
              <a:t>Velocity</a:t>
            </a:r>
          </a:p>
        </p:txBody>
      </p:sp>
      <p:cxnSp>
        <p:nvCxnSpPr>
          <p:cNvPr id="12" name="Straight Arrow Connector 11">
            <a:extLst>
              <a:ext uri="{FF2B5EF4-FFF2-40B4-BE49-F238E27FC236}">
                <a16:creationId xmlns:a16="http://schemas.microsoft.com/office/drawing/2014/main" id="{95751694-DCCE-7F56-83EB-A13243C75126}"/>
              </a:ext>
            </a:extLst>
          </p:cNvPr>
          <p:cNvCxnSpPr>
            <a:stCxn id="7" idx="0"/>
          </p:cNvCxnSpPr>
          <p:nvPr/>
        </p:nvCxnSpPr>
        <p:spPr>
          <a:xfrm flipV="1">
            <a:off x="669353" y="3060829"/>
            <a:ext cx="297674" cy="53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347E7A-4039-A464-1981-D8702D07A4EC}"/>
              </a:ext>
            </a:extLst>
          </p:cNvPr>
          <p:cNvCxnSpPr>
            <a:cxnSpLocks/>
            <a:stCxn id="8" idx="0"/>
          </p:cNvCxnSpPr>
          <p:nvPr/>
        </p:nvCxnSpPr>
        <p:spPr>
          <a:xfrm flipV="1">
            <a:off x="1301977" y="3060829"/>
            <a:ext cx="0" cy="84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610E9D5-23D2-A217-577F-66A9BEAF8F69}"/>
              </a:ext>
            </a:extLst>
          </p:cNvPr>
          <p:cNvCxnSpPr>
            <a:stCxn id="9" idx="0"/>
          </p:cNvCxnSpPr>
          <p:nvPr/>
        </p:nvCxnSpPr>
        <p:spPr>
          <a:xfrm flipH="1" flipV="1">
            <a:off x="1816738" y="3060829"/>
            <a:ext cx="362244" cy="53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0B05C9-F232-8A8F-8D92-5A94B2A9E545}"/>
              </a:ext>
            </a:extLst>
          </p:cNvPr>
          <p:cNvCxnSpPr>
            <a:stCxn id="10" idx="0"/>
          </p:cNvCxnSpPr>
          <p:nvPr/>
        </p:nvCxnSpPr>
        <p:spPr>
          <a:xfrm flipH="1" flipV="1">
            <a:off x="2178982" y="3060829"/>
            <a:ext cx="636463" cy="26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864D33B-EF24-B4B3-6B78-4FC41F3360DD}"/>
              </a:ext>
            </a:extLst>
          </p:cNvPr>
          <p:cNvSpPr txBox="1"/>
          <p:nvPr/>
        </p:nvSpPr>
        <p:spPr>
          <a:xfrm>
            <a:off x="4759485" y="1870661"/>
            <a:ext cx="3466826" cy="523220"/>
          </a:xfrm>
          <a:prstGeom prst="rect">
            <a:avLst/>
          </a:prstGeom>
          <a:noFill/>
          <a:ln>
            <a:solidFill>
              <a:schemeClr val="accent1"/>
            </a:solidFill>
          </a:ln>
        </p:spPr>
        <p:txBody>
          <a:bodyPr wrap="square" rtlCol="0">
            <a:spAutoFit/>
          </a:bodyPr>
          <a:lstStyle/>
          <a:p>
            <a:r>
              <a:rPr lang="en-US" sz="1400" dirty="0"/>
              <a:t>M1 – Currency + Current bank deposits</a:t>
            </a:r>
          </a:p>
          <a:p>
            <a:r>
              <a:rPr lang="en-US" sz="1400" dirty="0"/>
              <a:t>M3 – M1 + Deposits of private non-banks </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F30B72C-B2DD-5A52-57BC-1E3C8283B02B}"/>
                  </a:ext>
                </a:extLst>
              </p:cNvPr>
              <p:cNvSpPr txBox="1"/>
              <p:nvPr/>
            </p:nvSpPr>
            <p:spPr>
              <a:xfrm>
                <a:off x="4759485" y="2699383"/>
                <a:ext cx="1473545" cy="307777"/>
              </a:xfrm>
              <a:prstGeom prst="rect">
                <a:avLst/>
              </a:prstGeom>
              <a:noFill/>
            </p:spPr>
            <p:txBody>
              <a:bodyPr wrap="none" lIns="0" tIns="0" rIns="0" bIns="0" rtlCol="0">
                <a:spAutoFit/>
              </a:bodyPr>
              <a:lstStyle/>
              <a:p>
                <a:r>
                  <a:rPr lang="en-US" sz="1400" b="0" dirty="0"/>
                  <a:t>Real GDP: </a:t>
                </a:r>
                <a14:m>
                  <m:oMath xmlns:m="http://schemas.openxmlformats.org/officeDocument/2006/math">
                    <m:r>
                      <a:rPr lang="en-US" sz="1600" b="0" i="1" smtClean="0">
                        <a:latin typeface="Cambria Math" panose="02040503050406030204" pitchFamily="18" charset="0"/>
                      </a:rPr>
                      <m:t>𝑌</m:t>
                    </m:r>
                    <m:r>
                      <a:rPr lang="en-US" sz="1600" b="0" i="1" smtClean="0">
                        <a:latin typeface="Cambria Math" panose="02040503050406030204" pitchFamily="18" charset="0"/>
                      </a:rPr>
                      <m:t>=8</m:t>
                    </m:r>
                    <m:r>
                      <a:rPr lang="en-US" sz="2000" b="0" i="1" smtClean="0">
                        <a:latin typeface="Cambria Math" panose="02040503050406030204" pitchFamily="18" charset="0"/>
                      </a:rPr>
                      <m:t> </m:t>
                    </m:r>
                  </m:oMath>
                </a14:m>
                <a:endParaRPr lang="en-US" dirty="0"/>
              </a:p>
            </p:txBody>
          </p:sp>
        </mc:Choice>
        <mc:Fallback xmlns="">
          <p:sp>
            <p:nvSpPr>
              <p:cNvPr id="22" name="TextBox 21">
                <a:extLst>
                  <a:ext uri="{FF2B5EF4-FFF2-40B4-BE49-F238E27FC236}">
                    <a16:creationId xmlns:a16="http://schemas.microsoft.com/office/drawing/2014/main" id="{8F30B72C-B2DD-5A52-57BC-1E3C8283B02B}"/>
                  </a:ext>
                </a:extLst>
              </p:cNvPr>
              <p:cNvSpPr txBox="1">
                <a:spLocks noRot="1" noChangeAspect="1" noMove="1" noResize="1" noEditPoints="1" noAdjustHandles="1" noChangeArrowheads="1" noChangeShapeType="1" noTextEdit="1"/>
              </p:cNvSpPr>
              <p:nvPr/>
            </p:nvSpPr>
            <p:spPr>
              <a:xfrm>
                <a:off x="4759485" y="2699383"/>
                <a:ext cx="1473545" cy="307777"/>
              </a:xfrm>
              <a:prstGeom prst="rect">
                <a:avLst/>
              </a:prstGeom>
              <a:blipFill>
                <a:blip r:embed="rId3"/>
                <a:stretch>
                  <a:fillRect l="-7469"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CB743F6-E1AF-3911-8266-8DFA07672BE4}"/>
                  </a:ext>
                </a:extLst>
              </p:cNvPr>
              <p:cNvSpPr txBox="1"/>
              <p:nvPr/>
            </p:nvSpPr>
            <p:spPr>
              <a:xfrm>
                <a:off x="6651698" y="2696091"/>
                <a:ext cx="2141805" cy="307777"/>
              </a:xfrm>
              <a:prstGeom prst="rect">
                <a:avLst/>
              </a:prstGeom>
              <a:noFill/>
            </p:spPr>
            <p:txBody>
              <a:bodyPr wrap="none" lIns="0" tIns="0" rIns="0" bIns="0" rtlCol="0">
                <a:spAutoFit/>
              </a:bodyPr>
              <a:lstStyle/>
              <a:p>
                <a:r>
                  <a:rPr lang="en-US" sz="1400" b="0" dirty="0"/>
                  <a:t>Nominal GDP: </a:t>
                </a:r>
                <a14:m>
                  <m:oMath xmlns:m="http://schemas.openxmlformats.org/officeDocument/2006/math">
                    <m:r>
                      <m:rPr>
                        <m:sty m:val="p"/>
                      </m:rPr>
                      <a:rPr lang="en-US" sz="1600" b="0" i="0" smtClean="0">
                        <a:latin typeface="Cambria Math" panose="02040503050406030204" pitchFamily="18" charset="0"/>
                      </a:rPr>
                      <m:t>P</m:t>
                    </m:r>
                    <m:r>
                      <a:rPr lang="en-US" sz="1600" b="0" i="1" smtClean="0">
                        <a:latin typeface="Cambria Math" panose="02040503050406030204" pitchFamily="18" charset="0"/>
                      </a:rPr>
                      <m:t>⋅</m:t>
                    </m:r>
                    <m:r>
                      <a:rPr lang="en-US" sz="1600" b="0" i="1" smtClean="0">
                        <a:latin typeface="Cambria Math" panose="02040503050406030204" pitchFamily="18" charset="0"/>
                      </a:rPr>
                      <m:t>𝑌</m:t>
                    </m:r>
                    <m:r>
                      <a:rPr lang="en-US" sz="1600" b="0" i="1" smtClean="0">
                        <a:latin typeface="Cambria Math" panose="02040503050406030204" pitchFamily="18" charset="0"/>
                      </a:rPr>
                      <m:t>=10</m:t>
                    </m:r>
                    <m:r>
                      <a:rPr lang="en-US" sz="2000" b="0" i="1" smtClean="0">
                        <a:latin typeface="Cambria Math" panose="02040503050406030204" pitchFamily="18" charset="0"/>
                      </a:rPr>
                      <m:t> </m:t>
                    </m:r>
                  </m:oMath>
                </a14:m>
                <a:endParaRPr lang="en-US" dirty="0"/>
              </a:p>
            </p:txBody>
          </p:sp>
        </mc:Choice>
        <mc:Fallback xmlns="">
          <p:sp>
            <p:nvSpPr>
              <p:cNvPr id="23" name="TextBox 22">
                <a:extLst>
                  <a:ext uri="{FF2B5EF4-FFF2-40B4-BE49-F238E27FC236}">
                    <a16:creationId xmlns:a16="http://schemas.microsoft.com/office/drawing/2014/main" id="{2CB743F6-E1AF-3911-8266-8DFA07672BE4}"/>
                  </a:ext>
                </a:extLst>
              </p:cNvPr>
              <p:cNvSpPr txBox="1">
                <a:spLocks noRot="1" noChangeAspect="1" noMove="1" noResize="1" noEditPoints="1" noAdjustHandles="1" noChangeArrowheads="1" noChangeShapeType="1" noTextEdit="1"/>
              </p:cNvSpPr>
              <p:nvPr/>
            </p:nvSpPr>
            <p:spPr>
              <a:xfrm>
                <a:off x="6651698" y="2696091"/>
                <a:ext cx="2141805" cy="307777"/>
              </a:xfrm>
              <a:prstGeom prst="rect">
                <a:avLst/>
              </a:prstGeom>
              <a:blipFill>
                <a:blip r:embed="rId4"/>
                <a:stretch>
                  <a:fillRect l="-5114" b="-294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2B18FE6-A605-CD18-6283-07A9BAF432E0}"/>
                  </a:ext>
                </a:extLst>
              </p:cNvPr>
              <p:cNvSpPr txBox="1"/>
              <p:nvPr/>
            </p:nvSpPr>
            <p:spPr>
              <a:xfrm>
                <a:off x="4759485" y="3312662"/>
                <a:ext cx="1835379" cy="932115"/>
              </a:xfrm>
              <a:prstGeom prst="rect">
                <a:avLst/>
              </a:prstGeom>
              <a:noFill/>
              <a:ln>
                <a:solidFill>
                  <a:schemeClr val="accent1"/>
                </a:solidFill>
              </a:ln>
            </p:spPr>
            <p:txBody>
              <a:bodyPr wrap="square" lIns="0" tIns="0" rIns="0" bIns="0" rtlCol="0">
                <a:spAutoFit/>
              </a:bodyPr>
              <a:lstStyle/>
              <a:p>
                <a:r>
                  <a:rPr lang="en-US" sz="1400" dirty="0"/>
                  <a:t> For M3,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5</m:t>
                        </m:r>
                      </m:den>
                    </m:f>
                    <m:r>
                      <a:rPr lang="en-US" b="0" i="1" smtClean="0">
                        <a:latin typeface="Cambria Math" panose="02040503050406030204" pitchFamily="18" charset="0"/>
                      </a:rPr>
                      <m:t>=2</m:t>
                    </m:r>
                  </m:oMath>
                </a14:m>
                <a:endParaRPr lang="en-US" dirty="0"/>
              </a:p>
              <a:p>
                <a:pPr>
                  <a:lnSpc>
                    <a:spcPct val="150000"/>
                  </a:lnSpc>
                </a:pPr>
                <a:r>
                  <a:rPr lang="en-US" sz="1400" dirty="0"/>
                  <a:t> For M1,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10</m:t>
                        </m:r>
                      </m:num>
                      <m:den>
                        <m:r>
                          <a:rPr lang="en-US" b="0" i="1" smtClean="0">
                            <a:latin typeface="Cambria Math" panose="02040503050406030204" pitchFamily="18" charset="0"/>
                          </a:rPr>
                          <m:t>2</m:t>
                        </m:r>
                      </m:den>
                    </m:f>
                    <m:r>
                      <a:rPr lang="en-US" b="0" i="1" smtClean="0">
                        <a:latin typeface="Cambria Math" panose="02040503050406030204" pitchFamily="18" charset="0"/>
                      </a:rPr>
                      <m:t>=5</m:t>
                    </m:r>
                  </m:oMath>
                </a14:m>
                <a:endParaRPr lang="en-US" dirty="0"/>
              </a:p>
            </p:txBody>
          </p:sp>
        </mc:Choice>
        <mc:Fallback xmlns="">
          <p:sp>
            <p:nvSpPr>
              <p:cNvPr id="25" name="TextBox 24">
                <a:extLst>
                  <a:ext uri="{FF2B5EF4-FFF2-40B4-BE49-F238E27FC236}">
                    <a16:creationId xmlns:a16="http://schemas.microsoft.com/office/drawing/2014/main" id="{82B18FE6-A605-CD18-6283-07A9BAF432E0}"/>
                  </a:ext>
                </a:extLst>
              </p:cNvPr>
              <p:cNvSpPr txBox="1">
                <a:spLocks noRot="1" noChangeAspect="1" noMove="1" noResize="1" noEditPoints="1" noAdjustHandles="1" noChangeArrowheads="1" noChangeShapeType="1" noTextEdit="1"/>
              </p:cNvSpPr>
              <p:nvPr/>
            </p:nvSpPr>
            <p:spPr>
              <a:xfrm>
                <a:off x="4759485" y="3312662"/>
                <a:ext cx="1835379" cy="932115"/>
              </a:xfrm>
              <a:prstGeom prst="rect">
                <a:avLst/>
              </a:prstGeom>
              <a:blipFill>
                <a:blip r:embed="rId5"/>
                <a:stretch>
                  <a:fillRect l="-2970" r="-990" b="-5161"/>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337536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dirty="0"/>
              <a:t>Real GDP is $8 trillion, nominal GDP is $10 trillion, M1 is $2 trillion, and M3 is $5 trillion.</a:t>
            </a:r>
            <a:endParaRPr lang="en-AU" dirty="0"/>
          </a:p>
        </p:txBody>
      </p:sp>
      <p:sp>
        <p:nvSpPr>
          <p:cNvPr id="5" name="TextBox 4">
            <a:extLst>
              <a:ext uri="{FF2B5EF4-FFF2-40B4-BE49-F238E27FC236}">
                <a16:creationId xmlns:a16="http://schemas.microsoft.com/office/drawing/2014/main" id="{4DB3DBD5-02C1-B1CA-EDDC-4EAD304A5A93}"/>
              </a:ext>
            </a:extLst>
          </p:cNvPr>
          <p:cNvSpPr txBox="1"/>
          <p:nvPr/>
        </p:nvSpPr>
        <p:spPr>
          <a:xfrm>
            <a:off x="577851" y="1852612"/>
            <a:ext cx="4461218" cy="584775"/>
          </a:xfrm>
          <a:prstGeom prst="rect">
            <a:avLst/>
          </a:prstGeom>
          <a:noFill/>
        </p:spPr>
        <p:txBody>
          <a:bodyPr wrap="square" rtlCol="0">
            <a:spAutoFit/>
          </a:bodyPr>
          <a:lstStyle/>
          <a:p>
            <a:r>
              <a:rPr lang="en-US" sz="1600" dirty="0"/>
              <a:t>b. Show that the quantity equation holds for both M1 and M3.</a:t>
            </a:r>
          </a:p>
        </p:txBody>
      </p:sp>
    </p:spTree>
    <p:extLst>
      <p:ext uri="{BB962C8B-B14F-4D97-AF65-F5344CB8AC3E}">
        <p14:creationId xmlns:p14="http://schemas.microsoft.com/office/powerpoint/2010/main" val="95906831"/>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dirty="0"/>
              <a:t>Real GDP is $8 trillion, nominal GDP is $10 trillion, M1 is $2 trillion, and M3 is $5 trillion.</a:t>
            </a:r>
            <a:endParaRPr lang="en-AU" dirty="0"/>
          </a:p>
        </p:txBody>
      </p:sp>
      <p:sp>
        <p:nvSpPr>
          <p:cNvPr id="5" name="TextBox 4">
            <a:extLst>
              <a:ext uri="{FF2B5EF4-FFF2-40B4-BE49-F238E27FC236}">
                <a16:creationId xmlns:a16="http://schemas.microsoft.com/office/drawing/2014/main" id="{4DB3DBD5-02C1-B1CA-EDDC-4EAD304A5A93}"/>
              </a:ext>
            </a:extLst>
          </p:cNvPr>
          <p:cNvSpPr txBox="1"/>
          <p:nvPr/>
        </p:nvSpPr>
        <p:spPr>
          <a:xfrm>
            <a:off x="577851" y="1852612"/>
            <a:ext cx="4461218" cy="584775"/>
          </a:xfrm>
          <a:prstGeom prst="rect">
            <a:avLst/>
          </a:prstGeom>
          <a:noFill/>
        </p:spPr>
        <p:txBody>
          <a:bodyPr wrap="square" rtlCol="0">
            <a:spAutoFit/>
          </a:bodyPr>
          <a:lstStyle/>
          <a:p>
            <a:r>
              <a:rPr lang="en-US" sz="1600" dirty="0"/>
              <a:t>b. Show that the quantity equation holds for both M1 and M3.</a:t>
            </a:r>
          </a:p>
        </p:txBody>
      </p:sp>
      <p:sp>
        <p:nvSpPr>
          <p:cNvPr id="4" name="TextBox 3">
            <a:extLst>
              <a:ext uri="{FF2B5EF4-FFF2-40B4-BE49-F238E27FC236}">
                <a16:creationId xmlns:a16="http://schemas.microsoft.com/office/drawing/2014/main" id="{8D347F4D-0891-1FC7-A387-6BAC8DD47900}"/>
              </a:ext>
            </a:extLst>
          </p:cNvPr>
          <p:cNvSpPr txBox="1"/>
          <p:nvPr/>
        </p:nvSpPr>
        <p:spPr>
          <a:xfrm>
            <a:off x="684155" y="2521448"/>
            <a:ext cx="2743199" cy="738664"/>
          </a:xfrm>
          <a:prstGeom prst="rect">
            <a:avLst/>
          </a:prstGeom>
          <a:noFill/>
        </p:spPr>
        <p:txBody>
          <a:bodyPr wrap="square" rtlCol="0">
            <a:spAutoFit/>
          </a:bodyPr>
          <a:lstStyle/>
          <a:p>
            <a:r>
              <a:rPr lang="en-US" sz="1400" b="1" dirty="0"/>
              <a:t>What a question! </a:t>
            </a:r>
            <a:r>
              <a:rPr lang="en-US" sz="1400" dirty="0"/>
              <a:t>Basically asking you show the reverse works, i.e.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5BF9D7E-5EA9-321D-BC0C-4E3B81E443CB}"/>
                  </a:ext>
                </a:extLst>
              </p:cNvPr>
              <p:cNvSpPr txBox="1"/>
              <p:nvPr/>
            </p:nvSpPr>
            <p:spPr>
              <a:xfrm>
                <a:off x="776256" y="3478926"/>
                <a:ext cx="13499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6" name="TextBox 5">
                <a:extLst>
                  <a:ext uri="{FF2B5EF4-FFF2-40B4-BE49-F238E27FC236}">
                    <a16:creationId xmlns:a16="http://schemas.microsoft.com/office/drawing/2014/main" id="{E5BF9D7E-5EA9-321D-BC0C-4E3B81E443CB}"/>
                  </a:ext>
                </a:extLst>
              </p:cNvPr>
              <p:cNvSpPr txBox="1">
                <a:spLocks noRot="1" noChangeAspect="1" noMove="1" noResize="1" noEditPoints="1" noAdjustHandles="1" noChangeArrowheads="1" noChangeShapeType="1" noTextEdit="1"/>
              </p:cNvSpPr>
              <p:nvPr/>
            </p:nvSpPr>
            <p:spPr>
              <a:xfrm>
                <a:off x="776256" y="3478926"/>
                <a:ext cx="1349921" cy="276999"/>
              </a:xfrm>
              <a:prstGeom prst="rect">
                <a:avLst/>
              </a:prstGeom>
              <a:blipFill>
                <a:blip r:embed="rId2"/>
                <a:stretch>
                  <a:fillRect l="-3153" r="-3153" b="-8889"/>
                </a:stretch>
              </a:blipFill>
            </p:spPr>
            <p:txBody>
              <a:bodyPr/>
              <a:lstStyle/>
              <a:p>
                <a:r>
                  <a:rPr lang="en-US">
                    <a:noFill/>
                  </a:rPr>
                  <a:t> </a:t>
                </a:r>
              </a:p>
            </p:txBody>
          </p:sp>
        </mc:Fallback>
      </mc:AlternateContent>
    </p:spTree>
    <p:extLst>
      <p:ext uri="{BB962C8B-B14F-4D97-AF65-F5344CB8AC3E}">
        <p14:creationId xmlns:p14="http://schemas.microsoft.com/office/powerpoint/2010/main" val="2216788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dirty="0"/>
              <a:t>Real GDP is $8 trillion, nominal GDP is $10 trillion, M1 is $2 trillion, and M3 is $5 trillion.</a:t>
            </a:r>
            <a:endParaRPr lang="en-AU" dirty="0"/>
          </a:p>
        </p:txBody>
      </p:sp>
      <p:sp>
        <p:nvSpPr>
          <p:cNvPr id="5" name="TextBox 4">
            <a:extLst>
              <a:ext uri="{FF2B5EF4-FFF2-40B4-BE49-F238E27FC236}">
                <a16:creationId xmlns:a16="http://schemas.microsoft.com/office/drawing/2014/main" id="{4DB3DBD5-02C1-B1CA-EDDC-4EAD304A5A93}"/>
              </a:ext>
            </a:extLst>
          </p:cNvPr>
          <p:cNvSpPr txBox="1"/>
          <p:nvPr/>
        </p:nvSpPr>
        <p:spPr>
          <a:xfrm>
            <a:off x="577851" y="1852612"/>
            <a:ext cx="4461218" cy="584775"/>
          </a:xfrm>
          <a:prstGeom prst="rect">
            <a:avLst/>
          </a:prstGeom>
          <a:noFill/>
        </p:spPr>
        <p:txBody>
          <a:bodyPr wrap="square" rtlCol="0">
            <a:spAutoFit/>
          </a:bodyPr>
          <a:lstStyle/>
          <a:p>
            <a:r>
              <a:rPr lang="en-US" sz="1600" dirty="0"/>
              <a:t>b. Show that the quantity equation holds for both M1 and M3.</a:t>
            </a:r>
          </a:p>
        </p:txBody>
      </p:sp>
      <p:sp>
        <p:nvSpPr>
          <p:cNvPr id="4" name="TextBox 3">
            <a:extLst>
              <a:ext uri="{FF2B5EF4-FFF2-40B4-BE49-F238E27FC236}">
                <a16:creationId xmlns:a16="http://schemas.microsoft.com/office/drawing/2014/main" id="{8D347F4D-0891-1FC7-A387-6BAC8DD47900}"/>
              </a:ext>
            </a:extLst>
          </p:cNvPr>
          <p:cNvSpPr txBox="1"/>
          <p:nvPr/>
        </p:nvSpPr>
        <p:spPr>
          <a:xfrm>
            <a:off x="684155" y="2521448"/>
            <a:ext cx="2743199" cy="738664"/>
          </a:xfrm>
          <a:prstGeom prst="rect">
            <a:avLst/>
          </a:prstGeom>
          <a:noFill/>
        </p:spPr>
        <p:txBody>
          <a:bodyPr wrap="square" rtlCol="0">
            <a:spAutoFit/>
          </a:bodyPr>
          <a:lstStyle/>
          <a:p>
            <a:r>
              <a:rPr lang="en-US" sz="1400" b="1" dirty="0"/>
              <a:t>What a question! </a:t>
            </a:r>
            <a:r>
              <a:rPr lang="en-US" sz="1400" dirty="0"/>
              <a:t>Basically asking you show the reverse works, i.e.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5BF9D7E-5EA9-321D-BC0C-4E3B81E443CB}"/>
                  </a:ext>
                </a:extLst>
              </p:cNvPr>
              <p:cNvSpPr txBox="1"/>
              <p:nvPr/>
            </p:nvSpPr>
            <p:spPr>
              <a:xfrm>
                <a:off x="776256" y="3478926"/>
                <a:ext cx="134992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6" name="TextBox 5">
                <a:extLst>
                  <a:ext uri="{FF2B5EF4-FFF2-40B4-BE49-F238E27FC236}">
                    <a16:creationId xmlns:a16="http://schemas.microsoft.com/office/drawing/2014/main" id="{E5BF9D7E-5EA9-321D-BC0C-4E3B81E443CB}"/>
                  </a:ext>
                </a:extLst>
              </p:cNvPr>
              <p:cNvSpPr txBox="1">
                <a:spLocks noRot="1" noChangeAspect="1" noMove="1" noResize="1" noEditPoints="1" noAdjustHandles="1" noChangeArrowheads="1" noChangeShapeType="1" noTextEdit="1"/>
              </p:cNvSpPr>
              <p:nvPr/>
            </p:nvSpPr>
            <p:spPr>
              <a:xfrm>
                <a:off x="776256" y="3478926"/>
                <a:ext cx="1349921" cy="276999"/>
              </a:xfrm>
              <a:prstGeom prst="rect">
                <a:avLst/>
              </a:prstGeom>
              <a:blipFill>
                <a:blip r:embed="rId2"/>
                <a:stretch>
                  <a:fillRect l="-3153" r="-3153"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EF8EEB7-EF22-5390-DFCB-D47DD5ADCF05}"/>
                  </a:ext>
                </a:extLst>
              </p:cNvPr>
              <p:cNvSpPr txBox="1"/>
              <p:nvPr/>
            </p:nvSpPr>
            <p:spPr>
              <a:xfrm>
                <a:off x="3956918" y="2572095"/>
                <a:ext cx="1689373" cy="692497"/>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𝑀</m:t>
                          </m:r>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3=</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b="0" dirty="0"/>
              </a:p>
              <a:p>
                <a:pPr>
                  <a:lnSpc>
                    <a:spcPct val="150000"/>
                  </a:lnSpc>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𝑀</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1=</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oMath>
                  </m:oMathPara>
                </a14:m>
                <a:endParaRPr lang="en-US" dirty="0"/>
              </a:p>
            </p:txBody>
          </p:sp>
        </mc:Choice>
        <mc:Fallback xmlns="">
          <p:sp>
            <p:nvSpPr>
              <p:cNvPr id="7" name="TextBox 6">
                <a:extLst>
                  <a:ext uri="{FF2B5EF4-FFF2-40B4-BE49-F238E27FC236}">
                    <a16:creationId xmlns:a16="http://schemas.microsoft.com/office/drawing/2014/main" id="{4EF8EEB7-EF22-5390-DFCB-D47DD5ADCF05}"/>
                  </a:ext>
                </a:extLst>
              </p:cNvPr>
              <p:cNvSpPr txBox="1">
                <a:spLocks noRot="1" noChangeAspect="1" noMove="1" noResize="1" noEditPoints="1" noAdjustHandles="1" noChangeArrowheads="1" noChangeShapeType="1" noTextEdit="1"/>
              </p:cNvSpPr>
              <p:nvPr/>
            </p:nvSpPr>
            <p:spPr>
              <a:xfrm>
                <a:off x="3956918" y="2572095"/>
                <a:ext cx="1689373" cy="692497"/>
              </a:xfrm>
              <a:prstGeom prst="rect">
                <a:avLst/>
              </a:prstGeom>
              <a:blipFill>
                <a:blip r:embed="rId3"/>
                <a:stretch>
                  <a:fillRect l="-1792" r="-2151"/>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647231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a. Find a numerical equation relating planned aggregate expenditure to output. Solve for short run equilibrium output. Show your results graphically using the Keynesian cross diagram.</a:t>
            </a:r>
          </a:p>
        </p:txBody>
      </p:sp>
    </p:spTree>
    <p:extLst>
      <p:ext uri="{BB962C8B-B14F-4D97-AF65-F5344CB8AC3E}">
        <p14:creationId xmlns:p14="http://schemas.microsoft.com/office/powerpoint/2010/main" val="3454245206"/>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07B2EAD-EF31-DD39-7F3E-C0B8C64A4516}"/>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dirty="0"/>
              </a:p>
            </p:txBody>
          </p:sp>
        </mc:Choice>
        <mc:Fallback xmlns="">
          <p:sp>
            <p:nvSpPr>
              <p:cNvPr id="18" name="TextBox 17">
                <a:extLst>
                  <a:ext uri="{FF2B5EF4-FFF2-40B4-BE49-F238E27FC236}">
                    <a16:creationId xmlns:a16="http://schemas.microsoft.com/office/drawing/2014/main" id="{507B2EAD-EF31-DD39-7F3E-C0B8C64A4516}"/>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7"/>
                <a:stretch>
                  <a:fillRect l="-1072" r="-804" b="-8333"/>
                </a:stretch>
              </a:blipFill>
            </p:spPr>
            <p:txBody>
              <a:bodyPr/>
              <a:lstStyle/>
              <a:p>
                <a:r>
                  <a:rPr lang="en-US">
                    <a:noFill/>
                  </a:rPr>
                  <a:t> </a:t>
                </a:r>
              </a:p>
            </p:txBody>
          </p:sp>
        </mc:Fallback>
      </mc:AlternateContent>
    </p:spTree>
    <p:extLst>
      <p:ext uri="{BB962C8B-B14F-4D97-AF65-F5344CB8AC3E}">
        <p14:creationId xmlns:p14="http://schemas.microsoft.com/office/powerpoint/2010/main" val="881335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07B2EAD-EF31-DD39-7F3E-C0B8C64A4516}"/>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dirty="0"/>
              </a:p>
            </p:txBody>
          </p:sp>
        </mc:Choice>
        <mc:Fallback xmlns="">
          <p:sp>
            <p:nvSpPr>
              <p:cNvPr id="18" name="TextBox 17">
                <a:extLst>
                  <a:ext uri="{FF2B5EF4-FFF2-40B4-BE49-F238E27FC236}">
                    <a16:creationId xmlns:a16="http://schemas.microsoft.com/office/drawing/2014/main" id="{507B2EAD-EF31-DD39-7F3E-C0B8C64A4516}"/>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7"/>
                <a:stretch>
                  <a:fillRect l="-1072" r="-804"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246ACC6-F2DC-8AC7-5802-38AFE80DC88C}"/>
                  </a:ext>
                </a:extLst>
              </p:cNvPr>
              <p:cNvSpPr txBox="1"/>
              <p:nvPr/>
            </p:nvSpPr>
            <p:spPr>
              <a:xfrm>
                <a:off x="5105990" y="2424497"/>
                <a:ext cx="29437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2600+0.8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−10,000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r>
                        <a:rPr lang="en-US" sz="1400" b="0" i="1" smtClean="0">
                          <a:latin typeface="Cambria Math" panose="02040503050406030204" pitchFamily="18" charset="0"/>
                        </a:rPr>
                        <m:t>2000−10,000</m:t>
                      </m:r>
                      <m:r>
                        <a:rPr lang="en-US" sz="1400" b="0" i="1" smtClean="0">
                          <a:latin typeface="Cambria Math" panose="02040503050406030204" pitchFamily="18" charset="0"/>
                        </a:rPr>
                        <m:t>𝑟</m:t>
                      </m:r>
                      <m:r>
                        <a:rPr lang="en-US" sz="1400" b="0" i="1" smtClean="0">
                          <a:latin typeface="Cambria Math" panose="02040503050406030204" pitchFamily="18" charset="0"/>
                        </a:rPr>
                        <m:t>+1800</m:t>
                      </m:r>
                    </m:oMath>
                  </m:oMathPara>
                </a14:m>
                <a:endParaRPr lang="en-AU" sz="1400" dirty="0"/>
              </a:p>
            </p:txBody>
          </p:sp>
        </mc:Choice>
        <mc:Fallback xmlns="">
          <p:sp>
            <p:nvSpPr>
              <p:cNvPr id="19" name="TextBox 18">
                <a:extLst>
                  <a:ext uri="{FF2B5EF4-FFF2-40B4-BE49-F238E27FC236}">
                    <a16:creationId xmlns:a16="http://schemas.microsoft.com/office/drawing/2014/main" id="{5246ACC6-F2DC-8AC7-5802-38AFE80DC88C}"/>
                  </a:ext>
                </a:extLst>
              </p:cNvPr>
              <p:cNvSpPr txBox="1">
                <a:spLocks noRot="1" noChangeAspect="1" noMove="1" noResize="1" noEditPoints="1" noAdjustHandles="1" noChangeArrowheads="1" noChangeShapeType="1" noTextEdit="1"/>
              </p:cNvSpPr>
              <p:nvPr/>
            </p:nvSpPr>
            <p:spPr>
              <a:xfrm>
                <a:off x="5105990" y="2424497"/>
                <a:ext cx="2943755" cy="430887"/>
              </a:xfrm>
              <a:prstGeom prst="rect">
                <a:avLst/>
              </a:prstGeom>
              <a:blipFill>
                <a:blip r:embed="rId8"/>
                <a:stretch>
                  <a:fillRect l="-830" r="-830" b="-4286"/>
                </a:stretch>
              </a:blipFill>
            </p:spPr>
            <p:txBody>
              <a:bodyPr/>
              <a:lstStyle/>
              <a:p>
                <a:r>
                  <a:rPr lang="en-US">
                    <a:noFill/>
                  </a:rPr>
                  <a:t> </a:t>
                </a:r>
              </a:p>
            </p:txBody>
          </p:sp>
        </mc:Fallback>
      </mc:AlternateContent>
    </p:spTree>
    <p:extLst>
      <p:ext uri="{BB962C8B-B14F-4D97-AF65-F5344CB8AC3E}">
        <p14:creationId xmlns:p14="http://schemas.microsoft.com/office/powerpoint/2010/main" val="3336835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07B2EAD-EF31-DD39-7F3E-C0B8C64A4516}"/>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dirty="0"/>
              </a:p>
            </p:txBody>
          </p:sp>
        </mc:Choice>
        <mc:Fallback xmlns="">
          <p:sp>
            <p:nvSpPr>
              <p:cNvPr id="18" name="TextBox 17">
                <a:extLst>
                  <a:ext uri="{FF2B5EF4-FFF2-40B4-BE49-F238E27FC236}">
                    <a16:creationId xmlns:a16="http://schemas.microsoft.com/office/drawing/2014/main" id="{507B2EAD-EF31-DD39-7F3E-C0B8C64A4516}"/>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7"/>
                <a:stretch>
                  <a:fillRect l="-1072" r="-804"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246ACC6-F2DC-8AC7-5802-38AFE80DC88C}"/>
                  </a:ext>
                </a:extLst>
              </p:cNvPr>
              <p:cNvSpPr txBox="1"/>
              <p:nvPr/>
            </p:nvSpPr>
            <p:spPr>
              <a:xfrm>
                <a:off x="5105990" y="2424497"/>
                <a:ext cx="29437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2600+0.8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−10,000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r>
                        <a:rPr lang="en-US" sz="1400" b="0" i="1" smtClean="0">
                          <a:latin typeface="Cambria Math" panose="02040503050406030204" pitchFamily="18" charset="0"/>
                        </a:rPr>
                        <m:t>2000−10,000</m:t>
                      </m:r>
                      <m:r>
                        <a:rPr lang="en-US" sz="1400" b="0" i="1" smtClean="0">
                          <a:latin typeface="Cambria Math" panose="02040503050406030204" pitchFamily="18" charset="0"/>
                        </a:rPr>
                        <m:t>𝑟</m:t>
                      </m:r>
                      <m:r>
                        <a:rPr lang="en-US" sz="1400" b="0" i="1" smtClean="0">
                          <a:latin typeface="Cambria Math" panose="02040503050406030204" pitchFamily="18" charset="0"/>
                        </a:rPr>
                        <m:t>+1800</m:t>
                      </m:r>
                    </m:oMath>
                  </m:oMathPara>
                </a14:m>
                <a:endParaRPr lang="en-AU" sz="1400" dirty="0"/>
              </a:p>
            </p:txBody>
          </p:sp>
        </mc:Choice>
        <mc:Fallback xmlns="">
          <p:sp>
            <p:nvSpPr>
              <p:cNvPr id="19" name="TextBox 18">
                <a:extLst>
                  <a:ext uri="{FF2B5EF4-FFF2-40B4-BE49-F238E27FC236}">
                    <a16:creationId xmlns:a16="http://schemas.microsoft.com/office/drawing/2014/main" id="{5246ACC6-F2DC-8AC7-5802-38AFE80DC88C}"/>
                  </a:ext>
                </a:extLst>
              </p:cNvPr>
              <p:cNvSpPr txBox="1">
                <a:spLocks noRot="1" noChangeAspect="1" noMove="1" noResize="1" noEditPoints="1" noAdjustHandles="1" noChangeArrowheads="1" noChangeShapeType="1" noTextEdit="1"/>
              </p:cNvSpPr>
              <p:nvPr/>
            </p:nvSpPr>
            <p:spPr>
              <a:xfrm>
                <a:off x="5105990" y="2424497"/>
                <a:ext cx="2943755" cy="430887"/>
              </a:xfrm>
              <a:prstGeom prst="rect">
                <a:avLst/>
              </a:prstGeom>
              <a:blipFill>
                <a:blip r:embed="rId8"/>
                <a:stretch>
                  <a:fillRect l="-830" r="-830" b="-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F18B9F0-C107-EA58-A732-6C4DB05850A4}"/>
                  </a:ext>
                </a:extLst>
              </p:cNvPr>
              <p:cNvSpPr txBox="1"/>
              <p:nvPr/>
            </p:nvSpPr>
            <p:spPr>
              <a:xfrm>
                <a:off x="5112568" y="2934155"/>
                <a:ext cx="29437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6400+0.8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FF18B9F0-C107-EA58-A732-6C4DB05850A4}"/>
                  </a:ext>
                </a:extLst>
              </p:cNvPr>
              <p:cNvSpPr txBox="1">
                <a:spLocks noRot="1" noChangeAspect="1" noMove="1" noResize="1" noEditPoints="1" noAdjustHandles="1" noChangeArrowheads="1" noChangeShapeType="1" noTextEdit="1"/>
              </p:cNvSpPr>
              <p:nvPr/>
            </p:nvSpPr>
            <p:spPr>
              <a:xfrm>
                <a:off x="5112568" y="2934155"/>
                <a:ext cx="2943755" cy="215444"/>
              </a:xfrm>
              <a:prstGeom prst="rect">
                <a:avLst/>
              </a:prstGeom>
              <a:blipFill>
                <a:blip r:embed="rId9"/>
                <a:stretch>
                  <a:fillRect l="-828" r="-621" b="-8333"/>
                </a:stretch>
              </a:blipFill>
            </p:spPr>
            <p:txBody>
              <a:bodyPr/>
              <a:lstStyle/>
              <a:p>
                <a:r>
                  <a:rPr lang="en-US">
                    <a:noFill/>
                  </a:rPr>
                  <a:t> </a:t>
                </a:r>
              </a:p>
            </p:txBody>
          </p:sp>
        </mc:Fallback>
      </mc:AlternateContent>
    </p:spTree>
    <p:extLst>
      <p:ext uri="{BB962C8B-B14F-4D97-AF65-F5344CB8AC3E}">
        <p14:creationId xmlns:p14="http://schemas.microsoft.com/office/powerpoint/2010/main" val="131406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07B2EAD-EF31-DD39-7F3E-C0B8C64A4516}"/>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dirty="0"/>
              </a:p>
            </p:txBody>
          </p:sp>
        </mc:Choice>
        <mc:Fallback xmlns="">
          <p:sp>
            <p:nvSpPr>
              <p:cNvPr id="18" name="TextBox 17">
                <a:extLst>
                  <a:ext uri="{FF2B5EF4-FFF2-40B4-BE49-F238E27FC236}">
                    <a16:creationId xmlns:a16="http://schemas.microsoft.com/office/drawing/2014/main" id="{507B2EAD-EF31-DD39-7F3E-C0B8C64A4516}"/>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7"/>
                <a:stretch>
                  <a:fillRect l="-1072" r="-804"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246ACC6-F2DC-8AC7-5802-38AFE80DC88C}"/>
                  </a:ext>
                </a:extLst>
              </p:cNvPr>
              <p:cNvSpPr txBox="1"/>
              <p:nvPr/>
            </p:nvSpPr>
            <p:spPr>
              <a:xfrm>
                <a:off x="5105990" y="2424497"/>
                <a:ext cx="29437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2600+0.8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−10,000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r>
                        <a:rPr lang="en-US" sz="1400" b="0" i="1" smtClean="0">
                          <a:latin typeface="Cambria Math" panose="02040503050406030204" pitchFamily="18" charset="0"/>
                        </a:rPr>
                        <m:t>2000−10,000</m:t>
                      </m:r>
                      <m:r>
                        <a:rPr lang="en-US" sz="1400" b="0" i="1" smtClean="0">
                          <a:latin typeface="Cambria Math" panose="02040503050406030204" pitchFamily="18" charset="0"/>
                        </a:rPr>
                        <m:t>𝑟</m:t>
                      </m:r>
                      <m:r>
                        <a:rPr lang="en-US" sz="1400" b="0" i="1" smtClean="0">
                          <a:latin typeface="Cambria Math" panose="02040503050406030204" pitchFamily="18" charset="0"/>
                        </a:rPr>
                        <m:t>+1800</m:t>
                      </m:r>
                    </m:oMath>
                  </m:oMathPara>
                </a14:m>
                <a:endParaRPr lang="en-AU" sz="1400" dirty="0"/>
              </a:p>
            </p:txBody>
          </p:sp>
        </mc:Choice>
        <mc:Fallback xmlns="">
          <p:sp>
            <p:nvSpPr>
              <p:cNvPr id="19" name="TextBox 18">
                <a:extLst>
                  <a:ext uri="{FF2B5EF4-FFF2-40B4-BE49-F238E27FC236}">
                    <a16:creationId xmlns:a16="http://schemas.microsoft.com/office/drawing/2014/main" id="{5246ACC6-F2DC-8AC7-5802-38AFE80DC88C}"/>
                  </a:ext>
                </a:extLst>
              </p:cNvPr>
              <p:cNvSpPr txBox="1">
                <a:spLocks noRot="1" noChangeAspect="1" noMove="1" noResize="1" noEditPoints="1" noAdjustHandles="1" noChangeArrowheads="1" noChangeShapeType="1" noTextEdit="1"/>
              </p:cNvSpPr>
              <p:nvPr/>
            </p:nvSpPr>
            <p:spPr>
              <a:xfrm>
                <a:off x="5105990" y="2424497"/>
                <a:ext cx="2943755" cy="430887"/>
              </a:xfrm>
              <a:prstGeom prst="rect">
                <a:avLst/>
              </a:prstGeom>
              <a:blipFill>
                <a:blip r:embed="rId8"/>
                <a:stretch>
                  <a:fillRect l="-830" r="-830" b="-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F18B9F0-C107-EA58-A732-6C4DB05850A4}"/>
                  </a:ext>
                </a:extLst>
              </p:cNvPr>
              <p:cNvSpPr txBox="1"/>
              <p:nvPr/>
            </p:nvSpPr>
            <p:spPr>
              <a:xfrm>
                <a:off x="5112568" y="2934155"/>
                <a:ext cx="29437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6400+0.8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FF18B9F0-C107-EA58-A732-6C4DB05850A4}"/>
                  </a:ext>
                </a:extLst>
              </p:cNvPr>
              <p:cNvSpPr txBox="1">
                <a:spLocks noRot="1" noChangeAspect="1" noMove="1" noResize="1" noEditPoints="1" noAdjustHandles="1" noChangeArrowheads="1" noChangeShapeType="1" noTextEdit="1"/>
              </p:cNvSpPr>
              <p:nvPr/>
            </p:nvSpPr>
            <p:spPr>
              <a:xfrm>
                <a:off x="5112568" y="2934155"/>
                <a:ext cx="2943755" cy="215444"/>
              </a:xfrm>
              <a:prstGeom prst="rect">
                <a:avLst/>
              </a:prstGeom>
              <a:blipFill>
                <a:blip r:embed="rId9"/>
                <a:stretch>
                  <a:fillRect l="-828" r="-621"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7DE0E00-248E-B66A-C6E8-47D3739C0C0F}"/>
                  </a:ext>
                </a:extLst>
              </p:cNvPr>
              <p:cNvSpPr txBox="1"/>
              <p:nvPr/>
            </p:nvSpPr>
            <p:spPr>
              <a:xfrm>
                <a:off x="5101180" y="3269949"/>
                <a:ext cx="218277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4000+0.8</m:t>
                      </m:r>
                      <m:r>
                        <a:rPr lang="en-US" sz="1400" b="0" i="1" smtClean="0">
                          <a:latin typeface="Cambria Math" panose="02040503050406030204" pitchFamily="18" charset="0"/>
                        </a:rPr>
                        <m:t>𝑌</m:t>
                      </m:r>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17DE0E00-248E-B66A-C6E8-47D3739C0C0F}"/>
                  </a:ext>
                </a:extLst>
              </p:cNvPr>
              <p:cNvSpPr txBox="1">
                <a:spLocks noRot="1" noChangeAspect="1" noMove="1" noResize="1" noEditPoints="1" noAdjustHandles="1" noChangeArrowheads="1" noChangeShapeType="1" noTextEdit="1"/>
              </p:cNvSpPr>
              <p:nvPr/>
            </p:nvSpPr>
            <p:spPr>
              <a:xfrm>
                <a:off x="5101180" y="3269949"/>
                <a:ext cx="2182777" cy="215444"/>
              </a:xfrm>
              <a:prstGeom prst="rect">
                <a:avLst/>
              </a:prstGeom>
              <a:blipFill>
                <a:blip r:embed="rId10"/>
                <a:stretch>
                  <a:fillRect l="-1397" r="-1117" b="-8333"/>
                </a:stretch>
              </a:blipFill>
            </p:spPr>
            <p:txBody>
              <a:bodyPr/>
              <a:lstStyle/>
              <a:p>
                <a:r>
                  <a:rPr lang="en-US">
                    <a:noFill/>
                  </a:rPr>
                  <a:t> </a:t>
                </a:r>
              </a:p>
            </p:txBody>
          </p:sp>
        </mc:Fallback>
      </mc:AlternateContent>
    </p:spTree>
    <p:extLst>
      <p:ext uri="{BB962C8B-B14F-4D97-AF65-F5344CB8AC3E}">
        <p14:creationId xmlns:p14="http://schemas.microsoft.com/office/powerpoint/2010/main" val="4047684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D5E6-C42A-D990-F7F2-E95441251FB1}"/>
              </a:ext>
            </a:extLst>
          </p:cNvPr>
          <p:cNvSpPr>
            <a:spLocks noGrp="1"/>
          </p:cNvSpPr>
          <p:nvPr>
            <p:ph type="title"/>
          </p:nvPr>
        </p:nvSpPr>
        <p:spPr/>
        <p:txBody>
          <a:bodyPr/>
          <a:lstStyle/>
          <a:p>
            <a:r>
              <a:rPr lang="en-AU"/>
              <a:t>Plan of Today</a:t>
            </a:r>
          </a:p>
        </p:txBody>
      </p:sp>
      <p:sp>
        <p:nvSpPr>
          <p:cNvPr id="3" name="TextBox 2">
            <a:extLst>
              <a:ext uri="{FF2B5EF4-FFF2-40B4-BE49-F238E27FC236}">
                <a16:creationId xmlns:a16="http://schemas.microsoft.com/office/drawing/2014/main" id="{52642094-ED1E-DFB7-DF48-D5AFEDD64A1F}"/>
              </a:ext>
            </a:extLst>
          </p:cNvPr>
          <p:cNvSpPr txBox="1"/>
          <p:nvPr/>
        </p:nvSpPr>
        <p:spPr>
          <a:xfrm>
            <a:off x="577850" y="1033568"/>
            <a:ext cx="7145212" cy="3653372"/>
          </a:xfrm>
          <a:prstGeom prst="rect">
            <a:avLst/>
          </a:prstGeom>
          <a:noFill/>
        </p:spPr>
        <p:txBody>
          <a:bodyPr wrap="square" lIns="91440" tIns="45720" rIns="91440" bIns="45720" rtlCol="0" anchor="t">
            <a:spAutoFit/>
          </a:bodyPr>
          <a:lstStyle/>
          <a:p>
            <a:pPr marL="342900" indent="-342900">
              <a:lnSpc>
                <a:spcPct val="150000"/>
              </a:lnSpc>
              <a:buAutoNum type="arabicPeriod"/>
            </a:pPr>
            <a:r>
              <a:rPr lang="en-AU" dirty="0">
                <a:solidFill>
                  <a:srgbClr val="000000"/>
                </a:solidFill>
              </a:rPr>
              <a:t>Tutorial Questions </a:t>
            </a:r>
          </a:p>
          <a:p>
            <a:pPr lvl="1">
              <a:lnSpc>
                <a:spcPct val="150000"/>
              </a:lnSpc>
            </a:pPr>
            <a:r>
              <a:rPr lang="en-AU" dirty="0">
                <a:solidFill>
                  <a:srgbClr val="000000"/>
                </a:solidFill>
              </a:rPr>
              <a:t>  Only question 2? </a:t>
            </a:r>
          </a:p>
          <a:p>
            <a:pPr marL="342900" indent="-342900">
              <a:lnSpc>
                <a:spcPct val="150000"/>
              </a:lnSpc>
              <a:buAutoNum type="arabicPeriod"/>
            </a:pPr>
            <a:r>
              <a:rPr lang="en-AU" dirty="0">
                <a:solidFill>
                  <a:srgbClr val="000000"/>
                </a:solidFill>
              </a:rPr>
              <a:t>Practice Questions</a:t>
            </a:r>
          </a:p>
          <a:p>
            <a:pPr marL="342900" indent="-342900">
              <a:lnSpc>
                <a:spcPct val="150000"/>
              </a:lnSpc>
              <a:buAutoNum type="arabicPeriod"/>
            </a:pPr>
            <a:r>
              <a:rPr lang="en-AU" dirty="0">
                <a:solidFill>
                  <a:srgbClr val="000000"/>
                </a:solidFill>
              </a:rPr>
              <a:t>Midsemester Exam</a:t>
            </a:r>
          </a:p>
          <a:p>
            <a:pPr lvl="1">
              <a:lnSpc>
                <a:spcPct val="150000"/>
              </a:lnSpc>
            </a:pPr>
            <a:r>
              <a:rPr lang="en-AU" sz="1400" b="1" dirty="0">
                <a:solidFill>
                  <a:srgbClr val="000000"/>
                </a:solidFill>
              </a:rPr>
              <a:t>  </a:t>
            </a:r>
            <a:r>
              <a:rPr lang="en-US" sz="1400" b="1" dirty="0">
                <a:solidFill>
                  <a:srgbClr val="000000"/>
                </a:solidFill>
              </a:rPr>
              <a:t>April 11th 2024 at 18:00 online via Canvas</a:t>
            </a:r>
            <a:endParaRPr lang="en-AU" sz="1400" b="1" dirty="0">
              <a:solidFill>
                <a:srgbClr val="000000"/>
              </a:solidFill>
            </a:endParaRPr>
          </a:p>
          <a:p>
            <a:pPr lvl="1">
              <a:lnSpc>
                <a:spcPct val="150000"/>
              </a:lnSpc>
            </a:pPr>
            <a:r>
              <a:rPr lang="en-AU" sz="1400" b="1" dirty="0">
                <a:solidFill>
                  <a:srgbClr val="000000"/>
                </a:solidFill>
              </a:rPr>
              <a:t>  Content: </a:t>
            </a:r>
            <a:r>
              <a:rPr lang="en-US" sz="1400" dirty="0">
                <a:solidFill>
                  <a:srgbClr val="000000"/>
                </a:solidFill>
              </a:rPr>
              <a:t>Contents of Weeks 1 to 5, excluding chapter 9 of the textbook.</a:t>
            </a:r>
          </a:p>
          <a:p>
            <a:pPr lvl="1">
              <a:lnSpc>
                <a:spcPct val="150000"/>
              </a:lnSpc>
            </a:pPr>
            <a:r>
              <a:rPr lang="en-US" sz="1400" b="1" dirty="0">
                <a:solidFill>
                  <a:srgbClr val="000000"/>
                </a:solidFill>
              </a:rPr>
              <a:t>  Duration and type: </a:t>
            </a:r>
            <a:r>
              <a:rPr lang="en-US" sz="1400" dirty="0">
                <a:solidFill>
                  <a:srgbClr val="000000"/>
                </a:solidFill>
              </a:rPr>
              <a:t>80 minutes; MCQs, Numerical answers and Fill in the   </a:t>
            </a:r>
          </a:p>
          <a:p>
            <a:pPr lvl="1">
              <a:lnSpc>
                <a:spcPct val="150000"/>
              </a:lnSpc>
            </a:pPr>
            <a:r>
              <a:rPr lang="en-US" sz="1400" dirty="0">
                <a:solidFill>
                  <a:srgbClr val="000000"/>
                </a:solidFill>
              </a:rPr>
              <a:t>  blanks questions. 31 questions in total for 35 points.</a:t>
            </a:r>
          </a:p>
          <a:p>
            <a:pPr lvl="1">
              <a:lnSpc>
                <a:spcPct val="150000"/>
              </a:lnSpc>
            </a:pPr>
            <a:r>
              <a:rPr lang="en-US" sz="1400" dirty="0">
                <a:solidFill>
                  <a:srgbClr val="000000"/>
                </a:solidFill>
              </a:rPr>
              <a:t>  The exam will not be available after 19:20.</a:t>
            </a:r>
          </a:p>
          <a:p>
            <a:pPr lvl="1">
              <a:lnSpc>
                <a:spcPct val="150000"/>
              </a:lnSpc>
            </a:pPr>
            <a:r>
              <a:rPr lang="en-US" sz="1400" dirty="0">
                <a:solidFill>
                  <a:srgbClr val="000000"/>
                </a:solidFill>
              </a:rPr>
              <a:t>  You can use a calculator. Open book, but beware of time.</a:t>
            </a:r>
            <a:endParaRPr lang="en-AU" sz="1400" dirty="0">
              <a:solidFill>
                <a:srgbClr val="000000"/>
              </a:solidFill>
            </a:endParaRPr>
          </a:p>
        </p:txBody>
      </p:sp>
    </p:spTree>
    <p:extLst>
      <p:ext uri="{BB962C8B-B14F-4D97-AF65-F5344CB8AC3E}">
        <p14:creationId xmlns:p14="http://schemas.microsoft.com/office/powerpoint/2010/main" val="365589599"/>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07B2EAD-EF31-DD39-7F3E-C0B8C64A4516}"/>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dirty="0"/>
              </a:p>
            </p:txBody>
          </p:sp>
        </mc:Choice>
        <mc:Fallback xmlns="">
          <p:sp>
            <p:nvSpPr>
              <p:cNvPr id="18" name="TextBox 17">
                <a:extLst>
                  <a:ext uri="{FF2B5EF4-FFF2-40B4-BE49-F238E27FC236}">
                    <a16:creationId xmlns:a16="http://schemas.microsoft.com/office/drawing/2014/main" id="{507B2EAD-EF31-DD39-7F3E-C0B8C64A4516}"/>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7"/>
                <a:stretch>
                  <a:fillRect l="-1072" r="-804"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246ACC6-F2DC-8AC7-5802-38AFE80DC88C}"/>
                  </a:ext>
                </a:extLst>
              </p:cNvPr>
              <p:cNvSpPr txBox="1"/>
              <p:nvPr/>
            </p:nvSpPr>
            <p:spPr>
              <a:xfrm>
                <a:off x="5105990" y="2424497"/>
                <a:ext cx="29437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2600+0.8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−10,000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r>
                        <a:rPr lang="en-US" sz="1400" b="0" i="1" smtClean="0">
                          <a:latin typeface="Cambria Math" panose="02040503050406030204" pitchFamily="18" charset="0"/>
                        </a:rPr>
                        <m:t>2000−10,000</m:t>
                      </m:r>
                      <m:r>
                        <a:rPr lang="en-US" sz="1400" b="0" i="1" smtClean="0">
                          <a:latin typeface="Cambria Math" panose="02040503050406030204" pitchFamily="18" charset="0"/>
                        </a:rPr>
                        <m:t>𝑟</m:t>
                      </m:r>
                      <m:r>
                        <a:rPr lang="en-US" sz="1400" b="0" i="1" smtClean="0">
                          <a:latin typeface="Cambria Math" panose="02040503050406030204" pitchFamily="18" charset="0"/>
                        </a:rPr>
                        <m:t>+1800</m:t>
                      </m:r>
                    </m:oMath>
                  </m:oMathPara>
                </a14:m>
                <a:endParaRPr lang="en-AU" sz="1400" dirty="0"/>
              </a:p>
            </p:txBody>
          </p:sp>
        </mc:Choice>
        <mc:Fallback xmlns="">
          <p:sp>
            <p:nvSpPr>
              <p:cNvPr id="19" name="TextBox 18">
                <a:extLst>
                  <a:ext uri="{FF2B5EF4-FFF2-40B4-BE49-F238E27FC236}">
                    <a16:creationId xmlns:a16="http://schemas.microsoft.com/office/drawing/2014/main" id="{5246ACC6-F2DC-8AC7-5802-38AFE80DC88C}"/>
                  </a:ext>
                </a:extLst>
              </p:cNvPr>
              <p:cNvSpPr txBox="1">
                <a:spLocks noRot="1" noChangeAspect="1" noMove="1" noResize="1" noEditPoints="1" noAdjustHandles="1" noChangeArrowheads="1" noChangeShapeType="1" noTextEdit="1"/>
              </p:cNvSpPr>
              <p:nvPr/>
            </p:nvSpPr>
            <p:spPr>
              <a:xfrm>
                <a:off x="5105990" y="2424497"/>
                <a:ext cx="2943755" cy="430887"/>
              </a:xfrm>
              <a:prstGeom prst="rect">
                <a:avLst/>
              </a:prstGeom>
              <a:blipFill>
                <a:blip r:embed="rId8"/>
                <a:stretch>
                  <a:fillRect l="-830" r="-830" b="-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F18B9F0-C107-EA58-A732-6C4DB05850A4}"/>
                  </a:ext>
                </a:extLst>
              </p:cNvPr>
              <p:cNvSpPr txBox="1"/>
              <p:nvPr/>
            </p:nvSpPr>
            <p:spPr>
              <a:xfrm>
                <a:off x="5112568" y="2934155"/>
                <a:ext cx="29437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6400+0.8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FF18B9F0-C107-EA58-A732-6C4DB05850A4}"/>
                  </a:ext>
                </a:extLst>
              </p:cNvPr>
              <p:cNvSpPr txBox="1">
                <a:spLocks noRot="1" noChangeAspect="1" noMove="1" noResize="1" noEditPoints="1" noAdjustHandles="1" noChangeArrowheads="1" noChangeShapeType="1" noTextEdit="1"/>
              </p:cNvSpPr>
              <p:nvPr/>
            </p:nvSpPr>
            <p:spPr>
              <a:xfrm>
                <a:off x="5112568" y="2934155"/>
                <a:ext cx="2943755" cy="215444"/>
              </a:xfrm>
              <a:prstGeom prst="rect">
                <a:avLst/>
              </a:prstGeom>
              <a:blipFill>
                <a:blip r:embed="rId9"/>
                <a:stretch>
                  <a:fillRect l="-828" r="-621"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7DE0E00-248E-B66A-C6E8-47D3739C0C0F}"/>
                  </a:ext>
                </a:extLst>
              </p:cNvPr>
              <p:cNvSpPr txBox="1"/>
              <p:nvPr/>
            </p:nvSpPr>
            <p:spPr>
              <a:xfrm>
                <a:off x="5101180" y="3269949"/>
                <a:ext cx="218277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4000+0.8</m:t>
                      </m:r>
                      <m:r>
                        <a:rPr lang="en-US" sz="1400" b="0" i="1" smtClean="0">
                          <a:latin typeface="Cambria Math" panose="02040503050406030204" pitchFamily="18" charset="0"/>
                        </a:rPr>
                        <m:t>𝑌</m:t>
                      </m:r>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17DE0E00-248E-B66A-C6E8-47D3739C0C0F}"/>
                  </a:ext>
                </a:extLst>
              </p:cNvPr>
              <p:cNvSpPr txBox="1">
                <a:spLocks noRot="1" noChangeAspect="1" noMove="1" noResize="1" noEditPoints="1" noAdjustHandles="1" noChangeArrowheads="1" noChangeShapeType="1" noTextEdit="1"/>
              </p:cNvSpPr>
              <p:nvPr/>
            </p:nvSpPr>
            <p:spPr>
              <a:xfrm>
                <a:off x="5101180" y="3269949"/>
                <a:ext cx="2182777" cy="215444"/>
              </a:xfrm>
              <a:prstGeom prst="rect">
                <a:avLst/>
              </a:prstGeom>
              <a:blipFill>
                <a:blip r:embed="rId10"/>
                <a:stretch>
                  <a:fillRect l="-1397" r="-1117"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61810A-9B33-CE79-F89C-4E7243BD2D42}"/>
                  </a:ext>
                </a:extLst>
              </p:cNvPr>
              <p:cNvSpPr txBox="1"/>
              <p:nvPr/>
            </p:nvSpPr>
            <p:spPr>
              <a:xfrm>
                <a:off x="4861291" y="3572975"/>
                <a:ext cx="18565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0.2</m:t>
                      </m:r>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22" name="TextBox 21">
                <a:extLst>
                  <a:ext uri="{FF2B5EF4-FFF2-40B4-BE49-F238E27FC236}">
                    <a16:creationId xmlns:a16="http://schemas.microsoft.com/office/drawing/2014/main" id="{7261810A-9B33-CE79-F89C-4E7243BD2D42}"/>
                  </a:ext>
                </a:extLst>
              </p:cNvPr>
              <p:cNvSpPr txBox="1">
                <a:spLocks noRot="1" noChangeAspect="1" noMove="1" noResize="1" noEditPoints="1" noAdjustHandles="1" noChangeArrowheads="1" noChangeShapeType="1" noTextEdit="1"/>
              </p:cNvSpPr>
              <p:nvPr/>
            </p:nvSpPr>
            <p:spPr>
              <a:xfrm>
                <a:off x="4861291" y="3572975"/>
                <a:ext cx="1856597" cy="215444"/>
              </a:xfrm>
              <a:prstGeom prst="rect">
                <a:avLst/>
              </a:prstGeom>
              <a:blipFill>
                <a:blip r:embed="rId11"/>
                <a:stretch>
                  <a:fillRect l="-1639" r="-1311" b="-8571"/>
                </a:stretch>
              </a:blipFill>
            </p:spPr>
            <p:txBody>
              <a:bodyPr/>
              <a:lstStyle/>
              <a:p>
                <a:r>
                  <a:rPr lang="en-US">
                    <a:noFill/>
                  </a:rPr>
                  <a:t> </a:t>
                </a:r>
              </a:p>
            </p:txBody>
          </p:sp>
        </mc:Fallback>
      </mc:AlternateContent>
    </p:spTree>
    <p:extLst>
      <p:ext uri="{BB962C8B-B14F-4D97-AF65-F5344CB8AC3E}">
        <p14:creationId xmlns:p14="http://schemas.microsoft.com/office/powerpoint/2010/main" val="1468620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07B2EAD-EF31-DD39-7F3E-C0B8C64A4516}"/>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dirty="0"/>
              </a:p>
            </p:txBody>
          </p:sp>
        </mc:Choice>
        <mc:Fallback xmlns="">
          <p:sp>
            <p:nvSpPr>
              <p:cNvPr id="18" name="TextBox 17">
                <a:extLst>
                  <a:ext uri="{FF2B5EF4-FFF2-40B4-BE49-F238E27FC236}">
                    <a16:creationId xmlns:a16="http://schemas.microsoft.com/office/drawing/2014/main" id="{507B2EAD-EF31-DD39-7F3E-C0B8C64A4516}"/>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7"/>
                <a:stretch>
                  <a:fillRect l="-1072" r="-804"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246ACC6-F2DC-8AC7-5802-38AFE80DC88C}"/>
                  </a:ext>
                </a:extLst>
              </p:cNvPr>
              <p:cNvSpPr txBox="1"/>
              <p:nvPr/>
            </p:nvSpPr>
            <p:spPr>
              <a:xfrm>
                <a:off x="5105990" y="2424497"/>
                <a:ext cx="29437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2600+0.8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−10,000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r>
                        <a:rPr lang="en-US" sz="1400" b="0" i="1" smtClean="0">
                          <a:latin typeface="Cambria Math" panose="02040503050406030204" pitchFamily="18" charset="0"/>
                        </a:rPr>
                        <m:t>2000−10,000</m:t>
                      </m:r>
                      <m:r>
                        <a:rPr lang="en-US" sz="1400" b="0" i="1" smtClean="0">
                          <a:latin typeface="Cambria Math" panose="02040503050406030204" pitchFamily="18" charset="0"/>
                        </a:rPr>
                        <m:t>𝑟</m:t>
                      </m:r>
                      <m:r>
                        <a:rPr lang="en-US" sz="1400" b="0" i="1" smtClean="0">
                          <a:latin typeface="Cambria Math" panose="02040503050406030204" pitchFamily="18" charset="0"/>
                        </a:rPr>
                        <m:t>+1800</m:t>
                      </m:r>
                    </m:oMath>
                  </m:oMathPara>
                </a14:m>
                <a:endParaRPr lang="en-AU" sz="1400" dirty="0"/>
              </a:p>
            </p:txBody>
          </p:sp>
        </mc:Choice>
        <mc:Fallback xmlns="">
          <p:sp>
            <p:nvSpPr>
              <p:cNvPr id="19" name="TextBox 18">
                <a:extLst>
                  <a:ext uri="{FF2B5EF4-FFF2-40B4-BE49-F238E27FC236}">
                    <a16:creationId xmlns:a16="http://schemas.microsoft.com/office/drawing/2014/main" id="{5246ACC6-F2DC-8AC7-5802-38AFE80DC88C}"/>
                  </a:ext>
                </a:extLst>
              </p:cNvPr>
              <p:cNvSpPr txBox="1">
                <a:spLocks noRot="1" noChangeAspect="1" noMove="1" noResize="1" noEditPoints="1" noAdjustHandles="1" noChangeArrowheads="1" noChangeShapeType="1" noTextEdit="1"/>
              </p:cNvSpPr>
              <p:nvPr/>
            </p:nvSpPr>
            <p:spPr>
              <a:xfrm>
                <a:off x="5105990" y="2424497"/>
                <a:ext cx="2943755" cy="430887"/>
              </a:xfrm>
              <a:prstGeom prst="rect">
                <a:avLst/>
              </a:prstGeom>
              <a:blipFill>
                <a:blip r:embed="rId8"/>
                <a:stretch>
                  <a:fillRect l="-830" r="-830" b="-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F18B9F0-C107-EA58-A732-6C4DB05850A4}"/>
                  </a:ext>
                </a:extLst>
              </p:cNvPr>
              <p:cNvSpPr txBox="1"/>
              <p:nvPr/>
            </p:nvSpPr>
            <p:spPr>
              <a:xfrm>
                <a:off x="5112568" y="2934155"/>
                <a:ext cx="29437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6400+0.8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20" name="TextBox 19">
                <a:extLst>
                  <a:ext uri="{FF2B5EF4-FFF2-40B4-BE49-F238E27FC236}">
                    <a16:creationId xmlns:a16="http://schemas.microsoft.com/office/drawing/2014/main" id="{FF18B9F0-C107-EA58-A732-6C4DB05850A4}"/>
                  </a:ext>
                </a:extLst>
              </p:cNvPr>
              <p:cNvSpPr txBox="1">
                <a:spLocks noRot="1" noChangeAspect="1" noMove="1" noResize="1" noEditPoints="1" noAdjustHandles="1" noChangeArrowheads="1" noChangeShapeType="1" noTextEdit="1"/>
              </p:cNvSpPr>
              <p:nvPr/>
            </p:nvSpPr>
            <p:spPr>
              <a:xfrm>
                <a:off x="5112568" y="2934155"/>
                <a:ext cx="2943755" cy="215444"/>
              </a:xfrm>
              <a:prstGeom prst="rect">
                <a:avLst/>
              </a:prstGeom>
              <a:blipFill>
                <a:blip r:embed="rId9"/>
                <a:stretch>
                  <a:fillRect l="-828" r="-621"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7DE0E00-248E-B66A-C6E8-47D3739C0C0F}"/>
                  </a:ext>
                </a:extLst>
              </p:cNvPr>
              <p:cNvSpPr txBox="1"/>
              <p:nvPr/>
            </p:nvSpPr>
            <p:spPr>
              <a:xfrm>
                <a:off x="5101180" y="3269949"/>
                <a:ext cx="218277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4000+0.8</m:t>
                      </m:r>
                      <m:r>
                        <a:rPr lang="en-US" sz="1400" b="0" i="1" smtClean="0">
                          <a:latin typeface="Cambria Math" panose="02040503050406030204" pitchFamily="18" charset="0"/>
                        </a:rPr>
                        <m:t>𝑌</m:t>
                      </m:r>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21" name="TextBox 20">
                <a:extLst>
                  <a:ext uri="{FF2B5EF4-FFF2-40B4-BE49-F238E27FC236}">
                    <a16:creationId xmlns:a16="http://schemas.microsoft.com/office/drawing/2014/main" id="{17DE0E00-248E-B66A-C6E8-47D3739C0C0F}"/>
                  </a:ext>
                </a:extLst>
              </p:cNvPr>
              <p:cNvSpPr txBox="1">
                <a:spLocks noRot="1" noChangeAspect="1" noMove="1" noResize="1" noEditPoints="1" noAdjustHandles="1" noChangeArrowheads="1" noChangeShapeType="1" noTextEdit="1"/>
              </p:cNvSpPr>
              <p:nvPr/>
            </p:nvSpPr>
            <p:spPr>
              <a:xfrm>
                <a:off x="5101180" y="3269949"/>
                <a:ext cx="2182777" cy="215444"/>
              </a:xfrm>
              <a:prstGeom prst="rect">
                <a:avLst/>
              </a:prstGeom>
              <a:blipFill>
                <a:blip r:embed="rId10"/>
                <a:stretch>
                  <a:fillRect l="-1397" r="-1117"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61810A-9B33-CE79-F89C-4E7243BD2D42}"/>
                  </a:ext>
                </a:extLst>
              </p:cNvPr>
              <p:cNvSpPr txBox="1"/>
              <p:nvPr/>
            </p:nvSpPr>
            <p:spPr>
              <a:xfrm>
                <a:off x="4861291" y="3572975"/>
                <a:ext cx="18565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0.2</m:t>
                      </m:r>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22" name="TextBox 21">
                <a:extLst>
                  <a:ext uri="{FF2B5EF4-FFF2-40B4-BE49-F238E27FC236}">
                    <a16:creationId xmlns:a16="http://schemas.microsoft.com/office/drawing/2014/main" id="{7261810A-9B33-CE79-F89C-4E7243BD2D42}"/>
                  </a:ext>
                </a:extLst>
              </p:cNvPr>
              <p:cNvSpPr txBox="1">
                <a:spLocks noRot="1" noChangeAspect="1" noMove="1" noResize="1" noEditPoints="1" noAdjustHandles="1" noChangeArrowheads="1" noChangeShapeType="1" noTextEdit="1"/>
              </p:cNvSpPr>
              <p:nvPr/>
            </p:nvSpPr>
            <p:spPr>
              <a:xfrm>
                <a:off x="4861291" y="3572975"/>
                <a:ext cx="1856597" cy="215444"/>
              </a:xfrm>
              <a:prstGeom prst="rect">
                <a:avLst/>
              </a:prstGeom>
              <a:blipFill>
                <a:blip r:embed="rId11"/>
                <a:stretch>
                  <a:fillRect l="-1639" r="-1311"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65E34C4-658A-C7F5-34EC-182E07FB7B0B}"/>
                  </a:ext>
                </a:extLst>
              </p:cNvPr>
              <p:cNvSpPr txBox="1"/>
              <p:nvPr/>
            </p:nvSpPr>
            <p:spPr>
              <a:xfrm>
                <a:off x="5094602" y="3805277"/>
                <a:ext cx="2034018"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0.2</m:t>
                          </m:r>
                        </m:den>
                      </m:f>
                      <m:r>
                        <a:rPr lang="en-US" sz="1400" b="0" i="1" smtClean="0">
                          <a:latin typeface="Cambria Math" panose="02040503050406030204" pitchFamily="18" charset="0"/>
                        </a:rPr>
                        <m:t>(4000−20,000</m:t>
                      </m:r>
                      <m:r>
                        <a:rPr lang="en-US" sz="1400" b="0" i="1" smtClean="0">
                          <a:latin typeface="Cambria Math" panose="02040503050406030204" pitchFamily="18" charset="0"/>
                        </a:rPr>
                        <m:t>𝑟</m:t>
                      </m:r>
                      <m:r>
                        <a:rPr lang="en-US" sz="1400" b="0" i="1" smtClean="0">
                          <a:latin typeface="Cambria Math" panose="02040503050406030204" pitchFamily="18" charset="0"/>
                        </a:rPr>
                        <m:t>)</m:t>
                      </m:r>
                    </m:oMath>
                  </m:oMathPara>
                </a14:m>
                <a:endParaRPr lang="en-US" sz="1400" b="0" i="1" dirty="0">
                  <a:latin typeface="Cambria Math" panose="02040503050406030204" pitchFamily="18" charset="0"/>
                </a:endParaRPr>
              </a:p>
            </p:txBody>
          </p:sp>
        </mc:Choice>
        <mc:Fallback xmlns="">
          <p:sp>
            <p:nvSpPr>
              <p:cNvPr id="23" name="TextBox 22">
                <a:extLst>
                  <a:ext uri="{FF2B5EF4-FFF2-40B4-BE49-F238E27FC236}">
                    <a16:creationId xmlns:a16="http://schemas.microsoft.com/office/drawing/2014/main" id="{165E34C4-658A-C7F5-34EC-182E07FB7B0B}"/>
                  </a:ext>
                </a:extLst>
              </p:cNvPr>
              <p:cNvSpPr txBox="1">
                <a:spLocks noRot="1" noChangeAspect="1" noMove="1" noResize="1" noEditPoints="1" noAdjustHandles="1" noChangeArrowheads="1" noChangeShapeType="1" noTextEdit="1"/>
              </p:cNvSpPr>
              <p:nvPr/>
            </p:nvSpPr>
            <p:spPr>
              <a:xfrm>
                <a:off x="5094602" y="3805277"/>
                <a:ext cx="2034018" cy="404726"/>
              </a:xfrm>
              <a:prstGeom prst="rect">
                <a:avLst/>
              </a:prstGeom>
              <a:blipFill>
                <a:blip r:embed="rId12"/>
                <a:stretch>
                  <a:fillRect l="-1502" r="-2703" b="-11940"/>
                </a:stretch>
              </a:blipFill>
            </p:spPr>
            <p:txBody>
              <a:bodyPr/>
              <a:lstStyle/>
              <a:p>
                <a:r>
                  <a:rPr lang="en-US">
                    <a:noFill/>
                  </a:rPr>
                  <a:t> </a:t>
                </a:r>
              </a:p>
            </p:txBody>
          </p:sp>
        </mc:Fallback>
      </mc:AlternateContent>
    </p:spTree>
    <p:extLst>
      <p:ext uri="{BB962C8B-B14F-4D97-AF65-F5344CB8AC3E}">
        <p14:creationId xmlns:p14="http://schemas.microsoft.com/office/powerpoint/2010/main" val="130149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highlight>
                  <a:srgbClr val="FFFF00"/>
                </a:highlight>
              </a:rPr>
              <a:t>The real interest rate</a:t>
            </a:r>
            <a:r>
              <a:rPr lang="en-US" sz="1200" dirty="0"/>
              <a:t>, expressed as a decimal, is </a:t>
            </a:r>
            <a:r>
              <a:rPr lang="en-US" sz="1200" dirty="0">
                <a:highlight>
                  <a:srgbClr val="FFFF00"/>
                </a:highlight>
              </a:rPr>
              <a:t>0.10</a:t>
            </a:r>
            <a:r>
              <a:rPr lang="en-US" sz="1200" dirty="0"/>
              <a:t>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28F25A-DA9E-3C54-FA0D-71E8B0FF63B7}"/>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dirty="0"/>
              </a:p>
            </p:txBody>
          </p:sp>
        </mc:Choice>
        <mc:Fallback xmlns="">
          <p:sp>
            <p:nvSpPr>
              <p:cNvPr id="12" name="TextBox 11">
                <a:extLst>
                  <a:ext uri="{FF2B5EF4-FFF2-40B4-BE49-F238E27FC236}">
                    <a16:creationId xmlns:a16="http://schemas.microsoft.com/office/drawing/2014/main" id="{1528F25A-DA9E-3C54-FA0D-71E8B0FF63B7}"/>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7"/>
                <a:stretch>
                  <a:fillRect l="-1072" r="-804"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BE32143-5A10-C88A-ADC8-0D097BF44D77}"/>
                  </a:ext>
                </a:extLst>
              </p:cNvPr>
              <p:cNvSpPr txBox="1"/>
              <p:nvPr/>
            </p:nvSpPr>
            <p:spPr>
              <a:xfrm>
                <a:off x="5105990" y="2424497"/>
                <a:ext cx="29437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2600+0.8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−10,000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r>
                        <a:rPr lang="en-US" sz="1400" b="0" i="1" smtClean="0">
                          <a:latin typeface="Cambria Math" panose="02040503050406030204" pitchFamily="18" charset="0"/>
                        </a:rPr>
                        <m:t>2000−10,000</m:t>
                      </m:r>
                      <m:r>
                        <a:rPr lang="en-US" sz="1400" b="0" i="1" smtClean="0">
                          <a:latin typeface="Cambria Math" panose="02040503050406030204" pitchFamily="18" charset="0"/>
                        </a:rPr>
                        <m:t>𝑟</m:t>
                      </m:r>
                      <m:r>
                        <a:rPr lang="en-US" sz="1400" b="0" i="1" smtClean="0">
                          <a:latin typeface="Cambria Math" panose="02040503050406030204" pitchFamily="18" charset="0"/>
                        </a:rPr>
                        <m:t>+1800</m:t>
                      </m:r>
                    </m:oMath>
                  </m:oMathPara>
                </a14:m>
                <a:endParaRPr lang="en-AU" sz="1400" dirty="0"/>
              </a:p>
            </p:txBody>
          </p:sp>
        </mc:Choice>
        <mc:Fallback xmlns="">
          <p:sp>
            <p:nvSpPr>
              <p:cNvPr id="13" name="TextBox 12">
                <a:extLst>
                  <a:ext uri="{FF2B5EF4-FFF2-40B4-BE49-F238E27FC236}">
                    <a16:creationId xmlns:a16="http://schemas.microsoft.com/office/drawing/2014/main" id="{FBE32143-5A10-C88A-ADC8-0D097BF44D77}"/>
                  </a:ext>
                </a:extLst>
              </p:cNvPr>
              <p:cNvSpPr txBox="1">
                <a:spLocks noRot="1" noChangeAspect="1" noMove="1" noResize="1" noEditPoints="1" noAdjustHandles="1" noChangeArrowheads="1" noChangeShapeType="1" noTextEdit="1"/>
              </p:cNvSpPr>
              <p:nvPr/>
            </p:nvSpPr>
            <p:spPr>
              <a:xfrm>
                <a:off x="5105990" y="2424497"/>
                <a:ext cx="2943755" cy="430887"/>
              </a:xfrm>
              <a:prstGeom prst="rect">
                <a:avLst/>
              </a:prstGeom>
              <a:blipFill>
                <a:blip r:embed="rId8"/>
                <a:stretch>
                  <a:fillRect l="-830" r="-830" b="-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B2FAD9A-8DEF-E6E7-B05F-E4B22FA56312}"/>
                  </a:ext>
                </a:extLst>
              </p:cNvPr>
              <p:cNvSpPr txBox="1"/>
              <p:nvPr/>
            </p:nvSpPr>
            <p:spPr>
              <a:xfrm>
                <a:off x="5112568" y="2934155"/>
                <a:ext cx="29437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6400+0.8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0B2FAD9A-8DEF-E6E7-B05F-E4B22FA56312}"/>
                  </a:ext>
                </a:extLst>
              </p:cNvPr>
              <p:cNvSpPr txBox="1">
                <a:spLocks noRot="1" noChangeAspect="1" noMove="1" noResize="1" noEditPoints="1" noAdjustHandles="1" noChangeArrowheads="1" noChangeShapeType="1" noTextEdit="1"/>
              </p:cNvSpPr>
              <p:nvPr/>
            </p:nvSpPr>
            <p:spPr>
              <a:xfrm>
                <a:off x="5112568" y="2934155"/>
                <a:ext cx="2943755" cy="215444"/>
              </a:xfrm>
              <a:prstGeom prst="rect">
                <a:avLst/>
              </a:prstGeom>
              <a:blipFill>
                <a:blip r:embed="rId9"/>
                <a:stretch>
                  <a:fillRect l="-828" r="-621"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7970DC9-E99A-0EC5-0905-81BE926BDA0F}"/>
                  </a:ext>
                </a:extLst>
              </p:cNvPr>
              <p:cNvSpPr txBox="1"/>
              <p:nvPr/>
            </p:nvSpPr>
            <p:spPr>
              <a:xfrm>
                <a:off x="5101180" y="3269949"/>
                <a:ext cx="218277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4000+0.8</m:t>
                      </m:r>
                      <m:r>
                        <a:rPr lang="en-US" sz="1400" b="0" i="1" smtClean="0">
                          <a:latin typeface="Cambria Math" panose="02040503050406030204" pitchFamily="18" charset="0"/>
                        </a:rPr>
                        <m:t>𝑌</m:t>
                      </m:r>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47970DC9-E99A-0EC5-0905-81BE926BDA0F}"/>
                  </a:ext>
                </a:extLst>
              </p:cNvPr>
              <p:cNvSpPr txBox="1">
                <a:spLocks noRot="1" noChangeAspect="1" noMove="1" noResize="1" noEditPoints="1" noAdjustHandles="1" noChangeArrowheads="1" noChangeShapeType="1" noTextEdit="1"/>
              </p:cNvSpPr>
              <p:nvPr/>
            </p:nvSpPr>
            <p:spPr>
              <a:xfrm>
                <a:off x="5101180" y="3269949"/>
                <a:ext cx="2182777" cy="215444"/>
              </a:xfrm>
              <a:prstGeom prst="rect">
                <a:avLst/>
              </a:prstGeom>
              <a:blipFill>
                <a:blip r:embed="rId10"/>
                <a:stretch>
                  <a:fillRect l="-1397" r="-1117"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731C117-9EB0-EDBD-D0B0-A894A7A1F538}"/>
                  </a:ext>
                </a:extLst>
              </p:cNvPr>
              <p:cNvSpPr txBox="1"/>
              <p:nvPr/>
            </p:nvSpPr>
            <p:spPr>
              <a:xfrm>
                <a:off x="4861291" y="3572975"/>
                <a:ext cx="18565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0.2</m:t>
                      </m:r>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D731C117-9EB0-EDBD-D0B0-A894A7A1F538}"/>
                  </a:ext>
                </a:extLst>
              </p:cNvPr>
              <p:cNvSpPr txBox="1">
                <a:spLocks noRot="1" noChangeAspect="1" noMove="1" noResize="1" noEditPoints="1" noAdjustHandles="1" noChangeArrowheads="1" noChangeShapeType="1" noTextEdit="1"/>
              </p:cNvSpPr>
              <p:nvPr/>
            </p:nvSpPr>
            <p:spPr>
              <a:xfrm>
                <a:off x="4861291" y="3572975"/>
                <a:ext cx="1856597" cy="215444"/>
              </a:xfrm>
              <a:prstGeom prst="rect">
                <a:avLst/>
              </a:prstGeom>
              <a:blipFill>
                <a:blip r:embed="rId11"/>
                <a:stretch>
                  <a:fillRect l="-1639" r="-1311"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C0D2B0E-36A2-5ACC-8111-57B75EAD82B9}"/>
                  </a:ext>
                </a:extLst>
              </p:cNvPr>
              <p:cNvSpPr txBox="1"/>
              <p:nvPr/>
            </p:nvSpPr>
            <p:spPr>
              <a:xfrm>
                <a:off x="5094602" y="3805277"/>
                <a:ext cx="2034018"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0.2</m:t>
                          </m:r>
                        </m:den>
                      </m:f>
                      <m:r>
                        <a:rPr lang="en-US" sz="1400" b="0" i="1" smtClean="0">
                          <a:latin typeface="Cambria Math" panose="02040503050406030204" pitchFamily="18" charset="0"/>
                        </a:rPr>
                        <m:t>(4000−20,000</m:t>
                      </m:r>
                      <m:r>
                        <a:rPr lang="en-US" sz="1400" b="0" i="1" smtClean="0">
                          <a:latin typeface="Cambria Math" panose="02040503050406030204" pitchFamily="18" charset="0"/>
                        </a:rPr>
                        <m:t>𝑟</m:t>
                      </m:r>
                      <m:r>
                        <a:rPr lang="en-US" sz="1400" b="0" i="1" smtClean="0">
                          <a:latin typeface="Cambria Math" panose="02040503050406030204" pitchFamily="18" charset="0"/>
                        </a:rPr>
                        <m:t>)</m:t>
                      </m:r>
                    </m:oMath>
                  </m:oMathPara>
                </a14:m>
                <a:endParaRPr lang="en-US" sz="1400" b="0" i="1" dirty="0">
                  <a:latin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CC0D2B0E-36A2-5ACC-8111-57B75EAD82B9}"/>
                  </a:ext>
                </a:extLst>
              </p:cNvPr>
              <p:cNvSpPr txBox="1">
                <a:spLocks noRot="1" noChangeAspect="1" noMove="1" noResize="1" noEditPoints="1" noAdjustHandles="1" noChangeArrowheads="1" noChangeShapeType="1" noTextEdit="1"/>
              </p:cNvSpPr>
              <p:nvPr/>
            </p:nvSpPr>
            <p:spPr>
              <a:xfrm>
                <a:off x="5094602" y="3805277"/>
                <a:ext cx="2034018" cy="404726"/>
              </a:xfrm>
              <a:prstGeom prst="rect">
                <a:avLst/>
              </a:prstGeom>
              <a:blipFill>
                <a:blip r:embed="rId12"/>
                <a:stretch>
                  <a:fillRect l="-1502" r="-2703" b="-11940"/>
                </a:stretch>
              </a:blipFill>
            </p:spPr>
            <p:txBody>
              <a:bodyPr/>
              <a:lstStyle/>
              <a:p>
                <a:r>
                  <a:rPr lang="en-US">
                    <a:noFill/>
                  </a:rPr>
                  <a:t> </a:t>
                </a:r>
              </a:p>
            </p:txBody>
          </p:sp>
        </mc:Fallback>
      </mc:AlternateContent>
    </p:spTree>
    <p:extLst>
      <p:ext uri="{BB962C8B-B14F-4D97-AF65-F5344CB8AC3E}">
        <p14:creationId xmlns:p14="http://schemas.microsoft.com/office/powerpoint/2010/main" val="225289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830997"/>
              </a:xfrm>
              <a:prstGeom prst="rect">
                <a:avLst/>
              </a:prstGeom>
              <a:noFill/>
            </p:spPr>
            <p:txBody>
              <a:bodyPr wrap="square" rtlCol="0">
                <a:spAutoFit/>
              </a:bodyPr>
              <a:lstStyle/>
              <a:p>
                <a:r>
                  <a:rPr lang="en-US" sz="1200" dirty="0">
                    <a:highlight>
                      <a:srgbClr val="FFFF00"/>
                    </a:highlight>
                  </a:rPr>
                  <a:t>The real interest rate</a:t>
                </a:r>
                <a:r>
                  <a:rPr lang="en-US" sz="1200" dirty="0"/>
                  <a:t>, expressed as a decimal, is </a:t>
                </a:r>
                <a:r>
                  <a:rPr lang="en-US" sz="1200" dirty="0">
                    <a:highlight>
                      <a:srgbClr val="FFFF00"/>
                    </a:highlight>
                  </a:rPr>
                  <a:t>0.10</a:t>
                </a:r>
                <a:r>
                  <a:rPr lang="en-US" sz="1200" dirty="0"/>
                  <a:t> (that is, 10 percent)</a:t>
                </a:r>
              </a:p>
              <a:p>
                <a:endParaRPr lang="en-US" sz="1200" dirty="0"/>
              </a:p>
              <a:p>
                <a:r>
                  <a:rPr lang="en-US" sz="1200" dirty="0">
                    <a:highlight>
                      <a:srgbClr val="FFFF00"/>
                    </a:highlight>
                  </a:rPr>
                  <a:t>That is </a:t>
                </a:r>
                <a14:m>
                  <m:oMath xmlns:m="http://schemas.openxmlformats.org/officeDocument/2006/math">
                    <m:r>
                      <a:rPr lang="en-US" sz="1200" b="0" i="1" smtClean="0">
                        <a:highlight>
                          <a:srgbClr val="FFFF00"/>
                        </a:highlight>
                        <a:latin typeface="Cambria Math" panose="02040503050406030204" pitchFamily="18" charset="0"/>
                      </a:rPr>
                      <m:t>𝑟</m:t>
                    </m:r>
                    <m:r>
                      <a:rPr lang="en-US" sz="1200" b="0" i="1" smtClean="0">
                        <a:highlight>
                          <a:srgbClr val="FFFF00"/>
                        </a:highlight>
                        <a:latin typeface="Cambria Math" panose="02040503050406030204" pitchFamily="18" charset="0"/>
                      </a:rPr>
                      <m:t>=0.1</m:t>
                    </m:r>
                  </m:oMath>
                </a14:m>
                <a:endParaRPr lang="en-US" sz="1200" dirty="0">
                  <a:highlight>
                    <a:srgbClr val="FFFF00"/>
                  </a:highlight>
                </a:endParaRPr>
              </a:p>
            </p:txBody>
          </p:sp>
        </mc:Choice>
        <mc:Fallback xmlns="">
          <p:sp>
            <p:nvSpPr>
              <p:cNvPr id="9" name="TextBox 8">
                <a:extLst>
                  <a:ext uri="{FF2B5EF4-FFF2-40B4-BE49-F238E27FC236}">
                    <a16:creationId xmlns:a16="http://schemas.microsoft.com/office/drawing/2014/main" id="{B5797D9E-D913-37DB-0CD9-547C13199D62}"/>
                  </a:ext>
                </a:extLst>
              </p:cNvPr>
              <p:cNvSpPr txBox="1">
                <a:spLocks noRot="1" noChangeAspect="1" noMove="1" noResize="1" noEditPoints="1" noAdjustHandles="1" noChangeArrowheads="1" noChangeShapeType="1" noTextEdit="1"/>
              </p:cNvSpPr>
              <p:nvPr/>
            </p:nvSpPr>
            <p:spPr>
              <a:xfrm>
                <a:off x="546569" y="3592389"/>
                <a:ext cx="2868191" cy="830997"/>
              </a:xfrm>
              <a:prstGeom prst="rect">
                <a:avLst/>
              </a:prstGeom>
              <a:blipFill>
                <a:blip r:embed="rId7"/>
                <a:stretch>
                  <a:fillRect l="-213" t="-730" b="-365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28F25A-DA9E-3C54-FA0D-71E8B0FF63B7}"/>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dirty="0"/>
              </a:p>
            </p:txBody>
          </p:sp>
        </mc:Choice>
        <mc:Fallback xmlns="">
          <p:sp>
            <p:nvSpPr>
              <p:cNvPr id="12" name="TextBox 11">
                <a:extLst>
                  <a:ext uri="{FF2B5EF4-FFF2-40B4-BE49-F238E27FC236}">
                    <a16:creationId xmlns:a16="http://schemas.microsoft.com/office/drawing/2014/main" id="{1528F25A-DA9E-3C54-FA0D-71E8B0FF63B7}"/>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8"/>
                <a:stretch>
                  <a:fillRect l="-1072" r="-804"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BE32143-5A10-C88A-ADC8-0D097BF44D77}"/>
                  </a:ext>
                </a:extLst>
              </p:cNvPr>
              <p:cNvSpPr txBox="1"/>
              <p:nvPr/>
            </p:nvSpPr>
            <p:spPr>
              <a:xfrm>
                <a:off x="5105990" y="2424497"/>
                <a:ext cx="29437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2600+0.8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−10,000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r>
                        <a:rPr lang="en-US" sz="1400" b="0" i="1" smtClean="0">
                          <a:latin typeface="Cambria Math" panose="02040503050406030204" pitchFamily="18" charset="0"/>
                        </a:rPr>
                        <m:t>2000−10,000</m:t>
                      </m:r>
                      <m:r>
                        <a:rPr lang="en-US" sz="1400" b="0" i="1" smtClean="0">
                          <a:latin typeface="Cambria Math" panose="02040503050406030204" pitchFamily="18" charset="0"/>
                        </a:rPr>
                        <m:t>𝑟</m:t>
                      </m:r>
                      <m:r>
                        <a:rPr lang="en-US" sz="1400" b="0" i="1" smtClean="0">
                          <a:latin typeface="Cambria Math" panose="02040503050406030204" pitchFamily="18" charset="0"/>
                        </a:rPr>
                        <m:t>+1800</m:t>
                      </m:r>
                    </m:oMath>
                  </m:oMathPara>
                </a14:m>
                <a:endParaRPr lang="en-AU" sz="1400" dirty="0"/>
              </a:p>
            </p:txBody>
          </p:sp>
        </mc:Choice>
        <mc:Fallback xmlns="">
          <p:sp>
            <p:nvSpPr>
              <p:cNvPr id="13" name="TextBox 12">
                <a:extLst>
                  <a:ext uri="{FF2B5EF4-FFF2-40B4-BE49-F238E27FC236}">
                    <a16:creationId xmlns:a16="http://schemas.microsoft.com/office/drawing/2014/main" id="{FBE32143-5A10-C88A-ADC8-0D097BF44D77}"/>
                  </a:ext>
                </a:extLst>
              </p:cNvPr>
              <p:cNvSpPr txBox="1">
                <a:spLocks noRot="1" noChangeAspect="1" noMove="1" noResize="1" noEditPoints="1" noAdjustHandles="1" noChangeArrowheads="1" noChangeShapeType="1" noTextEdit="1"/>
              </p:cNvSpPr>
              <p:nvPr/>
            </p:nvSpPr>
            <p:spPr>
              <a:xfrm>
                <a:off x="5105990" y="2424497"/>
                <a:ext cx="2943755" cy="430887"/>
              </a:xfrm>
              <a:prstGeom prst="rect">
                <a:avLst/>
              </a:prstGeom>
              <a:blipFill>
                <a:blip r:embed="rId9"/>
                <a:stretch>
                  <a:fillRect l="-830" r="-830" b="-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B2FAD9A-8DEF-E6E7-B05F-E4B22FA56312}"/>
                  </a:ext>
                </a:extLst>
              </p:cNvPr>
              <p:cNvSpPr txBox="1"/>
              <p:nvPr/>
            </p:nvSpPr>
            <p:spPr>
              <a:xfrm>
                <a:off x="5112568" y="2934155"/>
                <a:ext cx="29437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6400+0.8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0B2FAD9A-8DEF-E6E7-B05F-E4B22FA56312}"/>
                  </a:ext>
                </a:extLst>
              </p:cNvPr>
              <p:cNvSpPr txBox="1">
                <a:spLocks noRot="1" noChangeAspect="1" noMove="1" noResize="1" noEditPoints="1" noAdjustHandles="1" noChangeArrowheads="1" noChangeShapeType="1" noTextEdit="1"/>
              </p:cNvSpPr>
              <p:nvPr/>
            </p:nvSpPr>
            <p:spPr>
              <a:xfrm>
                <a:off x="5112568" y="2934155"/>
                <a:ext cx="2943755" cy="215444"/>
              </a:xfrm>
              <a:prstGeom prst="rect">
                <a:avLst/>
              </a:prstGeom>
              <a:blipFill>
                <a:blip r:embed="rId10"/>
                <a:stretch>
                  <a:fillRect l="-828" r="-621"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7970DC9-E99A-0EC5-0905-81BE926BDA0F}"/>
                  </a:ext>
                </a:extLst>
              </p:cNvPr>
              <p:cNvSpPr txBox="1"/>
              <p:nvPr/>
            </p:nvSpPr>
            <p:spPr>
              <a:xfrm>
                <a:off x="5101180" y="3269949"/>
                <a:ext cx="218277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4000+0.8</m:t>
                      </m:r>
                      <m:r>
                        <a:rPr lang="en-US" sz="1400" b="0" i="1" smtClean="0">
                          <a:latin typeface="Cambria Math" panose="02040503050406030204" pitchFamily="18" charset="0"/>
                        </a:rPr>
                        <m:t>𝑌</m:t>
                      </m:r>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47970DC9-E99A-0EC5-0905-81BE926BDA0F}"/>
                  </a:ext>
                </a:extLst>
              </p:cNvPr>
              <p:cNvSpPr txBox="1">
                <a:spLocks noRot="1" noChangeAspect="1" noMove="1" noResize="1" noEditPoints="1" noAdjustHandles="1" noChangeArrowheads="1" noChangeShapeType="1" noTextEdit="1"/>
              </p:cNvSpPr>
              <p:nvPr/>
            </p:nvSpPr>
            <p:spPr>
              <a:xfrm>
                <a:off x="5101180" y="3269949"/>
                <a:ext cx="2182777" cy="215444"/>
              </a:xfrm>
              <a:prstGeom prst="rect">
                <a:avLst/>
              </a:prstGeom>
              <a:blipFill>
                <a:blip r:embed="rId11"/>
                <a:stretch>
                  <a:fillRect l="-1397" r="-1117"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731C117-9EB0-EDBD-D0B0-A894A7A1F538}"/>
                  </a:ext>
                </a:extLst>
              </p:cNvPr>
              <p:cNvSpPr txBox="1"/>
              <p:nvPr/>
            </p:nvSpPr>
            <p:spPr>
              <a:xfrm>
                <a:off x="4861291" y="3572975"/>
                <a:ext cx="18565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0.2</m:t>
                      </m:r>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D731C117-9EB0-EDBD-D0B0-A894A7A1F538}"/>
                  </a:ext>
                </a:extLst>
              </p:cNvPr>
              <p:cNvSpPr txBox="1">
                <a:spLocks noRot="1" noChangeAspect="1" noMove="1" noResize="1" noEditPoints="1" noAdjustHandles="1" noChangeArrowheads="1" noChangeShapeType="1" noTextEdit="1"/>
              </p:cNvSpPr>
              <p:nvPr/>
            </p:nvSpPr>
            <p:spPr>
              <a:xfrm>
                <a:off x="4861291" y="3572975"/>
                <a:ext cx="1856597" cy="215444"/>
              </a:xfrm>
              <a:prstGeom prst="rect">
                <a:avLst/>
              </a:prstGeom>
              <a:blipFill>
                <a:blip r:embed="rId12"/>
                <a:stretch>
                  <a:fillRect l="-1639" r="-1311"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C0D2B0E-36A2-5ACC-8111-57B75EAD82B9}"/>
                  </a:ext>
                </a:extLst>
              </p:cNvPr>
              <p:cNvSpPr txBox="1"/>
              <p:nvPr/>
            </p:nvSpPr>
            <p:spPr>
              <a:xfrm>
                <a:off x="5094602" y="3805277"/>
                <a:ext cx="2034018"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0.2</m:t>
                          </m:r>
                        </m:den>
                      </m:f>
                      <m:r>
                        <a:rPr lang="en-US" sz="1400" b="0" i="1" smtClean="0">
                          <a:latin typeface="Cambria Math" panose="02040503050406030204" pitchFamily="18" charset="0"/>
                        </a:rPr>
                        <m:t>(4000−20,000</m:t>
                      </m:r>
                      <m:r>
                        <a:rPr lang="en-US" sz="1400" b="0" i="1" smtClean="0">
                          <a:latin typeface="Cambria Math" panose="02040503050406030204" pitchFamily="18" charset="0"/>
                        </a:rPr>
                        <m:t>𝑟</m:t>
                      </m:r>
                      <m:r>
                        <a:rPr lang="en-US" sz="1400" b="0" i="1" smtClean="0">
                          <a:latin typeface="Cambria Math" panose="02040503050406030204" pitchFamily="18" charset="0"/>
                        </a:rPr>
                        <m:t>)</m:t>
                      </m:r>
                    </m:oMath>
                  </m:oMathPara>
                </a14:m>
                <a:endParaRPr lang="en-US" sz="1400" b="0" i="1" dirty="0">
                  <a:latin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CC0D2B0E-36A2-5ACC-8111-57B75EAD82B9}"/>
                  </a:ext>
                </a:extLst>
              </p:cNvPr>
              <p:cNvSpPr txBox="1">
                <a:spLocks noRot="1" noChangeAspect="1" noMove="1" noResize="1" noEditPoints="1" noAdjustHandles="1" noChangeArrowheads="1" noChangeShapeType="1" noTextEdit="1"/>
              </p:cNvSpPr>
              <p:nvPr/>
            </p:nvSpPr>
            <p:spPr>
              <a:xfrm>
                <a:off x="5094602" y="3805277"/>
                <a:ext cx="2034018" cy="404726"/>
              </a:xfrm>
              <a:prstGeom prst="rect">
                <a:avLst/>
              </a:prstGeom>
              <a:blipFill>
                <a:blip r:embed="rId13"/>
                <a:stretch>
                  <a:fillRect l="-1502" r="-2703" b="-11940"/>
                </a:stretch>
              </a:blipFill>
            </p:spPr>
            <p:txBody>
              <a:bodyPr/>
              <a:lstStyle/>
              <a:p>
                <a:r>
                  <a:rPr lang="en-US">
                    <a:noFill/>
                  </a:rPr>
                  <a:t> </a:t>
                </a:r>
              </a:p>
            </p:txBody>
          </p:sp>
        </mc:Fallback>
      </mc:AlternateContent>
    </p:spTree>
    <p:extLst>
      <p:ext uri="{BB962C8B-B14F-4D97-AF65-F5344CB8AC3E}">
        <p14:creationId xmlns:p14="http://schemas.microsoft.com/office/powerpoint/2010/main" val="288990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830997"/>
              </a:xfrm>
              <a:prstGeom prst="rect">
                <a:avLst/>
              </a:prstGeom>
              <a:noFill/>
            </p:spPr>
            <p:txBody>
              <a:bodyPr wrap="square" rtlCol="0">
                <a:spAutoFit/>
              </a:bodyPr>
              <a:lstStyle/>
              <a:p>
                <a:r>
                  <a:rPr lang="en-US" sz="1200" dirty="0">
                    <a:highlight>
                      <a:srgbClr val="FFFF00"/>
                    </a:highlight>
                  </a:rPr>
                  <a:t>The real interest rate</a:t>
                </a:r>
                <a:r>
                  <a:rPr lang="en-US" sz="1200" dirty="0"/>
                  <a:t>, expressed as a decimal, is </a:t>
                </a:r>
                <a:r>
                  <a:rPr lang="en-US" sz="1200" dirty="0">
                    <a:highlight>
                      <a:srgbClr val="FFFF00"/>
                    </a:highlight>
                  </a:rPr>
                  <a:t>0.10</a:t>
                </a:r>
                <a:r>
                  <a:rPr lang="en-US" sz="1200" dirty="0"/>
                  <a:t> (that is, 10 percent)</a:t>
                </a:r>
              </a:p>
              <a:p>
                <a:endParaRPr lang="en-US" sz="1200" dirty="0"/>
              </a:p>
              <a:p>
                <a:r>
                  <a:rPr lang="en-US" sz="1200" dirty="0">
                    <a:highlight>
                      <a:srgbClr val="FFFF00"/>
                    </a:highlight>
                  </a:rPr>
                  <a:t>That is </a:t>
                </a:r>
                <a14:m>
                  <m:oMath xmlns:m="http://schemas.openxmlformats.org/officeDocument/2006/math">
                    <m:r>
                      <a:rPr lang="en-US" sz="1200" b="0" i="1" smtClean="0">
                        <a:highlight>
                          <a:srgbClr val="FFFF00"/>
                        </a:highlight>
                        <a:latin typeface="Cambria Math" panose="02040503050406030204" pitchFamily="18" charset="0"/>
                      </a:rPr>
                      <m:t>𝑟</m:t>
                    </m:r>
                    <m:r>
                      <a:rPr lang="en-US" sz="1200" b="0" i="1" smtClean="0">
                        <a:highlight>
                          <a:srgbClr val="FFFF00"/>
                        </a:highlight>
                        <a:latin typeface="Cambria Math" panose="02040503050406030204" pitchFamily="18" charset="0"/>
                      </a:rPr>
                      <m:t>=0.1</m:t>
                    </m:r>
                  </m:oMath>
                </a14:m>
                <a:endParaRPr lang="en-US" sz="1200" dirty="0">
                  <a:highlight>
                    <a:srgbClr val="FFFF00"/>
                  </a:highlight>
                </a:endParaRPr>
              </a:p>
            </p:txBody>
          </p:sp>
        </mc:Choice>
        <mc:Fallback xmlns="">
          <p:sp>
            <p:nvSpPr>
              <p:cNvPr id="9" name="TextBox 8">
                <a:extLst>
                  <a:ext uri="{FF2B5EF4-FFF2-40B4-BE49-F238E27FC236}">
                    <a16:creationId xmlns:a16="http://schemas.microsoft.com/office/drawing/2014/main" id="{B5797D9E-D913-37DB-0CD9-547C13199D62}"/>
                  </a:ext>
                </a:extLst>
              </p:cNvPr>
              <p:cNvSpPr txBox="1">
                <a:spLocks noRot="1" noChangeAspect="1" noMove="1" noResize="1" noEditPoints="1" noAdjustHandles="1" noChangeArrowheads="1" noChangeShapeType="1" noTextEdit="1"/>
              </p:cNvSpPr>
              <p:nvPr/>
            </p:nvSpPr>
            <p:spPr>
              <a:xfrm>
                <a:off x="546569" y="3592389"/>
                <a:ext cx="2868191" cy="830997"/>
              </a:xfrm>
              <a:prstGeom prst="rect">
                <a:avLst/>
              </a:prstGeom>
              <a:blipFill>
                <a:blip r:embed="rId7"/>
                <a:stretch>
                  <a:fillRect l="-213" t="-730" b="-365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a. Find a numerical equation relating planned aggregate expenditure to output. Solve for short run equilibrium output. Show your results graphically using the Keynesian cross diagram.</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28F25A-DA9E-3C54-FA0D-71E8B0FF63B7}"/>
                  </a:ext>
                </a:extLst>
              </p:cNvPr>
              <p:cNvSpPr txBox="1"/>
              <p:nvPr/>
            </p:nvSpPr>
            <p:spPr>
              <a:xfrm>
                <a:off x="5101180" y="2130262"/>
                <a:ext cx="2273891"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m:t>
                      </m:r>
                      <m:r>
                        <a:rPr lang="en-AU" sz="1400" b="0" i="1" smtClean="0">
                          <a:latin typeface="Cambria Math" panose="02040503050406030204" pitchFamily="18" charset="0"/>
                        </a:rPr>
                        <m:t>𝑃𝐴𝐸</m:t>
                      </m:r>
                      <m:r>
                        <a:rPr lang="en-AU" sz="1400" b="0" i="1" smtClean="0">
                          <a:latin typeface="Cambria Math" panose="02040503050406030204" pitchFamily="18" charset="0"/>
                        </a:rPr>
                        <m:t>=</m:t>
                      </m:r>
                      <m:r>
                        <a:rPr lang="en-AU" sz="1400" b="0" i="1" smtClean="0">
                          <a:latin typeface="Cambria Math" panose="02040503050406030204" pitchFamily="18" charset="0"/>
                        </a:rPr>
                        <m:t>𝐶</m:t>
                      </m:r>
                      <m:r>
                        <a:rPr lang="en-AU" sz="1400" b="0" i="1" smtClean="0">
                          <a:latin typeface="Cambria Math" panose="02040503050406030204" pitchFamily="18" charset="0"/>
                        </a:rPr>
                        <m:t>+</m:t>
                      </m:r>
                      <m:sSup>
                        <m:sSupPr>
                          <m:ctrlPr>
                            <a:rPr lang="en-AU" sz="1400" b="0" i="1" smtClean="0">
                              <a:latin typeface="Cambria Math" panose="02040503050406030204" pitchFamily="18" charset="0"/>
                            </a:rPr>
                          </m:ctrlPr>
                        </m:sSupPr>
                        <m:e>
                          <m:r>
                            <a:rPr lang="en-AU" sz="1400" b="0" i="1" smtClean="0">
                              <a:latin typeface="Cambria Math" panose="02040503050406030204" pitchFamily="18" charset="0"/>
                            </a:rPr>
                            <m:t>𝐼</m:t>
                          </m:r>
                        </m:e>
                        <m:sup>
                          <m:r>
                            <a:rPr lang="en-AU" sz="1400" b="0" i="1" smtClean="0">
                              <a:latin typeface="Cambria Math" panose="02040503050406030204" pitchFamily="18" charset="0"/>
                            </a:rPr>
                            <m:t>𝑃</m:t>
                          </m:r>
                        </m:sup>
                      </m:sSup>
                      <m:r>
                        <a:rPr lang="en-AU" sz="1400" b="0" i="1" smtClean="0">
                          <a:latin typeface="Cambria Math" panose="02040503050406030204" pitchFamily="18" charset="0"/>
                        </a:rPr>
                        <m:t>+</m:t>
                      </m:r>
                      <m:r>
                        <a:rPr lang="en-AU" sz="1400" b="0" i="1" smtClean="0">
                          <a:latin typeface="Cambria Math" panose="02040503050406030204" pitchFamily="18" charset="0"/>
                        </a:rPr>
                        <m:t>𝐺</m:t>
                      </m:r>
                      <m:r>
                        <a:rPr lang="en-AU" sz="1400" b="0" i="1" smtClean="0">
                          <a:latin typeface="Cambria Math" panose="02040503050406030204" pitchFamily="18" charset="0"/>
                        </a:rPr>
                        <m:t>+</m:t>
                      </m:r>
                      <m:r>
                        <a:rPr lang="en-AU" sz="1400" b="0" i="1" smtClean="0">
                          <a:latin typeface="Cambria Math" panose="02040503050406030204" pitchFamily="18" charset="0"/>
                        </a:rPr>
                        <m:t>𝑁𝑋</m:t>
                      </m:r>
                    </m:oMath>
                  </m:oMathPara>
                </a14:m>
                <a:endParaRPr lang="en-AU" sz="1400" dirty="0"/>
              </a:p>
            </p:txBody>
          </p:sp>
        </mc:Choice>
        <mc:Fallback xmlns="">
          <p:sp>
            <p:nvSpPr>
              <p:cNvPr id="12" name="TextBox 11">
                <a:extLst>
                  <a:ext uri="{FF2B5EF4-FFF2-40B4-BE49-F238E27FC236}">
                    <a16:creationId xmlns:a16="http://schemas.microsoft.com/office/drawing/2014/main" id="{1528F25A-DA9E-3C54-FA0D-71E8B0FF63B7}"/>
                  </a:ext>
                </a:extLst>
              </p:cNvPr>
              <p:cNvSpPr txBox="1">
                <a:spLocks noRot="1" noChangeAspect="1" noMove="1" noResize="1" noEditPoints="1" noAdjustHandles="1" noChangeArrowheads="1" noChangeShapeType="1" noTextEdit="1"/>
              </p:cNvSpPr>
              <p:nvPr/>
            </p:nvSpPr>
            <p:spPr>
              <a:xfrm>
                <a:off x="5101180" y="2130262"/>
                <a:ext cx="2273891" cy="215444"/>
              </a:xfrm>
              <a:prstGeom prst="rect">
                <a:avLst/>
              </a:prstGeom>
              <a:blipFill>
                <a:blip r:embed="rId8"/>
                <a:stretch>
                  <a:fillRect l="-1072" r="-804"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BE32143-5A10-C88A-ADC8-0D097BF44D77}"/>
                  </a:ext>
                </a:extLst>
              </p:cNvPr>
              <p:cNvSpPr txBox="1"/>
              <p:nvPr/>
            </p:nvSpPr>
            <p:spPr>
              <a:xfrm>
                <a:off x="5105990" y="2424497"/>
                <a:ext cx="294375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2600+0.8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−10,000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1400" b="0" i="1" smtClean="0">
                          <a:latin typeface="Cambria Math" panose="02040503050406030204" pitchFamily="18" charset="0"/>
                        </a:rPr>
                        <m:t>+</m:t>
                      </m:r>
                      <m:r>
                        <a:rPr lang="en-US" sz="1400" b="0" i="1" smtClean="0">
                          <a:latin typeface="Cambria Math" panose="02040503050406030204" pitchFamily="18" charset="0"/>
                        </a:rPr>
                        <m:t>2000−10,000</m:t>
                      </m:r>
                      <m:r>
                        <a:rPr lang="en-US" sz="1400" b="0" i="1" smtClean="0">
                          <a:latin typeface="Cambria Math" panose="02040503050406030204" pitchFamily="18" charset="0"/>
                        </a:rPr>
                        <m:t>𝑟</m:t>
                      </m:r>
                      <m:r>
                        <a:rPr lang="en-US" sz="1400" b="0" i="1" smtClean="0">
                          <a:latin typeface="Cambria Math" panose="02040503050406030204" pitchFamily="18" charset="0"/>
                        </a:rPr>
                        <m:t>+1800</m:t>
                      </m:r>
                    </m:oMath>
                  </m:oMathPara>
                </a14:m>
                <a:endParaRPr lang="en-AU" sz="1400" dirty="0"/>
              </a:p>
            </p:txBody>
          </p:sp>
        </mc:Choice>
        <mc:Fallback xmlns="">
          <p:sp>
            <p:nvSpPr>
              <p:cNvPr id="13" name="TextBox 12">
                <a:extLst>
                  <a:ext uri="{FF2B5EF4-FFF2-40B4-BE49-F238E27FC236}">
                    <a16:creationId xmlns:a16="http://schemas.microsoft.com/office/drawing/2014/main" id="{FBE32143-5A10-C88A-ADC8-0D097BF44D77}"/>
                  </a:ext>
                </a:extLst>
              </p:cNvPr>
              <p:cNvSpPr txBox="1">
                <a:spLocks noRot="1" noChangeAspect="1" noMove="1" noResize="1" noEditPoints="1" noAdjustHandles="1" noChangeArrowheads="1" noChangeShapeType="1" noTextEdit="1"/>
              </p:cNvSpPr>
              <p:nvPr/>
            </p:nvSpPr>
            <p:spPr>
              <a:xfrm>
                <a:off x="5105990" y="2424497"/>
                <a:ext cx="2943755" cy="430887"/>
              </a:xfrm>
              <a:prstGeom prst="rect">
                <a:avLst/>
              </a:prstGeom>
              <a:blipFill>
                <a:blip r:embed="rId9"/>
                <a:stretch>
                  <a:fillRect l="-830" r="-830" b="-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B2FAD9A-8DEF-E6E7-B05F-E4B22FA56312}"/>
                  </a:ext>
                </a:extLst>
              </p:cNvPr>
              <p:cNvSpPr txBox="1"/>
              <p:nvPr/>
            </p:nvSpPr>
            <p:spPr>
              <a:xfrm>
                <a:off x="5112568" y="2934155"/>
                <a:ext cx="29437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6400+0.8</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𝑌</m:t>
                          </m:r>
                          <m:r>
                            <a:rPr lang="en-US" sz="1400" b="0" i="1" smtClean="0">
                              <a:latin typeface="Cambria Math" panose="02040503050406030204" pitchFamily="18" charset="0"/>
                            </a:rPr>
                            <m:t>−3000</m:t>
                          </m:r>
                        </m:e>
                      </m:d>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14" name="TextBox 13">
                <a:extLst>
                  <a:ext uri="{FF2B5EF4-FFF2-40B4-BE49-F238E27FC236}">
                    <a16:creationId xmlns:a16="http://schemas.microsoft.com/office/drawing/2014/main" id="{0B2FAD9A-8DEF-E6E7-B05F-E4B22FA56312}"/>
                  </a:ext>
                </a:extLst>
              </p:cNvPr>
              <p:cNvSpPr txBox="1">
                <a:spLocks noRot="1" noChangeAspect="1" noMove="1" noResize="1" noEditPoints="1" noAdjustHandles="1" noChangeArrowheads="1" noChangeShapeType="1" noTextEdit="1"/>
              </p:cNvSpPr>
              <p:nvPr/>
            </p:nvSpPr>
            <p:spPr>
              <a:xfrm>
                <a:off x="5112568" y="2934155"/>
                <a:ext cx="2943755" cy="215444"/>
              </a:xfrm>
              <a:prstGeom prst="rect">
                <a:avLst/>
              </a:prstGeom>
              <a:blipFill>
                <a:blip r:embed="rId10"/>
                <a:stretch>
                  <a:fillRect l="-828" r="-621"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7970DC9-E99A-0EC5-0905-81BE926BDA0F}"/>
                  </a:ext>
                </a:extLst>
              </p:cNvPr>
              <p:cNvSpPr txBox="1"/>
              <p:nvPr/>
            </p:nvSpPr>
            <p:spPr>
              <a:xfrm>
                <a:off x="5101180" y="3269949"/>
                <a:ext cx="218277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4000+0.8</m:t>
                      </m:r>
                      <m:r>
                        <a:rPr lang="en-US" sz="1400" b="0" i="1" smtClean="0">
                          <a:latin typeface="Cambria Math" panose="02040503050406030204" pitchFamily="18" charset="0"/>
                        </a:rPr>
                        <m:t>𝑌</m:t>
                      </m:r>
                      <m:r>
                        <a:rPr lang="en-US" sz="1400" b="0" i="1" smtClean="0">
                          <a:latin typeface="Cambria Math" panose="02040503050406030204" pitchFamily="18" charset="0"/>
                        </a:rPr>
                        <m:t>−20,000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15" name="TextBox 14">
                <a:extLst>
                  <a:ext uri="{FF2B5EF4-FFF2-40B4-BE49-F238E27FC236}">
                    <a16:creationId xmlns:a16="http://schemas.microsoft.com/office/drawing/2014/main" id="{47970DC9-E99A-0EC5-0905-81BE926BDA0F}"/>
                  </a:ext>
                </a:extLst>
              </p:cNvPr>
              <p:cNvSpPr txBox="1">
                <a:spLocks noRot="1" noChangeAspect="1" noMove="1" noResize="1" noEditPoints="1" noAdjustHandles="1" noChangeArrowheads="1" noChangeShapeType="1" noTextEdit="1"/>
              </p:cNvSpPr>
              <p:nvPr/>
            </p:nvSpPr>
            <p:spPr>
              <a:xfrm>
                <a:off x="5101180" y="3269949"/>
                <a:ext cx="2182777" cy="215444"/>
              </a:xfrm>
              <a:prstGeom prst="rect">
                <a:avLst/>
              </a:prstGeom>
              <a:blipFill>
                <a:blip r:embed="rId11"/>
                <a:stretch>
                  <a:fillRect l="-1397" r="-1117"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731C117-9EB0-EDBD-D0B0-A894A7A1F538}"/>
                  </a:ext>
                </a:extLst>
              </p:cNvPr>
              <p:cNvSpPr txBox="1"/>
              <p:nvPr/>
            </p:nvSpPr>
            <p:spPr>
              <a:xfrm>
                <a:off x="4861291" y="3572975"/>
                <a:ext cx="1856597"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0.2</m:t>
                      </m:r>
                      <m:r>
                        <a:rPr lang="en-US" sz="1400" b="0" i="1" smtClean="0">
                          <a:latin typeface="Cambria Math" panose="02040503050406030204" pitchFamily="18" charset="0"/>
                        </a:rPr>
                        <m:t>𝑌</m:t>
                      </m:r>
                      <m:r>
                        <a:rPr lang="en-AU" sz="1400" b="0" i="1" smtClean="0">
                          <a:latin typeface="Cambria Math" panose="02040503050406030204" pitchFamily="18" charset="0"/>
                        </a:rPr>
                        <m:t>=</m:t>
                      </m:r>
                      <m:r>
                        <a:rPr lang="en-US" sz="1400" b="0" i="1" smtClean="0">
                          <a:latin typeface="Cambria Math" panose="02040503050406030204" pitchFamily="18" charset="0"/>
                        </a:rPr>
                        <m:t>4000−20,000</m:t>
                      </m:r>
                      <m:r>
                        <a:rPr lang="en-US" sz="1400" b="0" i="1" smtClean="0">
                          <a:latin typeface="Cambria Math" panose="02040503050406030204" pitchFamily="18" charset="0"/>
                        </a:rPr>
                        <m:t>𝑟</m:t>
                      </m:r>
                    </m:oMath>
                  </m:oMathPara>
                </a14:m>
                <a:endParaRPr lang="en-US" sz="1400" b="0" i="1" dirty="0">
                  <a:latin typeface="Cambria Math" panose="02040503050406030204" pitchFamily="18" charset="0"/>
                </a:endParaRPr>
              </a:p>
            </p:txBody>
          </p:sp>
        </mc:Choice>
        <mc:Fallback xmlns="">
          <p:sp>
            <p:nvSpPr>
              <p:cNvPr id="16" name="TextBox 15">
                <a:extLst>
                  <a:ext uri="{FF2B5EF4-FFF2-40B4-BE49-F238E27FC236}">
                    <a16:creationId xmlns:a16="http://schemas.microsoft.com/office/drawing/2014/main" id="{D731C117-9EB0-EDBD-D0B0-A894A7A1F538}"/>
                  </a:ext>
                </a:extLst>
              </p:cNvPr>
              <p:cNvSpPr txBox="1">
                <a:spLocks noRot="1" noChangeAspect="1" noMove="1" noResize="1" noEditPoints="1" noAdjustHandles="1" noChangeArrowheads="1" noChangeShapeType="1" noTextEdit="1"/>
              </p:cNvSpPr>
              <p:nvPr/>
            </p:nvSpPr>
            <p:spPr>
              <a:xfrm>
                <a:off x="4861291" y="3572975"/>
                <a:ext cx="1856597" cy="215444"/>
              </a:xfrm>
              <a:prstGeom prst="rect">
                <a:avLst/>
              </a:prstGeom>
              <a:blipFill>
                <a:blip r:embed="rId12"/>
                <a:stretch>
                  <a:fillRect l="-1639" r="-1311"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C0D2B0E-36A2-5ACC-8111-57B75EAD82B9}"/>
                  </a:ext>
                </a:extLst>
              </p:cNvPr>
              <p:cNvSpPr txBox="1"/>
              <p:nvPr/>
            </p:nvSpPr>
            <p:spPr>
              <a:xfrm>
                <a:off x="5094602" y="3805277"/>
                <a:ext cx="2034018"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0.2</m:t>
                          </m:r>
                        </m:den>
                      </m:f>
                      <m:r>
                        <a:rPr lang="en-US" sz="1400" b="0" i="1" smtClean="0">
                          <a:latin typeface="Cambria Math" panose="02040503050406030204" pitchFamily="18" charset="0"/>
                        </a:rPr>
                        <m:t>(4000−20,000</m:t>
                      </m:r>
                      <m:r>
                        <a:rPr lang="en-US" sz="1400" b="0" i="1" smtClean="0">
                          <a:latin typeface="Cambria Math" panose="02040503050406030204" pitchFamily="18" charset="0"/>
                        </a:rPr>
                        <m:t>𝑟</m:t>
                      </m:r>
                      <m:r>
                        <a:rPr lang="en-US" sz="1400" b="0" i="1" smtClean="0">
                          <a:latin typeface="Cambria Math" panose="02040503050406030204" pitchFamily="18" charset="0"/>
                        </a:rPr>
                        <m:t>)</m:t>
                      </m:r>
                    </m:oMath>
                  </m:oMathPara>
                </a14:m>
                <a:endParaRPr lang="en-US" sz="1400" b="0" i="1" dirty="0">
                  <a:latin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CC0D2B0E-36A2-5ACC-8111-57B75EAD82B9}"/>
                  </a:ext>
                </a:extLst>
              </p:cNvPr>
              <p:cNvSpPr txBox="1">
                <a:spLocks noRot="1" noChangeAspect="1" noMove="1" noResize="1" noEditPoints="1" noAdjustHandles="1" noChangeArrowheads="1" noChangeShapeType="1" noTextEdit="1"/>
              </p:cNvSpPr>
              <p:nvPr/>
            </p:nvSpPr>
            <p:spPr>
              <a:xfrm>
                <a:off x="5094602" y="3805277"/>
                <a:ext cx="2034018" cy="404726"/>
              </a:xfrm>
              <a:prstGeom prst="rect">
                <a:avLst/>
              </a:prstGeom>
              <a:blipFill>
                <a:blip r:embed="rId13"/>
                <a:stretch>
                  <a:fillRect l="-1502" r="-2703" b="-119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A227EE2-A22A-E5EC-39AD-C1E9B6FBF5EA}"/>
                  </a:ext>
                </a:extLst>
              </p:cNvPr>
              <p:cNvSpPr txBox="1"/>
              <p:nvPr/>
            </p:nvSpPr>
            <p:spPr>
              <a:xfrm>
                <a:off x="5094602" y="4307936"/>
                <a:ext cx="3081549" cy="404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AU"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0.2</m:t>
                          </m:r>
                        </m:den>
                      </m:f>
                      <m:d>
                        <m:dPr>
                          <m:ctrlPr>
                            <a:rPr lang="en-US" sz="1400" b="0" i="1" smtClean="0">
                              <a:latin typeface="Cambria Math" panose="02040503050406030204" pitchFamily="18" charset="0"/>
                            </a:rPr>
                          </m:ctrlPr>
                        </m:dPr>
                        <m:e>
                          <m:r>
                            <a:rPr lang="en-US" sz="1400" b="0" i="1" smtClean="0">
                              <a:latin typeface="Cambria Math" panose="02040503050406030204" pitchFamily="18" charset="0"/>
                            </a:rPr>
                            <m:t>4000−20,000⋅0.1</m:t>
                          </m:r>
                        </m:e>
                      </m:d>
                      <m:r>
                        <a:rPr lang="en-US" sz="1400" b="0" i="1" smtClean="0">
                          <a:latin typeface="Cambria Math" panose="02040503050406030204" pitchFamily="18" charset="0"/>
                        </a:rPr>
                        <m:t>=10,000</m:t>
                      </m:r>
                    </m:oMath>
                  </m:oMathPara>
                </a14:m>
                <a:endParaRPr lang="en-US" sz="1400" b="0" i="1" dirty="0">
                  <a:latin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2A227EE2-A22A-E5EC-39AD-C1E9B6FBF5EA}"/>
                  </a:ext>
                </a:extLst>
              </p:cNvPr>
              <p:cNvSpPr txBox="1">
                <a:spLocks noRot="1" noChangeAspect="1" noMove="1" noResize="1" noEditPoints="1" noAdjustHandles="1" noChangeArrowheads="1" noChangeShapeType="1" noTextEdit="1"/>
              </p:cNvSpPr>
              <p:nvPr/>
            </p:nvSpPr>
            <p:spPr>
              <a:xfrm>
                <a:off x="5094602" y="4307936"/>
                <a:ext cx="3081549" cy="404726"/>
              </a:xfrm>
              <a:prstGeom prst="rect">
                <a:avLst/>
              </a:prstGeom>
              <a:blipFill>
                <a:blip r:embed="rId14"/>
                <a:stretch>
                  <a:fillRect l="-792" t="-1515" r="-792" b="-13636"/>
                </a:stretch>
              </a:blipFill>
            </p:spPr>
            <p:txBody>
              <a:bodyPr/>
              <a:lstStyle/>
              <a:p>
                <a:r>
                  <a:rPr lang="en-US">
                    <a:noFill/>
                  </a:rPr>
                  <a:t> </a:t>
                </a:r>
              </a:p>
            </p:txBody>
          </p:sp>
        </mc:Fallback>
      </mc:AlternateContent>
    </p:spTree>
    <p:extLst>
      <p:ext uri="{BB962C8B-B14F-4D97-AF65-F5344CB8AC3E}">
        <p14:creationId xmlns:p14="http://schemas.microsoft.com/office/powerpoint/2010/main" val="250755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830997"/>
              </a:xfrm>
              <a:prstGeom prst="rect">
                <a:avLst/>
              </a:prstGeom>
              <a:noFill/>
            </p:spPr>
            <p:txBody>
              <a:bodyPr wrap="square" rtlCol="0">
                <a:spAutoFit/>
              </a:bodyPr>
              <a:lstStyle/>
              <a:p>
                <a:r>
                  <a:rPr lang="en-US" sz="1200" dirty="0">
                    <a:highlight>
                      <a:srgbClr val="FFFF00"/>
                    </a:highlight>
                  </a:rPr>
                  <a:t>The real interest rate</a:t>
                </a:r>
                <a:r>
                  <a:rPr lang="en-US" sz="1200" dirty="0"/>
                  <a:t>, expressed as a decimal, is </a:t>
                </a:r>
                <a:r>
                  <a:rPr lang="en-US" sz="1200" dirty="0">
                    <a:highlight>
                      <a:srgbClr val="FFFF00"/>
                    </a:highlight>
                  </a:rPr>
                  <a:t>0.10</a:t>
                </a:r>
                <a:r>
                  <a:rPr lang="en-US" sz="1200" dirty="0"/>
                  <a:t> (that is, 10 percent)</a:t>
                </a:r>
              </a:p>
              <a:p>
                <a:endParaRPr lang="en-US" sz="1200" dirty="0"/>
              </a:p>
              <a:p>
                <a:r>
                  <a:rPr lang="en-US" sz="1200" dirty="0">
                    <a:highlight>
                      <a:srgbClr val="FFFF00"/>
                    </a:highlight>
                  </a:rPr>
                  <a:t>That is </a:t>
                </a:r>
                <a14:m>
                  <m:oMath xmlns:m="http://schemas.openxmlformats.org/officeDocument/2006/math">
                    <m:r>
                      <a:rPr lang="en-US" sz="1200" b="0" i="1" smtClean="0">
                        <a:highlight>
                          <a:srgbClr val="FFFF00"/>
                        </a:highlight>
                        <a:latin typeface="Cambria Math" panose="02040503050406030204" pitchFamily="18" charset="0"/>
                      </a:rPr>
                      <m:t>𝑟</m:t>
                    </m:r>
                    <m:r>
                      <a:rPr lang="en-US" sz="1200" b="0" i="1" smtClean="0">
                        <a:highlight>
                          <a:srgbClr val="FFFF00"/>
                        </a:highlight>
                        <a:latin typeface="Cambria Math" panose="02040503050406030204" pitchFamily="18" charset="0"/>
                      </a:rPr>
                      <m:t>=0.1</m:t>
                    </m:r>
                  </m:oMath>
                </a14:m>
                <a:endParaRPr lang="en-US" sz="1200" dirty="0">
                  <a:highlight>
                    <a:srgbClr val="FFFF00"/>
                  </a:highlight>
                </a:endParaRPr>
              </a:p>
            </p:txBody>
          </p:sp>
        </mc:Choice>
        <mc:Fallback xmlns="">
          <p:sp>
            <p:nvSpPr>
              <p:cNvPr id="9" name="TextBox 8">
                <a:extLst>
                  <a:ext uri="{FF2B5EF4-FFF2-40B4-BE49-F238E27FC236}">
                    <a16:creationId xmlns:a16="http://schemas.microsoft.com/office/drawing/2014/main" id="{B5797D9E-D913-37DB-0CD9-547C13199D62}"/>
                  </a:ext>
                </a:extLst>
              </p:cNvPr>
              <p:cNvSpPr txBox="1">
                <a:spLocks noRot="1" noChangeAspect="1" noMove="1" noResize="1" noEditPoints="1" noAdjustHandles="1" noChangeArrowheads="1" noChangeShapeType="1" noTextEdit="1"/>
              </p:cNvSpPr>
              <p:nvPr/>
            </p:nvSpPr>
            <p:spPr>
              <a:xfrm>
                <a:off x="546569" y="3592389"/>
                <a:ext cx="2868191" cy="830997"/>
              </a:xfrm>
              <a:prstGeom prst="rect">
                <a:avLst/>
              </a:prstGeom>
              <a:blipFill>
                <a:blip r:embed="rId7"/>
                <a:stretch>
                  <a:fillRect l="-213" t="-730" b="-365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a. Find a numerical equation relating planned aggregate expenditure to output. Solve for short run equilibrium output. Show your results graphically using the Keynesian cross diagram.</a:t>
            </a:r>
          </a:p>
        </p:txBody>
      </p:sp>
      <p:pic>
        <p:nvPicPr>
          <p:cNvPr id="21" name="Picture 20">
            <a:extLst>
              <a:ext uri="{FF2B5EF4-FFF2-40B4-BE49-F238E27FC236}">
                <a16:creationId xmlns:a16="http://schemas.microsoft.com/office/drawing/2014/main" id="{0D8B51D4-AE56-68BA-ECF8-9ECA7CA98849}"/>
              </a:ext>
            </a:extLst>
          </p:cNvPr>
          <p:cNvPicPr>
            <a:picLocks noChangeAspect="1"/>
          </p:cNvPicPr>
          <p:nvPr/>
        </p:nvPicPr>
        <p:blipFill>
          <a:blip r:embed="rId8"/>
          <a:stretch>
            <a:fillRect/>
          </a:stretch>
        </p:blipFill>
        <p:spPr>
          <a:xfrm>
            <a:off x="5203939" y="2065085"/>
            <a:ext cx="2868191" cy="2868191"/>
          </a:xfrm>
          <a:prstGeom prst="rect">
            <a:avLst/>
          </a:prstGeom>
        </p:spPr>
      </p:pic>
    </p:spTree>
    <p:extLst>
      <p:ext uri="{BB962C8B-B14F-4D97-AF65-F5344CB8AC3E}">
        <p14:creationId xmlns:p14="http://schemas.microsoft.com/office/powerpoint/2010/main" val="3248857543"/>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b. Potential output Y* equals 12,000. What real interest rate should the Reserve Bank set to bring the economy to full employment? You may take as given that the multiplier for this economy is 5.</a:t>
            </a:r>
          </a:p>
        </p:txBody>
      </p:sp>
    </p:spTree>
    <p:extLst>
      <p:ext uri="{BB962C8B-B14F-4D97-AF65-F5344CB8AC3E}">
        <p14:creationId xmlns:p14="http://schemas.microsoft.com/office/powerpoint/2010/main" val="341875123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b. Potential output Y* equals 12,000. What real interest rate should the Reserve Bank set to bring the economy to full employment? You may take as given that the multiplier for this economy is 5.</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D5C0318-427B-1B44-09B6-9E246CCB6D3B}"/>
                  </a:ext>
                </a:extLst>
              </p:cNvPr>
              <p:cNvSpPr txBox="1"/>
              <p:nvPr/>
            </p:nvSpPr>
            <p:spPr>
              <a:xfrm>
                <a:off x="5026961" y="2106761"/>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a:t>
                </a:r>
                <a14:m>
                  <m:oMath xmlns:m="http://schemas.openxmlformats.org/officeDocument/2006/math">
                    <m:r>
                      <a:rPr lang="en-US" sz="1400" b="0" i="1" dirty="0" smtClean="0">
                        <a:latin typeface="Cambria Math" panose="02040503050406030204" pitchFamily="18" charset="0"/>
                      </a:rPr>
                      <m:t>⋅</m:t>
                    </m:r>
                  </m:oMath>
                </a14:m>
                <a:r>
                  <a:rPr lang="en-US" sz="1400" dirty="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dirty="0"/>
                  <a:t>(Exo-var) </a:t>
                </a:r>
              </a:p>
            </p:txBody>
          </p:sp>
        </mc:Choice>
        <mc:Fallback xmlns="">
          <p:sp>
            <p:nvSpPr>
              <p:cNvPr id="12" name="TextBox 11">
                <a:extLst>
                  <a:ext uri="{FF2B5EF4-FFF2-40B4-BE49-F238E27FC236}">
                    <a16:creationId xmlns:a16="http://schemas.microsoft.com/office/drawing/2014/main" id="{3D5C0318-427B-1B44-09B6-9E246CCB6D3B}"/>
                  </a:ext>
                </a:extLst>
              </p:cNvPr>
              <p:cNvSpPr txBox="1">
                <a:spLocks noRot="1" noChangeAspect="1" noMove="1" noResize="1" noEditPoints="1" noAdjustHandles="1" noChangeArrowheads="1" noChangeShapeType="1" noTextEdit="1"/>
              </p:cNvSpPr>
              <p:nvPr/>
            </p:nvSpPr>
            <p:spPr>
              <a:xfrm>
                <a:off x="5026961" y="2106761"/>
                <a:ext cx="3985471" cy="307777"/>
              </a:xfrm>
              <a:prstGeom prst="rect">
                <a:avLst/>
              </a:prstGeom>
              <a:blipFill>
                <a:blip r:embed="rId7"/>
                <a:stretch>
                  <a:fillRect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325998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solidFill>
                            <a:schemeClr val="accent1"/>
                          </a:solidFill>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m:t>
                      </m:r>
                      <m:r>
                        <a:rPr lang="en-US" sz="1600" b="0" i="1" smtClean="0">
                          <a:solidFill>
                            <a:schemeClr val="accent1"/>
                          </a:solidFill>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b. Potential output Y* equals 12,000. What real interest rate should the Reserve Bank set to bring the economy to full employment? You may take as given that the multiplier for this economy is 5.</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D5C0318-427B-1B44-09B6-9E246CCB6D3B}"/>
                  </a:ext>
                </a:extLst>
              </p:cNvPr>
              <p:cNvSpPr txBox="1"/>
              <p:nvPr/>
            </p:nvSpPr>
            <p:spPr>
              <a:xfrm>
                <a:off x="5026961" y="2106761"/>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a:t>
                </a:r>
                <a14:m>
                  <m:oMath xmlns:m="http://schemas.openxmlformats.org/officeDocument/2006/math">
                    <m:r>
                      <a:rPr lang="en-US" sz="1400" b="0" i="1" dirty="0" smtClean="0">
                        <a:latin typeface="Cambria Math" panose="02040503050406030204" pitchFamily="18" charset="0"/>
                      </a:rPr>
                      <m:t>⋅</m:t>
                    </m:r>
                  </m:oMath>
                </a14:m>
                <a:r>
                  <a:rPr lang="en-US" sz="1400" dirty="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dirty="0"/>
                  <a:t>(Exo-var) </a:t>
                </a:r>
              </a:p>
            </p:txBody>
          </p:sp>
        </mc:Choice>
        <mc:Fallback xmlns="">
          <p:sp>
            <p:nvSpPr>
              <p:cNvPr id="12" name="TextBox 11">
                <a:extLst>
                  <a:ext uri="{FF2B5EF4-FFF2-40B4-BE49-F238E27FC236}">
                    <a16:creationId xmlns:a16="http://schemas.microsoft.com/office/drawing/2014/main" id="{3D5C0318-427B-1B44-09B6-9E246CCB6D3B}"/>
                  </a:ext>
                </a:extLst>
              </p:cNvPr>
              <p:cNvSpPr txBox="1">
                <a:spLocks noRot="1" noChangeAspect="1" noMove="1" noResize="1" noEditPoints="1" noAdjustHandles="1" noChangeArrowheads="1" noChangeShapeType="1" noTextEdit="1"/>
              </p:cNvSpPr>
              <p:nvPr/>
            </p:nvSpPr>
            <p:spPr>
              <a:xfrm>
                <a:off x="5026961" y="2106761"/>
                <a:ext cx="3985471" cy="307777"/>
              </a:xfrm>
              <a:prstGeom prst="rect">
                <a:avLst/>
              </a:prstGeom>
              <a:blipFill>
                <a:blip r:embed="rId7"/>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94F8661-030B-B706-3575-38927D9077E3}"/>
                  </a:ext>
                </a:extLst>
              </p:cNvPr>
              <p:cNvSpPr txBox="1"/>
              <p:nvPr/>
            </p:nvSpPr>
            <p:spPr>
              <a:xfrm>
                <a:off x="5026961" y="2381129"/>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a:t>
                </a:r>
                <a14:m>
                  <m:oMath xmlns:m="http://schemas.openxmlformats.org/officeDocument/2006/math">
                    <m:r>
                      <a:rPr lang="en-US" sz="1400" b="0" i="0" dirty="0" smtClean="0">
                        <a:latin typeface="Cambria Math" panose="02040503050406030204" pitchFamily="18" charset="0"/>
                      </a:rPr>
                      <m:t> </m:t>
                    </m:r>
                    <m:r>
                      <a:rPr lang="en-US" sz="1400" b="0" i="1" dirty="0" smtClean="0">
                        <a:solidFill>
                          <a:schemeClr val="accent1"/>
                        </a:solidFill>
                        <a:latin typeface="Cambria Math" panose="02040503050406030204" pitchFamily="18" charset="0"/>
                      </a:rPr>
                      <m:t>⋅</m:t>
                    </m:r>
                    <m:r>
                      <a:rPr lang="en-US" sz="1400" b="0" i="0" dirty="0" smtClean="0">
                        <a:solidFill>
                          <a:schemeClr val="accent1"/>
                        </a:solidFill>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dirty="0"/>
                  <a:t> </a:t>
                </a:r>
              </a:p>
            </p:txBody>
          </p:sp>
        </mc:Choice>
        <mc:Fallback xmlns="">
          <p:sp>
            <p:nvSpPr>
              <p:cNvPr id="15" name="TextBox 14">
                <a:extLst>
                  <a:ext uri="{FF2B5EF4-FFF2-40B4-BE49-F238E27FC236}">
                    <a16:creationId xmlns:a16="http://schemas.microsoft.com/office/drawing/2014/main" id="{294F8661-030B-B706-3575-38927D9077E3}"/>
                  </a:ext>
                </a:extLst>
              </p:cNvPr>
              <p:cNvSpPr txBox="1">
                <a:spLocks noRot="1" noChangeAspect="1" noMove="1" noResize="1" noEditPoints="1" noAdjustHandles="1" noChangeArrowheads="1" noChangeShapeType="1" noTextEdit="1"/>
              </p:cNvSpPr>
              <p:nvPr/>
            </p:nvSpPr>
            <p:spPr>
              <a:xfrm>
                <a:off x="5026961" y="2381129"/>
                <a:ext cx="3386835" cy="307777"/>
              </a:xfrm>
              <a:prstGeom prst="rect">
                <a:avLst/>
              </a:prstGeom>
              <a:blipFill>
                <a:blip r:embed="rId8"/>
                <a:stretch>
                  <a:fillRect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2005582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b. Potential output Y* equals 12,000. What real interest rate should the Reserve Bank set to bring the economy to full employment? You may take as given that the multiplier for this economy is 5.</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D5C0318-427B-1B44-09B6-9E246CCB6D3B}"/>
                  </a:ext>
                </a:extLst>
              </p:cNvPr>
              <p:cNvSpPr txBox="1"/>
              <p:nvPr/>
            </p:nvSpPr>
            <p:spPr>
              <a:xfrm>
                <a:off x="5026961" y="2106761"/>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a:t>
                </a:r>
                <a14:m>
                  <m:oMath xmlns:m="http://schemas.openxmlformats.org/officeDocument/2006/math">
                    <m:r>
                      <a:rPr lang="en-US" sz="1400" b="0" i="1" dirty="0" smtClean="0">
                        <a:latin typeface="Cambria Math" panose="02040503050406030204" pitchFamily="18" charset="0"/>
                      </a:rPr>
                      <m:t>⋅</m:t>
                    </m:r>
                  </m:oMath>
                </a14:m>
                <a:r>
                  <a:rPr lang="en-US" sz="1400" dirty="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dirty="0"/>
                  <a:t>(Exo-var) </a:t>
                </a:r>
              </a:p>
            </p:txBody>
          </p:sp>
        </mc:Choice>
        <mc:Fallback xmlns="">
          <p:sp>
            <p:nvSpPr>
              <p:cNvPr id="12" name="TextBox 11">
                <a:extLst>
                  <a:ext uri="{FF2B5EF4-FFF2-40B4-BE49-F238E27FC236}">
                    <a16:creationId xmlns:a16="http://schemas.microsoft.com/office/drawing/2014/main" id="{3D5C0318-427B-1B44-09B6-9E246CCB6D3B}"/>
                  </a:ext>
                </a:extLst>
              </p:cNvPr>
              <p:cNvSpPr txBox="1">
                <a:spLocks noRot="1" noChangeAspect="1" noMove="1" noResize="1" noEditPoints="1" noAdjustHandles="1" noChangeArrowheads="1" noChangeShapeType="1" noTextEdit="1"/>
              </p:cNvSpPr>
              <p:nvPr/>
            </p:nvSpPr>
            <p:spPr>
              <a:xfrm>
                <a:off x="5026961" y="2106761"/>
                <a:ext cx="3985471" cy="307777"/>
              </a:xfrm>
              <a:prstGeom prst="rect">
                <a:avLst/>
              </a:prstGeom>
              <a:blipFill>
                <a:blip r:embed="rId7"/>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13A7E2D-659D-1DC2-B944-B06FF34B7846}"/>
                  </a:ext>
                </a:extLst>
              </p:cNvPr>
              <p:cNvSpPr txBox="1"/>
              <p:nvPr/>
            </p:nvSpPr>
            <p:spPr>
              <a:xfrm>
                <a:off x="5092745" y="2747830"/>
                <a:ext cx="3128036"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=10,000,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=12,000 →</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=2,000</m:t>
                      </m:r>
                    </m:oMath>
                  </m:oMathPara>
                </a14:m>
                <a:endParaRPr lang="en-US" sz="1400" dirty="0"/>
              </a:p>
            </p:txBody>
          </p:sp>
        </mc:Choice>
        <mc:Fallback xmlns="">
          <p:sp>
            <p:nvSpPr>
              <p:cNvPr id="13" name="TextBox 12">
                <a:extLst>
                  <a:ext uri="{FF2B5EF4-FFF2-40B4-BE49-F238E27FC236}">
                    <a16:creationId xmlns:a16="http://schemas.microsoft.com/office/drawing/2014/main" id="{A13A7E2D-659D-1DC2-B944-B06FF34B7846}"/>
                  </a:ext>
                </a:extLst>
              </p:cNvPr>
              <p:cNvSpPr txBox="1">
                <a:spLocks noRot="1" noChangeAspect="1" noMove="1" noResize="1" noEditPoints="1" noAdjustHandles="1" noChangeArrowheads="1" noChangeShapeType="1" noTextEdit="1"/>
              </p:cNvSpPr>
              <p:nvPr/>
            </p:nvSpPr>
            <p:spPr>
              <a:xfrm>
                <a:off x="5092745" y="2747830"/>
                <a:ext cx="3128036" cy="215444"/>
              </a:xfrm>
              <a:prstGeom prst="rect">
                <a:avLst/>
              </a:prstGeom>
              <a:blipFill>
                <a:blip r:embed="rId8"/>
                <a:stretch>
                  <a:fillRect l="-581" r="-194" b="-5405"/>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94F8661-030B-B706-3575-38927D9077E3}"/>
                  </a:ext>
                </a:extLst>
              </p:cNvPr>
              <p:cNvSpPr txBox="1"/>
              <p:nvPr/>
            </p:nvSpPr>
            <p:spPr>
              <a:xfrm>
                <a:off x="5026961" y="2381129"/>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dirty="0"/>
                  <a:t> </a:t>
                </a:r>
              </a:p>
            </p:txBody>
          </p:sp>
        </mc:Choice>
        <mc:Fallback xmlns="">
          <p:sp>
            <p:nvSpPr>
              <p:cNvPr id="15" name="TextBox 14">
                <a:extLst>
                  <a:ext uri="{FF2B5EF4-FFF2-40B4-BE49-F238E27FC236}">
                    <a16:creationId xmlns:a16="http://schemas.microsoft.com/office/drawing/2014/main" id="{294F8661-030B-B706-3575-38927D9077E3}"/>
                  </a:ext>
                </a:extLst>
              </p:cNvPr>
              <p:cNvSpPr txBox="1">
                <a:spLocks noRot="1" noChangeAspect="1" noMove="1" noResize="1" noEditPoints="1" noAdjustHandles="1" noChangeArrowheads="1" noChangeShapeType="1" noTextEdit="1"/>
              </p:cNvSpPr>
              <p:nvPr/>
            </p:nvSpPr>
            <p:spPr>
              <a:xfrm>
                <a:off x="5026961" y="2381129"/>
                <a:ext cx="3386835" cy="307777"/>
              </a:xfrm>
              <a:prstGeom prst="rect">
                <a:avLst/>
              </a:prstGeom>
              <a:blipFill>
                <a:blip r:embed="rId9"/>
                <a:stretch>
                  <a:fillRect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2799846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6FC7ED-1315-963B-B584-8A5D3AA61EF5}"/>
              </a:ext>
            </a:extLst>
          </p:cNvPr>
          <p:cNvSpPr>
            <a:spLocks noGrp="1"/>
          </p:cNvSpPr>
          <p:nvPr>
            <p:ph type="body" sz="quarter" idx="17"/>
          </p:nvPr>
        </p:nvSpPr>
        <p:spPr/>
        <p:txBody>
          <a:bodyPr/>
          <a:lstStyle/>
          <a:p>
            <a:r>
              <a:rPr lang="en-AU"/>
              <a:t>Tutorial Questions</a:t>
            </a:r>
          </a:p>
        </p:txBody>
      </p:sp>
    </p:spTree>
    <p:extLst>
      <p:ext uri="{BB962C8B-B14F-4D97-AF65-F5344CB8AC3E}">
        <p14:creationId xmlns:p14="http://schemas.microsoft.com/office/powerpoint/2010/main" val="3521789547"/>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b. Potential output Y* equals 12,000. What real interest rate should the Reserve Bank set to bring the economy to full employment? You may take as given that the multiplier for this economy is 5.</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D5C0318-427B-1B44-09B6-9E246CCB6D3B}"/>
                  </a:ext>
                </a:extLst>
              </p:cNvPr>
              <p:cNvSpPr txBox="1"/>
              <p:nvPr/>
            </p:nvSpPr>
            <p:spPr>
              <a:xfrm>
                <a:off x="5026961" y="2106761"/>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a:t>
                </a:r>
                <a14:m>
                  <m:oMath xmlns:m="http://schemas.openxmlformats.org/officeDocument/2006/math">
                    <m:r>
                      <a:rPr lang="en-US" sz="1400" b="0" i="1" dirty="0" smtClean="0">
                        <a:latin typeface="Cambria Math" panose="02040503050406030204" pitchFamily="18" charset="0"/>
                      </a:rPr>
                      <m:t>⋅</m:t>
                    </m:r>
                  </m:oMath>
                </a14:m>
                <a:r>
                  <a:rPr lang="en-US" sz="1400" dirty="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dirty="0"/>
                  <a:t>(Exo-var) </a:t>
                </a:r>
              </a:p>
            </p:txBody>
          </p:sp>
        </mc:Choice>
        <mc:Fallback xmlns="">
          <p:sp>
            <p:nvSpPr>
              <p:cNvPr id="12" name="TextBox 11">
                <a:extLst>
                  <a:ext uri="{FF2B5EF4-FFF2-40B4-BE49-F238E27FC236}">
                    <a16:creationId xmlns:a16="http://schemas.microsoft.com/office/drawing/2014/main" id="{3D5C0318-427B-1B44-09B6-9E246CCB6D3B}"/>
                  </a:ext>
                </a:extLst>
              </p:cNvPr>
              <p:cNvSpPr txBox="1">
                <a:spLocks noRot="1" noChangeAspect="1" noMove="1" noResize="1" noEditPoints="1" noAdjustHandles="1" noChangeArrowheads="1" noChangeShapeType="1" noTextEdit="1"/>
              </p:cNvSpPr>
              <p:nvPr/>
            </p:nvSpPr>
            <p:spPr>
              <a:xfrm>
                <a:off x="5026961" y="2106761"/>
                <a:ext cx="3985471" cy="307777"/>
              </a:xfrm>
              <a:prstGeom prst="rect">
                <a:avLst/>
              </a:prstGeom>
              <a:blipFill>
                <a:blip r:embed="rId7"/>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13A7E2D-659D-1DC2-B944-B06FF34B7846}"/>
                  </a:ext>
                </a:extLst>
              </p:cNvPr>
              <p:cNvSpPr txBox="1"/>
              <p:nvPr/>
            </p:nvSpPr>
            <p:spPr>
              <a:xfrm>
                <a:off x="5092745" y="2747830"/>
                <a:ext cx="3128036"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=10,000,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=12,000 →</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=2,000</m:t>
                      </m:r>
                    </m:oMath>
                  </m:oMathPara>
                </a14:m>
                <a:endParaRPr lang="en-US" sz="1400" dirty="0"/>
              </a:p>
            </p:txBody>
          </p:sp>
        </mc:Choice>
        <mc:Fallback xmlns="">
          <p:sp>
            <p:nvSpPr>
              <p:cNvPr id="13" name="TextBox 12">
                <a:extLst>
                  <a:ext uri="{FF2B5EF4-FFF2-40B4-BE49-F238E27FC236}">
                    <a16:creationId xmlns:a16="http://schemas.microsoft.com/office/drawing/2014/main" id="{A13A7E2D-659D-1DC2-B944-B06FF34B7846}"/>
                  </a:ext>
                </a:extLst>
              </p:cNvPr>
              <p:cNvSpPr txBox="1">
                <a:spLocks noRot="1" noChangeAspect="1" noMove="1" noResize="1" noEditPoints="1" noAdjustHandles="1" noChangeArrowheads="1" noChangeShapeType="1" noTextEdit="1"/>
              </p:cNvSpPr>
              <p:nvPr/>
            </p:nvSpPr>
            <p:spPr>
              <a:xfrm>
                <a:off x="5092745" y="2747830"/>
                <a:ext cx="3128036" cy="215444"/>
              </a:xfrm>
              <a:prstGeom prst="rect">
                <a:avLst/>
              </a:prstGeom>
              <a:blipFill>
                <a:blip r:embed="rId8"/>
                <a:stretch>
                  <a:fillRect l="-581" r="-194" b="-5405"/>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ADA3545-F12E-A174-6A8D-B8F2B6DC45DE}"/>
                  </a:ext>
                </a:extLst>
              </p:cNvPr>
              <p:cNvSpPr txBox="1"/>
              <p:nvPr/>
            </p:nvSpPr>
            <p:spPr>
              <a:xfrm>
                <a:off x="5092745" y="3083754"/>
                <a:ext cx="194482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2,000=5⋅−20,000⋅</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oMath>
                  </m:oMathPara>
                </a14:m>
                <a:endParaRPr lang="en-US" sz="1400" dirty="0"/>
              </a:p>
            </p:txBody>
          </p:sp>
        </mc:Choice>
        <mc:Fallback xmlns="">
          <p:sp>
            <p:nvSpPr>
              <p:cNvPr id="14" name="TextBox 13">
                <a:extLst>
                  <a:ext uri="{FF2B5EF4-FFF2-40B4-BE49-F238E27FC236}">
                    <a16:creationId xmlns:a16="http://schemas.microsoft.com/office/drawing/2014/main" id="{9ADA3545-F12E-A174-6A8D-B8F2B6DC45DE}"/>
                  </a:ext>
                </a:extLst>
              </p:cNvPr>
              <p:cNvSpPr txBox="1">
                <a:spLocks noRot="1" noChangeAspect="1" noMove="1" noResize="1" noEditPoints="1" noAdjustHandles="1" noChangeArrowheads="1" noChangeShapeType="1" noTextEdit="1"/>
              </p:cNvSpPr>
              <p:nvPr/>
            </p:nvSpPr>
            <p:spPr>
              <a:xfrm>
                <a:off x="5092745" y="3083754"/>
                <a:ext cx="1944828" cy="215444"/>
              </a:xfrm>
              <a:prstGeom prst="rect">
                <a:avLst/>
              </a:prstGeom>
              <a:blipFill>
                <a:blip r:embed="rId9"/>
                <a:stretch>
                  <a:fillRect l="-1254" r="-627"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94F8661-030B-B706-3575-38927D9077E3}"/>
                  </a:ext>
                </a:extLst>
              </p:cNvPr>
              <p:cNvSpPr txBox="1"/>
              <p:nvPr/>
            </p:nvSpPr>
            <p:spPr>
              <a:xfrm>
                <a:off x="5026961" y="2381129"/>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dirty="0"/>
                  <a:t> </a:t>
                </a:r>
              </a:p>
            </p:txBody>
          </p:sp>
        </mc:Choice>
        <mc:Fallback xmlns="">
          <p:sp>
            <p:nvSpPr>
              <p:cNvPr id="15" name="TextBox 14">
                <a:extLst>
                  <a:ext uri="{FF2B5EF4-FFF2-40B4-BE49-F238E27FC236}">
                    <a16:creationId xmlns:a16="http://schemas.microsoft.com/office/drawing/2014/main" id="{294F8661-030B-B706-3575-38927D9077E3}"/>
                  </a:ext>
                </a:extLst>
              </p:cNvPr>
              <p:cNvSpPr txBox="1">
                <a:spLocks noRot="1" noChangeAspect="1" noMove="1" noResize="1" noEditPoints="1" noAdjustHandles="1" noChangeArrowheads="1" noChangeShapeType="1" noTextEdit="1"/>
              </p:cNvSpPr>
              <p:nvPr/>
            </p:nvSpPr>
            <p:spPr>
              <a:xfrm>
                <a:off x="5026961" y="2381129"/>
                <a:ext cx="3386835" cy="307777"/>
              </a:xfrm>
              <a:prstGeom prst="rect">
                <a:avLst/>
              </a:prstGeom>
              <a:blipFill>
                <a:blip r:embed="rId10"/>
                <a:stretch>
                  <a:fillRect t="-4000" b="-20000"/>
                </a:stretch>
              </a:blipFill>
            </p:spPr>
            <p:txBody>
              <a:bodyPr/>
              <a:lstStyle/>
              <a:p>
                <a:r>
                  <a:rPr lang="en-US">
                    <a:noFill/>
                  </a:rPr>
                  <a:t> </a:t>
                </a:r>
              </a:p>
            </p:txBody>
          </p:sp>
        </mc:Fallback>
      </mc:AlternateContent>
    </p:spTree>
    <p:extLst>
      <p:ext uri="{BB962C8B-B14F-4D97-AF65-F5344CB8AC3E}">
        <p14:creationId xmlns:p14="http://schemas.microsoft.com/office/powerpoint/2010/main" val="903428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b. Potential output Y* equals 12,000. What real interest rate should the Reserve Bank set to bring the economy to full employment? You may take as given that the multiplier for this economy is 5.</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D5C0318-427B-1B44-09B6-9E246CCB6D3B}"/>
                  </a:ext>
                </a:extLst>
              </p:cNvPr>
              <p:cNvSpPr txBox="1"/>
              <p:nvPr/>
            </p:nvSpPr>
            <p:spPr>
              <a:xfrm>
                <a:off x="5026961" y="2106761"/>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a:t>
                </a:r>
                <a14:m>
                  <m:oMath xmlns:m="http://schemas.openxmlformats.org/officeDocument/2006/math">
                    <m:r>
                      <a:rPr lang="en-US" sz="1400" b="0" i="1" dirty="0" smtClean="0">
                        <a:latin typeface="Cambria Math" panose="02040503050406030204" pitchFamily="18" charset="0"/>
                      </a:rPr>
                      <m:t>⋅</m:t>
                    </m:r>
                  </m:oMath>
                </a14:m>
                <a:r>
                  <a:rPr lang="en-US" sz="1400" dirty="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dirty="0"/>
                  <a:t>(Exo-var) </a:t>
                </a:r>
              </a:p>
            </p:txBody>
          </p:sp>
        </mc:Choice>
        <mc:Fallback xmlns="">
          <p:sp>
            <p:nvSpPr>
              <p:cNvPr id="12" name="TextBox 11">
                <a:extLst>
                  <a:ext uri="{FF2B5EF4-FFF2-40B4-BE49-F238E27FC236}">
                    <a16:creationId xmlns:a16="http://schemas.microsoft.com/office/drawing/2014/main" id="{3D5C0318-427B-1B44-09B6-9E246CCB6D3B}"/>
                  </a:ext>
                </a:extLst>
              </p:cNvPr>
              <p:cNvSpPr txBox="1">
                <a:spLocks noRot="1" noChangeAspect="1" noMove="1" noResize="1" noEditPoints="1" noAdjustHandles="1" noChangeArrowheads="1" noChangeShapeType="1" noTextEdit="1"/>
              </p:cNvSpPr>
              <p:nvPr/>
            </p:nvSpPr>
            <p:spPr>
              <a:xfrm>
                <a:off x="5026961" y="2106761"/>
                <a:ext cx="3985471" cy="307777"/>
              </a:xfrm>
              <a:prstGeom prst="rect">
                <a:avLst/>
              </a:prstGeom>
              <a:blipFill>
                <a:blip r:embed="rId7"/>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13A7E2D-659D-1DC2-B944-B06FF34B7846}"/>
                  </a:ext>
                </a:extLst>
              </p:cNvPr>
              <p:cNvSpPr txBox="1"/>
              <p:nvPr/>
            </p:nvSpPr>
            <p:spPr>
              <a:xfrm>
                <a:off x="5092745" y="2747830"/>
                <a:ext cx="3128036"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=10,000,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=12,000 →</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=2,000</m:t>
                      </m:r>
                    </m:oMath>
                  </m:oMathPara>
                </a14:m>
                <a:endParaRPr lang="en-US" sz="1400" dirty="0"/>
              </a:p>
            </p:txBody>
          </p:sp>
        </mc:Choice>
        <mc:Fallback xmlns="">
          <p:sp>
            <p:nvSpPr>
              <p:cNvPr id="13" name="TextBox 12">
                <a:extLst>
                  <a:ext uri="{FF2B5EF4-FFF2-40B4-BE49-F238E27FC236}">
                    <a16:creationId xmlns:a16="http://schemas.microsoft.com/office/drawing/2014/main" id="{A13A7E2D-659D-1DC2-B944-B06FF34B7846}"/>
                  </a:ext>
                </a:extLst>
              </p:cNvPr>
              <p:cNvSpPr txBox="1">
                <a:spLocks noRot="1" noChangeAspect="1" noMove="1" noResize="1" noEditPoints="1" noAdjustHandles="1" noChangeArrowheads="1" noChangeShapeType="1" noTextEdit="1"/>
              </p:cNvSpPr>
              <p:nvPr/>
            </p:nvSpPr>
            <p:spPr>
              <a:xfrm>
                <a:off x="5092745" y="2747830"/>
                <a:ext cx="3128036" cy="215444"/>
              </a:xfrm>
              <a:prstGeom prst="rect">
                <a:avLst/>
              </a:prstGeom>
              <a:blipFill>
                <a:blip r:embed="rId8"/>
                <a:stretch>
                  <a:fillRect l="-581" r="-194" b="-5405"/>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ADA3545-F12E-A174-6A8D-B8F2B6DC45DE}"/>
                  </a:ext>
                </a:extLst>
              </p:cNvPr>
              <p:cNvSpPr txBox="1"/>
              <p:nvPr/>
            </p:nvSpPr>
            <p:spPr>
              <a:xfrm>
                <a:off x="5092745" y="3083754"/>
                <a:ext cx="194482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2,000=5⋅−20,000⋅</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oMath>
                  </m:oMathPara>
                </a14:m>
                <a:endParaRPr lang="en-US" sz="1400" dirty="0"/>
              </a:p>
            </p:txBody>
          </p:sp>
        </mc:Choice>
        <mc:Fallback xmlns="">
          <p:sp>
            <p:nvSpPr>
              <p:cNvPr id="14" name="TextBox 13">
                <a:extLst>
                  <a:ext uri="{FF2B5EF4-FFF2-40B4-BE49-F238E27FC236}">
                    <a16:creationId xmlns:a16="http://schemas.microsoft.com/office/drawing/2014/main" id="{9ADA3545-F12E-A174-6A8D-B8F2B6DC45DE}"/>
                  </a:ext>
                </a:extLst>
              </p:cNvPr>
              <p:cNvSpPr txBox="1">
                <a:spLocks noRot="1" noChangeAspect="1" noMove="1" noResize="1" noEditPoints="1" noAdjustHandles="1" noChangeArrowheads="1" noChangeShapeType="1" noTextEdit="1"/>
              </p:cNvSpPr>
              <p:nvPr/>
            </p:nvSpPr>
            <p:spPr>
              <a:xfrm>
                <a:off x="5092745" y="3083754"/>
                <a:ext cx="1944828" cy="215444"/>
              </a:xfrm>
              <a:prstGeom prst="rect">
                <a:avLst/>
              </a:prstGeom>
              <a:blipFill>
                <a:blip r:embed="rId9"/>
                <a:stretch>
                  <a:fillRect l="-1254" r="-627"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94F8661-030B-B706-3575-38927D9077E3}"/>
                  </a:ext>
                </a:extLst>
              </p:cNvPr>
              <p:cNvSpPr txBox="1"/>
              <p:nvPr/>
            </p:nvSpPr>
            <p:spPr>
              <a:xfrm>
                <a:off x="5026961" y="2381129"/>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dirty="0"/>
                  <a:t> </a:t>
                </a:r>
              </a:p>
            </p:txBody>
          </p:sp>
        </mc:Choice>
        <mc:Fallback xmlns="">
          <p:sp>
            <p:nvSpPr>
              <p:cNvPr id="15" name="TextBox 14">
                <a:extLst>
                  <a:ext uri="{FF2B5EF4-FFF2-40B4-BE49-F238E27FC236}">
                    <a16:creationId xmlns:a16="http://schemas.microsoft.com/office/drawing/2014/main" id="{294F8661-030B-B706-3575-38927D9077E3}"/>
                  </a:ext>
                </a:extLst>
              </p:cNvPr>
              <p:cNvSpPr txBox="1">
                <a:spLocks noRot="1" noChangeAspect="1" noMove="1" noResize="1" noEditPoints="1" noAdjustHandles="1" noChangeArrowheads="1" noChangeShapeType="1" noTextEdit="1"/>
              </p:cNvSpPr>
              <p:nvPr/>
            </p:nvSpPr>
            <p:spPr>
              <a:xfrm>
                <a:off x="5026961" y="2381129"/>
                <a:ext cx="3386835" cy="307777"/>
              </a:xfrm>
              <a:prstGeom prst="rect">
                <a:avLst/>
              </a:prstGeom>
              <a:blipFill>
                <a:blip r:embed="rId10"/>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268FC99-92F2-4D16-2E50-830E72A5B82E}"/>
                  </a:ext>
                </a:extLst>
              </p:cNvPr>
              <p:cNvSpPr txBox="1"/>
              <p:nvPr/>
            </p:nvSpPr>
            <p:spPr>
              <a:xfrm>
                <a:off x="5092745" y="3391459"/>
                <a:ext cx="95013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r>
                        <a:rPr lang="en-US" sz="1400" b="0" i="1" smtClean="0">
                          <a:latin typeface="Cambria Math" panose="02040503050406030204" pitchFamily="18" charset="0"/>
                        </a:rPr>
                        <m:t>=−0.02</m:t>
                      </m:r>
                    </m:oMath>
                  </m:oMathPara>
                </a14:m>
                <a:endParaRPr lang="en-US" sz="1400" dirty="0"/>
              </a:p>
            </p:txBody>
          </p:sp>
        </mc:Choice>
        <mc:Fallback xmlns="">
          <p:sp>
            <p:nvSpPr>
              <p:cNvPr id="16" name="TextBox 15">
                <a:extLst>
                  <a:ext uri="{FF2B5EF4-FFF2-40B4-BE49-F238E27FC236}">
                    <a16:creationId xmlns:a16="http://schemas.microsoft.com/office/drawing/2014/main" id="{F268FC99-92F2-4D16-2E50-830E72A5B82E}"/>
                  </a:ext>
                </a:extLst>
              </p:cNvPr>
              <p:cNvSpPr txBox="1">
                <a:spLocks noRot="1" noChangeAspect="1" noMove="1" noResize="1" noEditPoints="1" noAdjustHandles="1" noChangeArrowheads="1" noChangeShapeType="1" noTextEdit="1"/>
              </p:cNvSpPr>
              <p:nvPr/>
            </p:nvSpPr>
            <p:spPr>
              <a:xfrm>
                <a:off x="5092745" y="3391459"/>
                <a:ext cx="950132" cy="215444"/>
              </a:xfrm>
              <a:prstGeom prst="rect">
                <a:avLst/>
              </a:prstGeom>
              <a:blipFill>
                <a:blip r:embed="rId11"/>
                <a:stretch>
                  <a:fillRect l="-3205" r="-3205" b="-5556"/>
                </a:stretch>
              </a:blipFill>
            </p:spPr>
            <p:txBody>
              <a:bodyPr/>
              <a:lstStyle/>
              <a:p>
                <a:r>
                  <a:rPr lang="en-US">
                    <a:noFill/>
                  </a:rPr>
                  <a:t> </a:t>
                </a:r>
              </a:p>
            </p:txBody>
          </p:sp>
        </mc:Fallback>
      </mc:AlternateContent>
    </p:spTree>
    <p:extLst>
      <p:ext uri="{BB962C8B-B14F-4D97-AF65-F5344CB8AC3E}">
        <p14:creationId xmlns:p14="http://schemas.microsoft.com/office/powerpoint/2010/main" val="359754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830997"/>
          </a:xfrm>
          <a:prstGeom prst="rect">
            <a:avLst/>
          </a:prstGeom>
          <a:noFill/>
        </p:spPr>
        <p:txBody>
          <a:bodyPr wrap="square" rtlCol="0">
            <a:spAutoFit/>
          </a:bodyPr>
          <a:lstStyle/>
          <a:p>
            <a:r>
              <a:rPr lang="en-US" sz="1200" dirty="0"/>
              <a:t>b. Potential output Y* equals 12,000. What real interest rate should the Reserve Bank set to bring the economy to full employment? You may take as given that the multiplier for this economy is 5.</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D5C0318-427B-1B44-09B6-9E246CCB6D3B}"/>
                  </a:ext>
                </a:extLst>
              </p:cNvPr>
              <p:cNvSpPr txBox="1"/>
              <p:nvPr/>
            </p:nvSpPr>
            <p:spPr>
              <a:xfrm>
                <a:off x="5026961" y="2106761"/>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a:t>
                </a:r>
                <a14:m>
                  <m:oMath xmlns:m="http://schemas.openxmlformats.org/officeDocument/2006/math">
                    <m:r>
                      <a:rPr lang="en-US" sz="1400" b="0" i="1" dirty="0" smtClean="0">
                        <a:latin typeface="Cambria Math" panose="02040503050406030204" pitchFamily="18" charset="0"/>
                      </a:rPr>
                      <m:t>⋅</m:t>
                    </m:r>
                  </m:oMath>
                </a14:m>
                <a:r>
                  <a:rPr lang="en-US" sz="1400" dirty="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dirty="0"/>
                  <a:t>(Exo-var) </a:t>
                </a:r>
              </a:p>
            </p:txBody>
          </p:sp>
        </mc:Choice>
        <mc:Fallback xmlns="">
          <p:sp>
            <p:nvSpPr>
              <p:cNvPr id="12" name="TextBox 11">
                <a:extLst>
                  <a:ext uri="{FF2B5EF4-FFF2-40B4-BE49-F238E27FC236}">
                    <a16:creationId xmlns:a16="http://schemas.microsoft.com/office/drawing/2014/main" id="{3D5C0318-427B-1B44-09B6-9E246CCB6D3B}"/>
                  </a:ext>
                </a:extLst>
              </p:cNvPr>
              <p:cNvSpPr txBox="1">
                <a:spLocks noRot="1" noChangeAspect="1" noMove="1" noResize="1" noEditPoints="1" noAdjustHandles="1" noChangeArrowheads="1" noChangeShapeType="1" noTextEdit="1"/>
              </p:cNvSpPr>
              <p:nvPr/>
            </p:nvSpPr>
            <p:spPr>
              <a:xfrm>
                <a:off x="5026961" y="2106761"/>
                <a:ext cx="3985471" cy="307777"/>
              </a:xfrm>
              <a:prstGeom prst="rect">
                <a:avLst/>
              </a:prstGeom>
              <a:blipFill>
                <a:blip r:embed="rId7"/>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13A7E2D-659D-1DC2-B944-B06FF34B7846}"/>
                  </a:ext>
                </a:extLst>
              </p:cNvPr>
              <p:cNvSpPr txBox="1"/>
              <p:nvPr/>
            </p:nvSpPr>
            <p:spPr>
              <a:xfrm>
                <a:off x="5092745" y="2747830"/>
                <a:ext cx="3128036"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=10,000,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=12,000 →</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=2,000</m:t>
                      </m:r>
                    </m:oMath>
                  </m:oMathPara>
                </a14:m>
                <a:endParaRPr lang="en-US" sz="1400" dirty="0"/>
              </a:p>
            </p:txBody>
          </p:sp>
        </mc:Choice>
        <mc:Fallback xmlns="">
          <p:sp>
            <p:nvSpPr>
              <p:cNvPr id="13" name="TextBox 12">
                <a:extLst>
                  <a:ext uri="{FF2B5EF4-FFF2-40B4-BE49-F238E27FC236}">
                    <a16:creationId xmlns:a16="http://schemas.microsoft.com/office/drawing/2014/main" id="{A13A7E2D-659D-1DC2-B944-B06FF34B7846}"/>
                  </a:ext>
                </a:extLst>
              </p:cNvPr>
              <p:cNvSpPr txBox="1">
                <a:spLocks noRot="1" noChangeAspect="1" noMove="1" noResize="1" noEditPoints="1" noAdjustHandles="1" noChangeArrowheads="1" noChangeShapeType="1" noTextEdit="1"/>
              </p:cNvSpPr>
              <p:nvPr/>
            </p:nvSpPr>
            <p:spPr>
              <a:xfrm>
                <a:off x="5092745" y="2747830"/>
                <a:ext cx="3128036" cy="215444"/>
              </a:xfrm>
              <a:prstGeom prst="rect">
                <a:avLst/>
              </a:prstGeom>
              <a:blipFill>
                <a:blip r:embed="rId8"/>
                <a:stretch>
                  <a:fillRect l="-581" r="-194" b="-5405"/>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ADA3545-F12E-A174-6A8D-B8F2B6DC45DE}"/>
                  </a:ext>
                </a:extLst>
              </p:cNvPr>
              <p:cNvSpPr txBox="1"/>
              <p:nvPr/>
            </p:nvSpPr>
            <p:spPr>
              <a:xfrm>
                <a:off x="5092745" y="3083754"/>
                <a:ext cx="194482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2,000=5⋅−20,000⋅</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oMath>
                  </m:oMathPara>
                </a14:m>
                <a:endParaRPr lang="en-US" sz="1400" dirty="0"/>
              </a:p>
            </p:txBody>
          </p:sp>
        </mc:Choice>
        <mc:Fallback xmlns="">
          <p:sp>
            <p:nvSpPr>
              <p:cNvPr id="14" name="TextBox 13">
                <a:extLst>
                  <a:ext uri="{FF2B5EF4-FFF2-40B4-BE49-F238E27FC236}">
                    <a16:creationId xmlns:a16="http://schemas.microsoft.com/office/drawing/2014/main" id="{9ADA3545-F12E-A174-6A8D-B8F2B6DC45DE}"/>
                  </a:ext>
                </a:extLst>
              </p:cNvPr>
              <p:cNvSpPr txBox="1">
                <a:spLocks noRot="1" noChangeAspect="1" noMove="1" noResize="1" noEditPoints="1" noAdjustHandles="1" noChangeArrowheads="1" noChangeShapeType="1" noTextEdit="1"/>
              </p:cNvSpPr>
              <p:nvPr/>
            </p:nvSpPr>
            <p:spPr>
              <a:xfrm>
                <a:off x="5092745" y="3083754"/>
                <a:ext cx="1944828" cy="215444"/>
              </a:xfrm>
              <a:prstGeom prst="rect">
                <a:avLst/>
              </a:prstGeom>
              <a:blipFill>
                <a:blip r:embed="rId9"/>
                <a:stretch>
                  <a:fillRect l="-1254" r="-627"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94F8661-030B-B706-3575-38927D9077E3}"/>
                  </a:ext>
                </a:extLst>
              </p:cNvPr>
              <p:cNvSpPr txBox="1"/>
              <p:nvPr/>
            </p:nvSpPr>
            <p:spPr>
              <a:xfrm>
                <a:off x="5026961" y="2381129"/>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dirty="0"/>
                  <a:t> </a:t>
                </a:r>
              </a:p>
            </p:txBody>
          </p:sp>
        </mc:Choice>
        <mc:Fallback xmlns="">
          <p:sp>
            <p:nvSpPr>
              <p:cNvPr id="15" name="TextBox 14">
                <a:extLst>
                  <a:ext uri="{FF2B5EF4-FFF2-40B4-BE49-F238E27FC236}">
                    <a16:creationId xmlns:a16="http://schemas.microsoft.com/office/drawing/2014/main" id="{294F8661-030B-B706-3575-38927D9077E3}"/>
                  </a:ext>
                </a:extLst>
              </p:cNvPr>
              <p:cNvSpPr txBox="1">
                <a:spLocks noRot="1" noChangeAspect="1" noMove="1" noResize="1" noEditPoints="1" noAdjustHandles="1" noChangeArrowheads="1" noChangeShapeType="1" noTextEdit="1"/>
              </p:cNvSpPr>
              <p:nvPr/>
            </p:nvSpPr>
            <p:spPr>
              <a:xfrm>
                <a:off x="5026961" y="2381129"/>
                <a:ext cx="3386835" cy="307777"/>
              </a:xfrm>
              <a:prstGeom prst="rect">
                <a:avLst/>
              </a:prstGeom>
              <a:blipFill>
                <a:blip r:embed="rId10"/>
                <a:stretch>
                  <a:fillRect t="-4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268FC99-92F2-4D16-2E50-830E72A5B82E}"/>
                  </a:ext>
                </a:extLst>
              </p:cNvPr>
              <p:cNvSpPr txBox="1"/>
              <p:nvPr/>
            </p:nvSpPr>
            <p:spPr>
              <a:xfrm>
                <a:off x="5092745" y="3391459"/>
                <a:ext cx="95013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r>
                        <a:rPr lang="en-US" sz="1400" b="0" i="1" smtClean="0">
                          <a:latin typeface="Cambria Math" panose="02040503050406030204" pitchFamily="18" charset="0"/>
                        </a:rPr>
                        <m:t>=−0.02</m:t>
                      </m:r>
                    </m:oMath>
                  </m:oMathPara>
                </a14:m>
                <a:endParaRPr lang="en-US" sz="1400" dirty="0"/>
              </a:p>
            </p:txBody>
          </p:sp>
        </mc:Choice>
        <mc:Fallback xmlns="">
          <p:sp>
            <p:nvSpPr>
              <p:cNvPr id="16" name="TextBox 15">
                <a:extLst>
                  <a:ext uri="{FF2B5EF4-FFF2-40B4-BE49-F238E27FC236}">
                    <a16:creationId xmlns:a16="http://schemas.microsoft.com/office/drawing/2014/main" id="{F268FC99-92F2-4D16-2E50-830E72A5B82E}"/>
                  </a:ext>
                </a:extLst>
              </p:cNvPr>
              <p:cNvSpPr txBox="1">
                <a:spLocks noRot="1" noChangeAspect="1" noMove="1" noResize="1" noEditPoints="1" noAdjustHandles="1" noChangeArrowheads="1" noChangeShapeType="1" noTextEdit="1"/>
              </p:cNvSpPr>
              <p:nvPr/>
            </p:nvSpPr>
            <p:spPr>
              <a:xfrm>
                <a:off x="5092745" y="3391459"/>
                <a:ext cx="950132" cy="215444"/>
              </a:xfrm>
              <a:prstGeom prst="rect">
                <a:avLst/>
              </a:prstGeom>
              <a:blipFill>
                <a:blip r:embed="rId11"/>
                <a:stretch>
                  <a:fillRect l="-3205" r="-3205"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32C476B-FA1B-080A-6330-406FB630E4E7}"/>
                  </a:ext>
                </a:extLst>
              </p:cNvPr>
              <p:cNvSpPr txBox="1"/>
              <p:nvPr/>
            </p:nvSpPr>
            <p:spPr>
              <a:xfrm>
                <a:off x="5213772" y="3727972"/>
                <a:ext cx="708078"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𝑟</m:t>
                      </m:r>
                      <m:r>
                        <a:rPr lang="en-US" sz="1400" b="0" i="1" smtClean="0">
                          <a:latin typeface="Cambria Math" panose="02040503050406030204" pitchFamily="18" charset="0"/>
                        </a:rPr>
                        <m:t>=0.08</m:t>
                      </m:r>
                    </m:oMath>
                  </m:oMathPara>
                </a14:m>
                <a:endParaRPr lang="en-US" sz="1400" dirty="0"/>
              </a:p>
            </p:txBody>
          </p:sp>
        </mc:Choice>
        <mc:Fallback xmlns="">
          <p:sp>
            <p:nvSpPr>
              <p:cNvPr id="17" name="TextBox 16">
                <a:extLst>
                  <a:ext uri="{FF2B5EF4-FFF2-40B4-BE49-F238E27FC236}">
                    <a16:creationId xmlns:a16="http://schemas.microsoft.com/office/drawing/2014/main" id="{632C476B-FA1B-080A-6330-406FB630E4E7}"/>
                  </a:ext>
                </a:extLst>
              </p:cNvPr>
              <p:cNvSpPr txBox="1">
                <a:spLocks noRot="1" noChangeAspect="1" noMove="1" noResize="1" noEditPoints="1" noAdjustHandles="1" noChangeArrowheads="1" noChangeShapeType="1" noTextEdit="1"/>
              </p:cNvSpPr>
              <p:nvPr/>
            </p:nvSpPr>
            <p:spPr>
              <a:xfrm>
                <a:off x="5213772" y="3727972"/>
                <a:ext cx="708078" cy="215444"/>
              </a:xfrm>
              <a:prstGeom prst="rect">
                <a:avLst/>
              </a:prstGeom>
              <a:blipFill>
                <a:blip r:embed="rId12"/>
                <a:stretch>
                  <a:fillRect l="-847" r="-3390" b="-5405"/>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43420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461665"/>
          </a:xfrm>
          <a:prstGeom prst="rect">
            <a:avLst/>
          </a:prstGeom>
          <a:noFill/>
        </p:spPr>
        <p:txBody>
          <a:bodyPr wrap="square" rtlCol="0">
            <a:spAutoFit/>
          </a:bodyPr>
          <a:lstStyle/>
          <a:p>
            <a:r>
              <a:rPr lang="en-US" sz="1200" dirty="0"/>
              <a:t>c. Repeat part (b) for the case in which potential output Y* = 9,000.</a:t>
            </a:r>
          </a:p>
        </p:txBody>
      </p:sp>
    </p:spTree>
    <p:extLst>
      <p:ext uri="{BB962C8B-B14F-4D97-AF65-F5344CB8AC3E}">
        <p14:creationId xmlns:p14="http://schemas.microsoft.com/office/powerpoint/2010/main" val="411100567"/>
      </p:ext>
    </p:extLst>
  </p:cSld>
  <p:clrMapOvr>
    <a:masterClrMapping/>
  </p:clrMapOvr>
  <p:transition spd="slow">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461665"/>
          </a:xfrm>
          <a:prstGeom prst="rect">
            <a:avLst/>
          </a:prstGeom>
          <a:noFill/>
        </p:spPr>
        <p:txBody>
          <a:bodyPr wrap="square" rtlCol="0">
            <a:spAutoFit/>
          </a:bodyPr>
          <a:lstStyle/>
          <a:p>
            <a:r>
              <a:rPr lang="en-US" sz="1200" dirty="0"/>
              <a:t>c. Repeat part (b) for the case in which potential output Y* = 9,000.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2C0D23B-196D-A326-1BFE-E9A6FEC48FE3}"/>
                  </a:ext>
                </a:extLst>
              </p:cNvPr>
              <p:cNvSpPr txBox="1"/>
              <p:nvPr/>
            </p:nvSpPr>
            <p:spPr>
              <a:xfrm>
                <a:off x="5018867" y="2008340"/>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dirty="0"/>
                  <a:t> </a:t>
                </a:r>
              </a:p>
            </p:txBody>
          </p:sp>
        </mc:Choice>
        <mc:Fallback xmlns="">
          <p:sp>
            <p:nvSpPr>
              <p:cNvPr id="13" name="TextBox 12">
                <a:extLst>
                  <a:ext uri="{FF2B5EF4-FFF2-40B4-BE49-F238E27FC236}">
                    <a16:creationId xmlns:a16="http://schemas.microsoft.com/office/drawing/2014/main" id="{72C0D23B-196D-A326-1BFE-E9A6FEC48FE3}"/>
                  </a:ext>
                </a:extLst>
              </p:cNvPr>
              <p:cNvSpPr txBox="1">
                <a:spLocks noRot="1" noChangeAspect="1" noMove="1" noResize="1" noEditPoints="1" noAdjustHandles="1" noChangeArrowheads="1" noChangeShapeType="1" noTextEdit="1"/>
              </p:cNvSpPr>
              <p:nvPr/>
            </p:nvSpPr>
            <p:spPr>
              <a:xfrm>
                <a:off x="5018867" y="2008340"/>
                <a:ext cx="3386835" cy="307777"/>
              </a:xfrm>
              <a:prstGeom prst="rect">
                <a:avLst/>
              </a:prstGeom>
              <a:blipFill>
                <a:blip r:embed="rId7"/>
                <a:stretch>
                  <a:fillRect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66C0E0E-D6AA-F095-189F-2F1CD796D15E}"/>
                  </a:ext>
                </a:extLst>
              </p:cNvPr>
              <p:cNvSpPr txBox="1"/>
              <p:nvPr/>
            </p:nvSpPr>
            <p:spPr>
              <a:xfrm>
                <a:off x="5026961" y="1720673"/>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 </a:t>
                </a:r>
                <a14:m>
                  <m:oMath xmlns:m="http://schemas.openxmlformats.org/officeDocument/2006/math">
                    <m:r>
                      <a:rPr lang="en-US" sz="1400" b="0" i="1" dirty="0" smtClean="0">
                        <a:latin typeface="Cambria Math" panose="02040503050406030204" pitchFamily="18" charset="0"/>
                      </a:rPr>
                      <m:t>⋅</m:t>
                    </m:r>
                  </m:oMath>
                </a14:m>
                <a:r>
                  <a:rPr lang="en-US" sz="1400" dirty="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dirty="0"/>
                  <a:t>(Exo-var) </a:t>
                </a:r>
              </a:p>
            </p:txBody>
          </p:sp>
        </mc:Choice>
        <mc:Fallback xmlns="">
          <p:sp>
            <p:nvSpPr>
              <p:cNvPr id="16" name="TextBox 15">
                <a:extLst>
                  <a:ext uri="{FF2B5EF4-FFF2-40B4-BE49-F238E27FC236}">
                    <a16:creationId xmlns:a16="http://schemas.microsoft.com/office/drawing/2014/main" id="{666C0E0E-D6AA-F095-189F-2F1CD796D15E}"/>
                  </a:ext>
                </a:extLst>
              </p:cNvPr>
              <p:cNvSpPr txBox="1">
                <a:spLocks noRot="1" noChangeAspect="1" noMove="1" noResize="1" noEditPoints="1" noAdjustHandles="1" noChangeArrowheads="1" noChangeShapeType="1" noTextEdit="1"/>
              </p:cNvSpPr>
              <p:nvPr/>
            </p:nvSpPr>
            <p:spPr>
              <a:xfrm>
                <a:off x="5026961" y="1720673"/>
                <a:ext cx="3985471" cy="307777"/>
              </a:xfrm>
              <a:prstGeom prst="rect">
                <a:avLst/>
              </a:prstGeom>
              <a:blipFill>
                <a:blip r:embed="rId8"/>
                <a:stretch>
                  <a:fillRect t="-1961" b="-19608"/>
                </a:stretch>
              </a:blipFill>
            </p:spPr>
            <p:txBody>
              <a:bodyPr/>
              <a:lstStyle/>
              <a:p>
                <a:r>
                  <a:rPr lang="en-US">
                    <a:noFill/>
                  </a:rPr>
                  <a:t> </a:t>
                </a:r>
              </a:p>
            </p:txBody>
          </p:sp>
        </mc:Fallback>
      </mc:AlternateContent>
    </p:spTree>
    <p:extLst>
      <p:ext uri="{BB962C8B-B14F-4D97-AF65-F5344CB8AC3E}">
        <p14:creationId xmlns:p14="http://schemas.microsoft.com/office/powerpoint/2010/main" val="1703679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461665"/>
          </a:xfrm>
          <a:prstGeom prst="rect">
            <a:avLst/>
          </a:prstGeom>
          <a:noFill/>
        </p:spPr>
        <p:txBody>
          <a:bodyPr wrap="square" rtlCol="0">
            <a:spAutoFit/>
          </a:bodyPr>
          <a:lstStyle/>
          <a:p>
            <a:r>
              <a:rPr lang="en-US" sz="1200" dirty="0"/>
              <a:t>c. Repeat part (b) for the case in which potential output Y* = 9,000.</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93B5F8B-F994-A608-A9F9-B95BE6825E39}"/>
                  </a:ext>
                </a:extLst>
              </p:cNvPr>
              <p:cNvSpPr txBox="1"/>
              <p:nvPr/>
            </p:nvSpPr>
            <p:spPr>
              <a:xfrm>
                <a:off x="5086166" y="2372281"/>
                <a:ext cx="3163302"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=10,000,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=9,000 →</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=−1,000</m:t>
                      </m:r>
                    </m:oMath>
                  </m:oMathPara>
                </a14:m>
                <a:endParaRPr lang="en-US" sz="1400" dirty="0"/>
              </a:p>
            </p:txBody>
          </p:sp>
        </mc:Choice>
        <mc:Fallback xmlns="">
          <p:sp>
            <p:nvSpPr>
              <p:cNvPr id="8" name="TextBox 7">
                <a:extLst>
                  <a:ext uri="{FF2B5EF4-FFF2-40B4-BE49-F238E27FC236}">
                    <a16:creationId xmlns:a16="http://schemas.microsoft.com/office/drawing/2014/main" id="{B93B5F8B-F994-A608-A9F9-B95BE6825E39}"/>
                  </a:ext>
                </a:extLst>
              </p:cNvPr>
              <p:cNvSpPr txBox="1">
                <a:spLocks noRot="1" noChangeAspect="1" noMove="1" noResize="1" noEditPoints="1" noAdjustHandles="1" noChangeArrowheads="1" noChangeShapeType="1" noTextEdit="1"/>
              </p:cNvSpPr>
              <p:nvPr/>
            </p:nvSpPr>
            <p:spPr>
              <a:xfrm>
                <a:off x="5086166" y="2372281"/>
                <a:ext cx="3163302" cy="215444"/>
              </a:xfrm>
              <a:prstGeom prst="rect">
                <a:avLst/>
              </a:prstGeom>
              <a:blipFill>
                <a:blip r:embed="rId7"/>
                <a:stretch>
                  <a:fillRect l="-576" r="-384" b="-5405"/>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2C0D23B-196D-A326-1BFE-E9A6FEC48FE3}"/>
                  </a:ext>
                </a:extLst>
              </p:cNvPr>
              <p:cNvSpPr txBox="1"/>
              <p:nvPr/>
            </p:nvSpPr>
            <p:spPr>
              <a:xfrm>
                <a:off x="5018867" y="2008340"/>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dirty="0"/>
                  <a:t> </a:t>
                </a:r>
              </a:p>
            </p:txBody>
          </p:sp>
        </mc:Choice>
        <mc:Fallback xmlns="">
          <p:sp>
            <p:nvSpPr>
              <p:cNvPr id="13" name="TextBox 12">
                <a:extLst>
                  <a:ext uri="{FF2B5EF4-FFF2-40B4-BE49-F238E27FC236}">
                    <a16:creationId xmlns:a16="http://schemas.microsoft.com/office/drawing/2014/main" id="{72C0D23B-196D-A326-1BFE-E9A6FEC48FE3}"/>
                  </a:ext>
                </a:extLst>
              </p:cNvPr>
              <p:cNvSpPr txBox="1">
                <a:spLocks noRot="1" noChangeAspect="1" noMove="1" noResize="1" noEditPoints="1" noAdjustHandles="1" noChangeArrowheads="1" noChangeShapeType="1" noTextEdit="1"/>
              </p:cNvSpPr>
              <p:nvPr/>
            </p:nvSpPr>
            <p:spPr>
              <a:xfrm>
                <a:off x="5018867" y="2008340"/>
                <a:ext cx="3386835" cy="307777"/>
              </a:xfrm>
              <a:prstGeom prst="rect">
                <a:avLst/>
              </a:prstGeom>
              <a:blipFill>
                <a:blip r:embed="rId8"/>
                <a:stretch>
                  <a:fillRect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66C0E0E-D6AA-F095-189F-2F1CD796D15E}"/>
                  </a:ext>
                </a:extLst>
              </p:cNvPr>
              <p:cNvSpPr txBox="1"/>
              <p:nvPr/>
            </p:nvSpPr>
            <p:spPr>
              <a:xfrm>
                <a:off x="5026961" y="1720673"/>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 </a:t>
                </a:r>
                <a14:m>
                  <m:oMath xmlns:m="http://schemas.openxmlformats.org/officeDocument/2006/math">
                    <m:r>
                      <a:rPr lang="en-US" sz="1400" b="0" i="1" dirty="0" smtClean="0">
                        <a:latin typeface="Cambria Math" panose="02040503050406030204" pitchFamily="18" charset="0"/>
                      </a:rPr>
                      <m:t>⋅</m:t>
                    </m:r>
                  </m:oMath>
                </a14:m>
                <a:r>
                  <a:rPr lang="en-US" sz="1400" dirty="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dirty="0"/>
                  <a:t>(Exo-var) </a:t>
                </a:r>
              </a:p>
            </p:txBody>
          </p:sp>
        </mc:Choice>
        <mc:Fallback xmlns="">
          <p:sp>
            <p:nvSpPr>
              <p:cNvPr id="16" name="TextBox 15">
                <a:extLst>
                  <a:ext uri="{FF2B5EF4-FFF2-40B4-BE49-F238E27FC236}">
                    <a16:creationId xmlns:a16="http://schemas.microsoft.com/office/drawing/2014/main" id="{666C0E0E-D6AA-F095-189F-2F1CD796D15E}"/>
                  </a:ext>
                </a:extLst>
              </p:cNvPr>
              <p:cNvSpPr txBox="1">
                <a:spLocks noRot="1" noChangeAspect="1" noMove="1" noResize="1" noEditPoints="1" noAdjustHandles="1" noChangeArrowheads="1" noChangeShapeType="1" noTextEdit="1"/>
              </p:cNvSpPr>
              <p:nvPr/>
            </p:nvSpPr>
            <p:spPr>
              <a:xfrm>
                <a:off x="5026961" y="1720673"/>
                <a:ext cx="3985471" cy="307777"/>
              </a:xfrm>
              <a:prstGeom prst="rect">
                <a:avLst/>
              </a:prstGeom>
              <a:blipFill>
                <a:blip r:embed="rId9"/>
                <a:stretch>
                  <a:fillRect t="-1961" b="-19608"/>
                </a:stretch>
              </a:blipFill>
            </p:spPr>
            <p:txBody>
              <a:bodyPr/>
              <a:lstStyle/>
              <a:p>
                <a:r>
                  <a:rPr lang="en-US">
                    <a:noFill/>
                  </a:rPr>
                  <a:t> </a:t>
                </a:r>
              </a:p>
            </p:txBody>
          </p:sp>
        </mc:Fallback>
      </mc:AlternateContent>
    </p:spTree>
    <p:extLst>
      <p:ext uri="{BB962C8B-B14F-4D97-AF65-F5344CB8AC3E}">
        <p14:creationId xmlns:p14="http://schemas.microsoft.com/office/powerpoint/2010/main" val="245049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461665"/>
          </a:xfrm>
          <a:prstGeom prst="rect">
            <a:avLst/>
          </a:prstGeom>
          <a:noFill/>
        </p:spPr>
        <p:txBody>
          <a:bodyPr wrap="square" rtlCol="0">
            <a:spAutoFit/>
          </a:bodyPr>
          <a:lstStyle/>
          <a:p>
            <a:r>
              <a:rPr lang="en-US" sz="1200" dirty="0"/>
              <a:t>c. Repeat part (b) for the case in which potential output Y* = 9,000.</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93B5F8B-F994-A608-A9F9-B95BE6825E39}"/>
                  </a:ext>
                </a:extLst>
              </p:cNvPr>
              <p:cNvSpPr txBox="1"/>
              <p:nvPr/>
            </p:nvSpPr>
            <p:spPr>
              <a:xfrm>
                <a:off x="5086166" y="2372281"/>
                <a:ext cx="3163302"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=10,000,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=9,000 →</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=−1,000</m:t>
                      </m:r>
                    </m:oMath>
                  </m:oMathPara>
                </a14:m>
                <a:endParaRPr lang="en-US" sz="1400" dirty="0"/>
              </a:p>
            </p:txBody>
          </p:sp>
        </mc:Choice>
        <mc:Fallback xmlns="">
          <p:sp>
            <p:nvSpPr>
              <p:cNvPr id="8" name="TextBox 7">
                <a:extLst>
                  <a:ext uri="{FF2B5EF4-FFF2-40B4-BE49-F238E27FC236}">
                    <a16:creationId xmlns:a16="http://schemas.microsoft.com/office/drawing/2014/main" id="{B93B5F8B-F994-A608-A9F9-B95BE6825E39}"/>
                  </a:ext>
                </a:extLst>
              </p:cNvPr>
              <p:cNvSpPr txBox="1">
                <a:spLocks noRot="1" noChangeAspect="1" noMove="1" noResize="1" noEditPoints="1" noAdjustHandles="1" noChangeArrowheads="1" noChangeShapeType="1" noTextEdit="1"/>
              </p:cNvSpPr>
              <p:nvPr/>
            </p:nvSpPr>
            <p:spPr>
              <a:xfrm>
                <a:off x="5086166" y="2372281"/>
                <a:ext cx="3163302" cy="215444"/>
              </a:xfrm>
              <a:prstGeom prst="rect">
                <a:avLst/>
              </a:prstGeom>
              <a:blipFill>
                <a:blip r:embed="rId7"/>
                <a:stretch>
                  <a:fillRect l="-576" r="-384" b="-5405"/>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C94AF3-AC82-70BF-BF48-BE5922F0B92A}"/>
                  </a:ext>
                </a:extLst>
              </p:cNvPr>
              <p:cNvSpPr txBox="1"/>
              <p:nvPr/>
            </p:nvSpPr>
            <p:spPr>
              <a:xfrm>
                <a:off x="5000644" y="2689903"/>
                <a:ext cx="21195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r>
                        <a:rPr lang="en-US" sz="1400" b="0" i="1" smtClean="0">
                          <a:latin typeface="Cambria Math" panose="02040503050406030204" pitchFamily="18" charset="0"/>
                        </a:rPr>
                        <m:t>1,000=5⋅−20,000⋅</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oMath>
                  </m:oMathPara>
                </a14:m>
                <a:endParaRPr lang="en-US" sz="1400" dirty="0"/>
              </a:p>
            </p:txBody>
          </p:sp>
        </mc:Choice>
        <mc:Fallback xmlns="">
          <p:sp>
            <p:nvSpPr>
              <p:cNvPr id="12" name="TextBox 11">
                <a:extLst>
                  <a:ext uri="{FF2B5EF4-FFF2-40B4-BE49-F238E27FC236}">
                    <a16:creationId xmlns:a16="http://schemas.microsoft.com/office/drawing/2014/main" id="{5FC94AF3-AC82-70BF-BF48-BE5922F0B92A}"/>
                  </a:ext>
                </a:extLst>
              </p:cNvPr>
              <p:cNvSpPr txBox="1">
                <a:spLocks noRot="1" noChangeAspect="1" noMove="1" noResize="1" noEditPoints="1" noAdjustHandles="1" noChangeArrowheads="1" noChangeShapeType="1" noTextEdit="1"/>
              </p:cNvSpPr>
              <p:nvPr/>
            </p:nvSpPr>
            <p:spPr>
              <a:xfrm>
                <a:off x="5000644" y="2689903"/>
                <a:ext cx="2119555" cy="215444"/>
              </a:xfrm>
              <a:prstGeom prst="rect">
                <a:avLst/>
              </a:prstGeom>
              <a:blipFill>
                <a:blip r:embed="rId8"/>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2C0D23B-196D-A326-1BFE-E9A6FEC48FE3}"/>
                  </a:ext>
                </a:extLst>
              </p:cNvPr>
              <p:cNvSpPr txBox="1"/>
              <p:nvPr/>
            </p:nvSpPr>
            <p:spPr>
              <a:xfrm>
                <a:off x="5018867" y="2008340"/>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dirty="0"/>
                  <a:t> </a:t>
                </a:r>
              </a:p>
            </p:txBody>
          </p:sp>
        </mc:Choice>
        <mc:Fallback xmlns="">
          <p:sp>
            <p:nvSpPr>
              <p:cNvPr id="13" name="TextBox 12">
                <a:extLst>
                  <a:ext uri="{FF2B5EF4-FFF2-40B4-BE49-F238E27FC236}">
                    <a16:creationId xmlns:a16="http://schemas.microsoft.com/office/drawing/2014/main" id="{72C0D23B-196D-A326-1BFE-E9A6FEC48FE3}"/>
                  </a:ext>
                </a:extLst>
              </p:cNvPr>
              <p:cNvSpPr txBox="1">
                <a:spLocks noRot="1" noChangeAspect="1" noMove="1" noResize="1" noEditPoints="1" noAdjustHandles="1" noChangeArrowheads="1" noChangeShapeType="1" noTextEdit="1"/>
              </p:cNvSpPr>
              <p:nvPr/>
            </p:nvSpPr>
            <p:spPr>
              <a:xfrm>
                <a:off x="5018867" y="2008340"/>
                <a:ext cx="3386835" cy="307777"/>
              </a:xfrm>
              <a:prstGeom prst="rect">
                <a:avLst/>
              </a:prstGeom>
              <a:blipFill>
                <a:blip r:embed="rId9"/>
                <a:stretch>
                  <a:fillRect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66C0E0E-D6AA-F095-189F-2F1CD796D15E}"/>
                  </a:ext>
                </a:extLst>
              </p:cNvPr>
              <p:cNvSpPr txBox="1"/>
              <p:nvPr/>
            </p:nvSpPr>
            <p:spPr>
              <a:xfrm>
                <a:off x="5026961" y="1720673"/>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 </a:t>
                </a:r>
                <a14:m>
                  <m:oMath xmlns:m="http://schemas.openxmlformats.org/officeDocument/2006/math">
                    <m:r>
                      <a:rPr lang="en-US" sz="1400" b="0" i="1" dirty="0" smtClean="0">
                        <a:latin typeface="Cambria Math" panose="02040503050406030204" pitchFamily="18" charset="0"/>
                      </a:rPr>
                      <m:t>⋅</m:t>
                    </m:r>
                  </m:oMath>
                </a14:m>
                <a:r>
                  <a:rPr lang="en-US" sz="1400" dirty="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dirty="0"/>
                  <a:t>(Exo-var) </a:t>
                </a:r>
              </a:p>
            </p:txBody>
          </p:sp>
        </mc:Choice>
        <mc:Fallback xmlns="">
          <p:sp>
            <p:nvSpPr>
              <p:cNvPr id="16" name="TextBox 15">
                <a:extLst>
                  <a:ext uri="{FF2B5EF4-FFF2-40B4-BE49-F238E27FC236}">
                    <a16:creationId xmlns:a16="http://schemas.microsoft.com/office/drawing/2014/main" id="{666C0E0E-D6AA-F095-189F-2F1CD796D15E}"/>
                  </a:ext>
                </a:extLst>
              </p:cNvPr>
              <p:cNvSpPr txBox="1">
                <a:spLocks noRot="1" noChangeAspect="1" noMove="1" noResize="1" noEditPoints="1" noAdjustHandles="1" noChangeArrowheads="1" noChangeShapeType="1" noTextEdit="1"/>
              </p:cNvSpPr>
              <p:nvPr/>
            </p:nvSpPr>
            <p:spPr>
              <a:xfrm>
                <a:off x="5026961" y="1720673"/>
                <a:ext cx="3985471" cy="307777"/>
              </a:xfrm>
              <a:prstGeom prst="rect">
                <a:avLst/>
              </a:prstGeom>
              <a:blipFill>
                <a:blip r:embed="rId10"/>
                <a:stretch>
                  <a:fillRect t="-1961" b="-19608"/>
                </a:stretch>
              </a:blipFill>
            </p:spPr>
            <p:txBody>
              <a:bodyPr/>
              <a:lstStyle/>
              <a:p>
                <a:r>
                  <a:rPr lang="en-US">
                    <a:noFill/>
                  </a:rPr>
                  <a:t> </a:t>
                </a:r>
              </a:p>
            </p:txBody>
          </p:sp>
        </mc:Fallback>
      </mc:AlternateContent>
    </p:spTree>
    <p:extLst>
      <p:ext uri="{BB962C8B-B14F-4D97-AF65-F5344CB8AC3E}">
        <p14:creationId xmlns:p14="http://schemas.microsoft.com/office/powerpoint/2010/main" val="3764001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461665"/>
          </a:xfrm>
          <a:prstGeom prst="rect">
            <a:avLst/>
          </a:prstGeom>
          <a:noFill/>
        </p:spPr>
        <p:txBody>
          <a:bodyPr wrap="square" rtlCol="0">
            <a:spAutoFit/>
          </a:bodyPr>
          <a:lstStyle/>
          <a:p>
            <a:r>
              <a:rPr lang="en-US" sz="1200" dirty="0"/>
              <a:t>c. Repeat part (b) for the case in which potential output Y* = 9,000.</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93B5F8B-F994-A608-A9F9-B95BE6825E39}"/>
                  </a:ext>
                </a:extLst>
              </p:cNvPr>
              <p:cNvSpPr txBox="1"/>
              <p:nvPr/>
            </p:nvSpPr>
            <p:spPr>
              <a:xfrm>
                <a:off x="5086166" y="2372281"/>
                <a:ext cx="3163302"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=10,000,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=9,000 →</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=−1,000</m:t>
                      </m:r>
                    </m:oMath>
                  </m:oMathPara>
                </a14:m>
                <a:endParaRPr lang="en-US" sz="1400" dirty="0"/>
              </a:p>
            </p:txBody>
          </p:sp>
        </mc:Choice>
        <mc:Fallback xmlns="">
          <p:sp>
            <p:nvSpPr>
              <p:cNvPr id="8" name="TextBox 7">
                <a:extLst>
                  <a:ext uri="{FF2B5EF4-FFF2-40B4-BE49-F238E27FC236}">
                    <a16:creationId xmlns:a16="http://schemas.microsoft.com/office/drawing/2014/main" id="{B93B5F8B-F994-A608-A9F9-B95BE6825E39}"/>
                  </a:ext>
                </a:extLst>
              </p:cNvPr>
              <p:cNvSpPr txBox="1">
                <a:spLocks noRot="1" noChangeAspect="1" noMove="1" noResize="1" noEditPoints="1" noAdjustHandles="1" noChangeArrowheads="1" noChangeShapeType="1" noTextEdit="1"/>
              </p:cNvSpPr>
              <p:nvPr/>
            </p:nvSpPr>
            <p:spPr>
              <a:xfrm>
                <a:off x="5086166" y="2372281"/>
                <a:ext cx="3163302" cy="215444"/>
              </a:xfrm>
              <a:prstGeom prst="rect">
                <a:avLst/>
              </a:prstGeom>
              <a:blipFill>
                <a:blip r:embed="rId7"/>
                <a:stretch>
                  <a:fillRect l="-576" r="-384" b="-5405"/>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C94AF3-AC82-70BF-BF48-BE5922F0B92A}"/>
                  </a:ext>
                </a:extLst>
              </p:cNvPr>
              <p:cNvSpPr txBox="1"/>
              <p:nvPr/>
            </p:nvSpPr>
            <p:spPr>
              <a:xfrm>
                <a:off x="5000644" y="2689903"/>
                <a:ext cx="21195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r>
                        <a:rPr lang="en-US" sz="1400" b="0" i="1" smtClean="0">
                          <a:latin typeface="Cambria Math" panose="02040503050406030204" pitchFamily="18" charset="0"/>
                        </a:rPr>
                        <m:t>1,000=5⋅−20,000⋅</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oMath>
                  </m:oMathPara>
                </a14:m>
                <a:endParaRPr lang="en-US" sz="1400" dirty="0"/>
              </a:p>
            </p:txBody>
          </p:sp>
        </mc:Choice>
        <mc:Fallback xmlns="">
          <p:sp>
            <p:nvSpPr>
              <p:cNvPr id="12" name="TextBox 11">
                <a:extLst>
                  <a:ext uri="{FF2B5EF4-FFF2-40B4-BE49-F238E27FC236}">
                    <a16:creationId xmlns:a16="http://schemas.microsoft.com/office/drawing/2014/main" id="{5FC94AF3-AC82-70BF-BF48-BE5922F0B92A}"/>
                  </a:ext>
                </a:extLst>
              </p:cNvPr>
              <p:cNvSpPr txBox="1">
                <a:spLocks noRot="1" noChangeAspect="1" noMove="1" noResize="1" noEditPoints="1" noAdjustHandles="1" noChangeArrowheads="1" noChangeShapeType="1" noTextEdit="1"/>
              </p:cNvSpPr>
              <p:nvPr/>
            </p:nvSpPr>
            <p:spPr>
              <a:xfrm>
                <a:off x="5000644" y="2689903"/>
                <a:ext cx="2119555" cy="215444"/>
              </a:xfrm>
              <a:prstGeom prst="rect">
                <a:avLst/>
              </a:prstGeom>
              <a:blipFill>
                <a:blip r:embed="rId8"/>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2C0D23B-196D-A326-1BFE-E9A6FEC48FE3}"/>
                  </a:ext>
                </a:extLst>
              </p:cNvPr>
              <p:cNvSpPr txBox="1"/>
              <p:nvPr/>
            </p:nvSpPr>
            <p:spPr>
              <a:xfrm>
                <a:off x="5018867" y="2008340"/>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dirty="0"/>
                  <a:t> </a:t>
                </a:r>
              </a:p>
            </p:txBody>
          </p:sp>
        </mc:Choice>
        <mc:Fallback xmlns="">
          <p:sp>
            <p:nvSpPr>
              <p:cNvPr id="13" name="TextBox 12">
                <a:extLst>
                  <a:ext uri="{FF2B5EF4-FFF2-40B4-BE49-F238E27FC236}">
                    <a16:creationId xmlns:a16="http://schemas.microsoft.com/office/drawing/2014/main" id="{72C0D23B-196D-A326-1BFE-E9A6FEC48FE3}"/>
                  </a:ext>
                </a:extLst>
              </p:cNvPr>
              <p:cNvSpPr txBox="1">
                <a:spLocks noRot="1" noChangeAspect="1" noMove="1" noResize="1" noEditPoints="1" noAdjustHandles="1" noChangeArrowheads="1" noChangeShapeType="1" noTextEdit="1"/>
              </p:cNvSpPr>
              <p:nvPr/>
            </p:nvSpPr>
            <p:spPr>
              <a:xfrm>
                <a:off x="5018867" y="2008340"/>
                <a:ext cx="3386835" cy="307777"/>
              </a:xfrm>
              <a:prstGeom prst="rect">
                <a:avLst/>
              </a:prstGeom>
              <a:blipFill>
                <a:blip r:embed="rId9"/>
                <a:stretch>
                  <a:fillRect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4EBDEA1-1171-3A23-1B67-CCB5336B6E70}"/>
                  </a:ext>
                </a:extLst>
              </p:cNvPr>
              <p:cNvSpPr txBox="1"/>
              <p:nvPr/>
            </p:nvSpPr>
            <p:spPr>
              <a:xfrm>
                <a:off x="5389242" y="2961511"/>
                <a:ext cx="81548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r>
                        <a:rPr lang="en-US" sz="1400" b="0" i="1" smtClean="0">
                          <a:latin typeface="Cambria Math" panose="02040503050406030204" pitchFamily="18" charset="0"/>
                        </a:rPr>
                        <m:t>=0.01</m:t>
                      </m:r>
                    </m:oMath>
                  </m:oMathPara>
                </a14:m>
                <a:endParaRPr lang="en-US" sz="1400" dirty="0"/>
              </a:p>
            </p:txBody>
          </p:sp>
        </mc:Choice>
        <mc:Fallback xmlns="">
          <p:sp>
            <p:nvSpPr>
              <p:cNvPr id="14" name="TextBox 13">
                <a:extLst>
                  <a:ext uri="{FF2B5EF4-FFF2-40B4-BE49-F238E27FC236}">
                    <a16:creationId xmlns:a16="http://schemas.microsoft.com/office/drawing/2014/main" id="{84EBDEA1-1171-3A23-1B67-CCB5336B6E70}"/>
                  </a:ext>
                </a:extLst>
              </p:cNvPr>
              <p:cNvSpPr txBox="1">
                <a:spLocks noRot="1" noChangeAspect="1" noMove="1" noResize="1" noEditPoints="1" noAdjustHandles="1" noChangeArrowheads="1" noChangeShapeType="1" noTextEdit="1"/>
              </p:cNvSpPr>
              <p:nvPr/>
            </p:nvSpPr>
            <p:spPr>
              <a:xfrm>
                <a:off x="5389242" y="2961511"/>
                <a:ext cx="815480" cy="215444"/>
              </a:xfrm>
              <a:prstGeom prst="rect">
                <a:avLst/>
              </a:prstGeom>
              <a:blipFill>
                <a:blip r:embed="rId10"/>
                <a:stretch>
                  <a:fillRect l="-3731" r="-3731"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66C0E0E-D6AA-F095-189F-2F1CD796D15E}"/>
                  </a:ext>
                </a:extLst>
              </p:cNvPr>
              <p:cNvSpPr txBox="1"/>
              <p:nvPr/>
            </p:nvSpPr>
            <p:spPr>
              <a:xfrm>
                <a:off x="5026961" y="1720673"/>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 </a:t>
                </a:r>
                <a14:m>
                  <m:oMath xmlns:m="http://schemas.openxmlformats.org/officeDocument/2006/math">
                    <m:r>
                      <a:rPr lang="en-US" sz="1400" b="0" i="1" dirty="0" smtClean="0">
                        <a:latin typeface="Cambria Math" panose="02040503050406030204" pitchFamily="18" charset="0"/>
                      </a:rPr>
                      <m:t>⋅</m:t>
                    </m:r>
                  </m:oMath>
                </a14:m>
                <a:r>
                  <a:rPr lang="en-US" sz="1400" dirty="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dirty="0"/>
                  <a:t>(Exo-var) </a:t>
                </a:r>
              </a:p>
            </p:txBody>
          </p:sp>
        </mc:Choice>
        <mc:Fallback xmlns="">
          <p:sp>
            <p:nvSpPr>
              <p:cNvPr id="16" name="TextBox 15">
                <a:extLst>
                  <a:ext uri="{FF2B5EF4-FFF2-40B4-BE49-F238E27FC236}">
                    <a16:creationId xmlns:a16="http://schemas.microsoft.com/office/drawing/2014/main" id="{666C0E0E-D6AA-F095-189F-2F1CD796D15E}"/>
                  </a:ext>
                </a:extLst>
              </p:cNvPr>
              <p:cNvSpPr txBox="1">
                <a:spLocks noRot="1" noChangeAspect="1" noMove="1" noResize="1" noEditPoints="1" noAdjustHandles="1" noChangeArrowheads="1" noChangeShapeType="1" noTextEdit="1"/>
              </p:cNvSpPr>
              <p:nvPr/>
            </p:nvSpPr>
            <p:spPr>
              <a:xfrm>
                <a:off x="5026961" y="1720673"/>
                <a:ext cx="3985471" cy="307777"/>
              </a:xfrm>
              <a:prstGeom prst="rect">
                <a:avLst/>
              </a:prstGeom>
              <a:blipFill>
                <a:blip r:embed="rId11"/>
                <a:stretch>
                  <a:fillRect t="-1961" b="-19608"/>
                </a:stretch>
              </a:blipFill>
            </p:spPr>
            <p:txBody>
              <a:bodyPr/>
              <a:lstStyle/>
              <a:p>
                <a:r>
                  <a:rPr lang="en-US">
                    <a:noFill/>
                  </a:rPr>
                  <a:t> </a:t>
                </a:r>
              </a:p>
            </p:txBody>
          </p:sp>
        </mc:Fallback>
      </mc:AlternateContent>
    </p:spTree>
    <p:extLst>
      <p:ext uri="{BB962C8B-B14F-4D97-AF65-F5344CB8AC3E}">
        <p14:creationId xmlns:p14="http://schemas.microsoft.com/office/powerpoint/2010/main" val="181838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461665"/>
          </a:xfrm>
          <a:prstGeom prst="rect">
            <a:avLst/>
          </a:prstGeom>
          <a:noFill/>
        </p:spPr>
        <p:txBody>
          <a:bodyPr wrap="square" rtlCol="0">
            <a:spAutoFit/>
          </a:bodyPr>
          <a:lstStyle/>
          <a:p>
            <a:r>
              <a:rPr lang="en-US" sz="1200" dirty="0"/>
              <a:t>c. Repeat part (b) for the case in which potential output Y* = 9,000.</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93B5F8B-F994-A608-A9F9-B95BE6825E39}"/>
                  </a:ext>
                </a:extLst>
              </p:cNvPr>
              <p:cNvSpPr txBox="1"/>
              <p:nvPr/>
            </p:nvSpPr>
            <p:spPr>
              <a:xfrm>
                <a:off x="5086166" y="2372281"/>
                <a:ext cx="3163302"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=10,000, </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=9,000 →</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=−1,000</m:t>
                      </m:r>
                    </m:oMath>
                  </m:oMathPara>
                </a14:m>
                <a:endParaRPr lang="en-US" sz="1400" dirty="0"/>
              </a:p>
            </p:txBody>
          </p:sp>
        </mc:Choice>
        <mc:Fallback xmlns="">
          <p:sp>
            <p:nvSpPr>
              <p:cNvPr id="8" name="TextBox 7">
                <a:extLst>
                  <a:ext uri="{FF2B5EF4-FFF2-40B4-BE49-F238E27FC236}">
                    <a16:creationId xmlns:a16="http://schemas.microsoft.com/office/drawing/2014/main" id="{B93B5F8B-F994-A608-A9F9-B95BE6825E39}"/>
                  </a:ext>
                </a:extLst>
              </p:cNvPr>
              <p:cNvSpPr txBox="1">
                <a:spLocks noRot="1" noChangeAspect="1" noMove="1" noResize="1" noEditPoints="1" noAdjustHandles="1" noChangeArrowheads="1" noChangeShapeType="1" noTextEdit="1"/>
              </p:cNvSpPr>
              <p:nvPr/>
            </p:nvSpPr>
            <p:spPr>
              <a:xfrm>
                <a:off x="5086166" y="2372281"/>
                <a:ext cx="3163302" cy="215444"/>
              </a:xfrm>
              <a:prstGeom prst="rect">
                <a:avLst/>
              </a:prstGeom>
              <a:blipFill>
                <a:blip r:embed="rId7"/>
                <a:stretch>
                  <a:fillRect l="-576" r="-384" b="-5405"/>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C94AF3-AC82-70BF-BF48-BE5922F0B92A}"/>
                  </a:ext>
                </a:extLst>
              </p:cNvPr>
              <p:cNvSpPr txBox="1"/>
              <p:nvPr/>
            </p:nvSpPr>
            <p:spPr>
              <a:xfrm>
                <a:off x="5000644" y="2689903"/>
                <a:ext cx="2119555"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m:t>
                      </m:r>
                      <m:r>
                        <a:rPr lang="en-US" sz="1400" b="0" i="1" smtClean="0">
                          <a:latin typeface="Cambria Math" panose="02040503050406030204" pitchFamily="18" charset="0"/>
                        </a:rPr>
                        <m:t>1,000=5⋅−20,000⋅</m:t>
                      </m:r>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oMath>
                  </m:oMathPara>
                </a14:m>
                <a:endParaRPr lang="en-US" sz="1400" dirty="0"/>
              </a:p>
            </p:txBody>
          </p:sp>
        </mc:Choice>
        <mc:Fallback xmlns="">
          <p:sp>
            <p:nvSpPr>
              <p:cNvPr id="12" name="TextBox 11">
                <a:extLst>
                  <a:ext uri="{FF2B5EF4-FFF2-40B4-BE49-F238E27FC236}">
                    <a16:creationId xmlns:a16="http://schemas.microsoft.com/office/drawing/2014/main" id="{5FC94AF3-AC82-70BF-BF48-BE5922F0B92A}"/>
                  </a:ext>
                </a:extLst>
              </p:cNvPr>
              <p:cNvSpPr txBox="1">
                <a:spLocks noRot="1" noChangeAspect="1" noMove="1" noResize="1" noEditPoints="1" noAdjustHandles="1" noChangeArrowheads="1" noChangeShapeType="1" noTextEdit="1"/>
              </p:cNvSpPr>
              <p:nvPr/>
            </p:nvSpPr>
            <p:spPr>
              <a:xfrm>
                <a:off x="5000644" y="2689903"/>
                <a:ext cx="2119555" cy="215444"/>
              </a:xfrm>
              <a:prstGeom prst="rect">
                <a:avLst/>
              </a:prstGeom>
              <a:blipFill>
                <a:blip r:embed="rId8"/>
                <a:stretch>
                  <a:fillRect b="-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2C0D23B-196D-A326-1BFE-E9A6FEC48FE3}"/>
                  </a:ext>
                </a:extLst>
              </p:cNvPr>
              <p:cNvSpPr txBox="1"/>
              <p:nvPr/>
            </p:nvSpPr>
            <p:spPr>
              <a:xfrm>
                <a:off x="5018867" y="2008340"/>
                <a:ext cx="3386835"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a:t>
                </a:r>
                <a14:m>
                  <m:oMath xmlns:m="http://schemas.openxmlformats.org/officeDocument/2006/math">
                    <m:r>
                      <a:rPr lang="en-US" sz="1400" b="0" i="0" dirty="0" smtClean="0">
                        <a:latin typeface="Cambria Math" panose="02040503050406030204" pitchFamily="18" charset="0"/>
                      </a:rPr>
                      <m:t> </m:t>
                    </m:r>
                    <m:r>
                      <a:rPr lang="en-US" sz="1400" b="0" i="1" dirty="0" smtClean="0">
                        <a:latin typeface="Cambria Math" panose="02040503050406030204" pitchFamily="18" charset="0"/>
                      </a:rPr>
                      <m:t>⋅</m:t>
                    </m:r>
                    <m:r>
                      <a:rPr lang="en-US" sz="1400" b="0" i="0" dirty="0" smtClean="0">
                        <a:latin typeface="Cambria Math" panose="02040503050406030204" pitchFamily="18" charset="0"/>
                      </a:rPr>
                      <m:t>−20,000</m:t>
                    </m:r>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Δr</m:t>
                    </m:r>
                  </m:oMath>
                </a14:m>
                <a:r>
                  <a:rPr lang="en-US" sz="1400" dirty="0"/>
                  <a:t> </a:t>
                </a:r>
              </a:p>
            </p:txBody>
          </p:sp>
        </mc:Choice>
        <mc:Fallback xmlns="">
          <p:sp>
            <p:nvSpPr>
              <p:cNvPr id="13" name="TextBox 12">
                <a:extLst>
                  <a:ext uri="{FF2B5EF4-FFF2-40B4-BE49-F238E27FC236}">
                    <a16:creationId xmlns:a16="http://schemas.microsoft.com/office/drawing/2014/main" id="{72C0D23B-196D-A326-1BFE-E9A6FEC48FE3}"/>
                  </a:ext>
                </a:extLst>
              </p:cNvPr>
              <p:cNvSpPr txBox="1">
                <a:spLocks noRot="1" noChangeAspect="1" noMove="1" noResize="1" noEditPoints="1" noAdjustHandles="1" noChangeArrowheads="1" noChangeShapeType="1" noTextEdit="1"/>
              </p:cNvSpPr>
              <p:nvPr/>
            </p:nvSpPr>
            <p:spPr>
              <a:xfrm>
                <a:off x="5018867" y="2008340"/>
                <a:ext cx="3386835" cy="307777"/>
              </a:xfrm>
              <a:prstGeom prst="rect">
                <a:avLst/>
              </a:prstGeom>
              <a:blipFill>
                <a:blip r:embed="rId9"/>
                <a:stretch>
                  <a:fillRect t="-1961"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4EBDEA1-1171-3A23-1B67-CCB5336B6E70}"/>
                  </a:ext>
                </a:extLst>
              </p:cNvPr>
              <p:cNvSpPr txBox="1"/>
              <p:nvPr/>
            </p:nvSpPr>
            <p:spPr>
              <a:xfrm>
                <a:off x="5389242" y="2961511"/>
                <a:ext cx="81548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𝑟</m:t>
                      </m:r>
                      <m:r>
                        <a:rPr lang="en-US" sz="1400" b="0" i="1" smtClean="0">
                          <a:latin typeface="Cambria Math" panose="02040503050406030204" pitchFamily="18" charset="0"/>
                        </a:rPr>
                        <m:t>=0.01</m:t>
                      </m:r>
                    </m:oMath>
                  </m:oMathPara>
                </a14:m>
                <a:endParaRPr lang="en-US" sz="1400" dirty="0"/>
              </a:p>
            </p:txBody>
          </p:sp>
        </mc:Choice>
        <mc:Fallback xmlns="">
          <p:sp>
            <p:nvSpPr>
              <p:cNvPr id="14" name="TextBox 13">
                <a:extLst>
                  <a:ext uri="{FF2B5EF4-FFF2-40B4-BE49-F238E27FC236}">
                    <a16:creationId xmlns:a16="http://schemas.microsoft.com/office/drawing/2014/main" id="{84EBDEA1-1171-3A23-1B67-CCB5336B6E70}"/>
                  </a:ext>
                </a:extLst>
              </p:cNvPr>
              <p:cNvSpPr txBox="1">
                <a:spLocks noRot="1" noChangeAspect="1" noMove="1" noResize="1" noEditPoints="1" noAdjustHandles="1" noChangeArrowheads="1" noChangeShapeType="1" noTextEdit="1"/>
              </p:cNvSpPr>
              <p:nvPr/>
            </p:nvSpPr>
            <p:spPr>
              <a:xfrm>
                <a:off x="5389242" y="2961511"/>
                <a:ext cx="815480" cy="215444"/>
              </a:xfrm>
              <a:prstGeom prst="rect">
                <a:avLst/>
              </a:prstGeom>
              <a:blipFill>
                <a:blip r:embed="rId10"/>
                <a:stretch>
                  <a:fillRect l="-3731" r="-3731"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3687553-DF51-F4FC-5574-8A583A00AF9B}"/>
                  </a:ext>
                </a:extLst>
              </p:cNvPr>
              <p:cNvSpPr txBox="1"/>
              <p:nvPr/>
            </p:nvSpPr>
            <p:spPr>
              <a:xfrm>
                <a:off x="5496644" y="3257459"/>
                <a:ext cx="708079" cy="215444"/>
              </a:xfrm>
              <a:prstGeom prst="rect">
                <a:avLst/>
              </a:prstGeom>
              <a:noFill/>
              <a:ln>
                <a:solidFill>
                  <a:schemeClr val="accent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𝑟</m:t>
                      </m:r>
                      <m:r>
                        <a:rPr lang="en-US" sz="1400" b="0" i="1" smtClean="0">
                          <a:latin typeface="Cambria Math" panose="02040503050406030204" pitchFamily="18" charset="0"/>
                        </a:rPr>
                        <m:t>=0.11</m:t>
                      </m:r>
                    </m:oMath>
                  </m:oMathPara>
                </a14:m>
                <a:endParaRPr lang="en-US" sz="1400" dirty="0"/>
              </a:p>
            </p:txBody>
          </p:sp>
        </mc:Choice>
        <mc:Fallback xmlns="">
          <p:sp>
            <p:nvSpPr>
              <p:cNvPr id="15" name="TextBox 14">
                <a:extLst>
                  <a:ext uri="{FF2B5EF4-FFF2-40B4-BE49-F238E27FC236}">
                    <a16:creationId xmlns:a16="http://schemas.microsoft.com/office/drawing/2014/main" id="{F3687553-DF51-F4FC-5574-8A583A00AF9B}"/>
                  </a:ext>
                </a:extLst>
              </p:cNvPr>
              <p:cNvSpPr txBox="1">
                <a:spLocks noRot="1" noChangeAspect="1" noMove="1" noResize="1" noEditPoints="1" noAdjustHandles="1" noChangeArrowheads="1" noChangeShapeType="1" noTextEdit="1"/>
              </p:cNvSpPr>
              <p:nvPr/>
            </p:nvSpPr>
            <p:spPr>
              <a:xfrm>
                <a:off x="5496644" y="3257459"/>
                <a:ext cx="708079" cy="215444"/>
              </a:xfrm>
              <a:prstGeom prst="rect">
                <a:avLst/>
              </a:prstGeom>
              <a:blipFill>
                <a:blip r:embed="rId11"/>
                <a:stretch>
                  <a:fillRect l="-1695" r="-3390" b="-2632"/>
                </a:stretch>
              </a:blipFill>
              <a:ln>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66C0E0E-D6AA-F095-189F-2F1CD796D15E}"/>
                  </a:ext>
                </a:extLst>
              </p:cNvPr>
              <p:cNvSpPr txBox="1"/>
              <p:nvPr/>
            </p:nvSpPr>
            <p:spPr>
              <a:xfrm>
                <a:off x="5026961" y="1720673"/>
                <a:ext cx="3985471" cy="307777"/>
              </a:xfrm>
              <a:prstGeom prst="rect">
                <a:avLst/>
              </a:prstGeom>
              <a:noFill/>
            </p:spPr>
            <p:txBody>
              <a:bodyPr wrap="square">
                <a:spAutoFit/>
              </a:bodyPr>
              <a:lstStyle/>
              <a:p>
                <a14:m>
                  <m:oMath xmlns:m="http://schemas.openxmlformats.org/officeDocument/2006/math">
                    <m:r>
                      <m:rPr>
                        <m:sty m:val="p"/>
                      </m:rPr>
                      <a:rPr lang="en-US" sz="1400" b="0" i="0" smtClean="0">
                        <a:latin typeface="Cambria Math" panose="02040503050406030204" pitchFamily="18" charset="0"/>
                      </a:rPr>
                      <m:t>Δ</m:t>
                    </m:r>
                    <m:r>
                      <a:rPr lang="en-US" sz="1400" b="0" i="1" smtClean="0">
                        <a:latin typeface="Cambria Math" panose="02040503050406030204" pitchFamily="18" charset="0"/>
                      </a:rPr>
                      <m:t>𝑌</m:t>
                    </m:r>
                    <m:r>
                      <a:rPr lang="en-US" sz="1400" b="0" i="1" smtClean="0">
                        <a:latin typeface="Cambria Math" panose="02040503050406030204" pitchFamily="18" charset="0"/>
                      </a:rPr>
                      <m:t>=</m:t>
                    </m:r>
                  </m:oMath>
                </a14:m>
                <a:r>
                  <a:rPr lang="en-US" sz="1400" dirty="0"/>
                  <a:t> Multiplier </a:t>
                </a:r>
                <a14:m>
                  <m:oMath xmlns:m="http://schemas.openxmlformats.org/officeDocument/2006/math">
                    <m:r>
                      <a:rPr lang="en-US" sz="1400" b="0" i="1" dirty="0" smtClean="0">
                        <a:latin typeface="Cambria Math" panose="02040503050406030204" pitchFamily="18" charset="0"/>
                      </a:rPr>
                      <m:t>⋅</m:t>
                    </m:r>
                  </m:oMath>
                </a14:m>
                <a:r>
                  <a:rPr lang="en-US" sz="1400" dirty="0"/>
                  <a:t> Coef Exo-var</a:t>
                </a:r>
                <a14:m>
                  <m:oMath xmlns:m="http://schemas.openxmlformats.org/officeDocument/2006/math">
                    <m:r>
                      <a:rPr lang="en-US" sz="1400" b="0" i="1" dirty="0" smtClean="0">
                        <a:latin typeface="Cambria Math" panose="02040503050406030204" pitchFamily="18" charset="0"/>
                      </a:rPr>
                      <m:t>⋅</m:t>
                    </m:r>
                    <m:r>
                      <m:rPr>
                        <m:sty m:val="p"/>
                      </m:rPr>
                      <a:rPr lang="en-US" sz="1400" b="0" i="0" dirty="0" smtClean="0">
                        <a:latin typeface="Cambria Math" panose="02040503050406030204" pitchFamily="18" charset="0"/>
                      </a:rPr>
                      <m:t>Δ</m:t>
                    </m:r>
                  </m:oMath>
                </a14:m>
                <a:r>
                  <a:rPr lang="en-US" sz="1400" dirty="0"/>
                  <a:t>(Exo-var) </a:t>
                </a:r>
              </a:p>
            </p:txBody>
          </p:sp>
        </mc:Choice>
        <mc:Fallback xmlns="">
          <p:sp>
            <p:nvSpPr>
              <p:cNvPr id="16" name="TextBox 15">
                <a:extLst>
                  <a:ext uri="{FF2B5EF4-FFF2-40B4-BE49-F238E27FC236}">
                    <a16:creationId xmlns:a16="http://schemas.microsoft.com/office/drawing/2014/main" id="{666C0E0E-D6AA-F095-189F-2F1CD796D15E}"/>
                  </a:ext>
                </a:extLst>
              </p:cNvPr>
              <p:cNvSpPr txBox="1">
                <a:spLocks noRot="1" noChangeAspect="1" noMove="1" noResize="1" noEditPoints="1" noAdjustHandles="1" noChangeArrowheads="1" noChangeShapeType="1" noTextEdit="1"/>
              </p:cNvSpPr>
              <p:nvPr/>
            </p:nvSpPr>
            <p:spPr>
              <a:xfrm>
                <a:off x="5026961" y="1720673"/>
                <a:ext cx="3985471" cy="307777"/>
              </a:xfrm>
              <a:prstGeom prst="rect">
                <a:avLst/>
              </a:prstGeom>
              <a:blipFill>
                <a:blip r:embed="rId12"/>
                <a:stretch>
                  <a:fillRect t="-1961" b="-19608"/>
                </a:stretch>
              </a:blipFill>
            </p:spPr>
            <p:txBody>
              <a:bodyPr/>
              <a:lstStyle/>
              <a:p>
                <a:r>
                  <a:rPr lang="en-US">
                    <a:noFill/>
                  </a:rPr>
                  <a:t> </a:t>
                </a:r>
              </a:p>
            </p:txBody>
          </p:sp>
        </mc:Fallback>
      </mc:AlternateContent>
    </p:spTree>
    <p:extLst>
      <p:ext uri="{BB962C8B-B14F-4D97-AF65-F5344CB8AC3E}">
        <p14:creationId xmlns:p14="http://schemas.microsoft.com/office/powerpoint/2010/main" val="161884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dirty="0"/>
                  <a:t>d. Show that the real interest rate you found in part </a:t>
                </a:r>
                <a:r>
                  <a:rPr lang="en-US" sz="1200" i="1" dirty="0"/>
                  <a:t>b</a:t>
                </a:r>
                <a:r>
                  <a:rPr lang="en-US" sz="1200" dirty="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dirty="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dirty="0"/>
                  <a:t>. What does this result show about the real interest rate and the market for saving?</a:t>
                </a:r>
              </a:p>
            </p:txBody>
          </p:sp>
        </mc:Choice>
        <mc:Fallback xmlns="">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p:spTree>
    <p:extLst>
      <p:ext uri="{BB962C8B-B14F-4D97-AF65-F5344CB8AC3E}">
        <p14:creationId xmlns:p14="http://schemas.microsoft.com/office/powerpoint/2010/main" val="357920781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dirty="0"/>
              <a:t>Real GDP is $8 trillion, nominal GDP is $10 trillion, M1 is $2 trillion, and M3 is $5 trillion.</a:t>
            </a:r>
            <a:endParaRPr lang="en-AU" dirty="0"/>
          </a:p>
        </p:txBody>
      </p:sp>
    </p:spTree>
    <p:extLst>
      <p:ext uri="{BB962C8B-B14F-4D97-AF65-F5344CB8AC3E}">
        <p14:creationId xmlns:p14="http://schemas.microsoft.com/office/powerpoint/2010/main" val="2204388016"/>
      </p:ext>
    </p:extLst>
  </p:cSld>
  <p:clrMapOvr>
    <a:masterClrMapping/>
  </p:clrMapOvr>
  <p:transition spd="slow">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dirty="0"/>
                  <a:t>d. Show that the real interest rate you found in part </a:t>
                </a:r>
                <a:r>
                  <a:rPr lang="en-US" sz="1200" i="1" dirty="0"/>
                  <a:t>b</a:t>
                </a:r>
                <a:r>
                  <a:rPr lang="en-US" sz="1200" dirty="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dirty="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dirty="0"/>
                  <a:t>. What does this result show about the real interest rate and the market for saving?</a:t>
                </a:r>
              </a:p>
            </p:txBody>
          </p:sp>
        </mc:Choice>
        <mc:Fallback xmlns="">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275665-2F67-3681-B6D1-E0FAEA25A31C}"/>
                  </a:ext>
                </a:extLst>
              </p:cNvPr>
              <p:cNvSpPr txBox="1"/>
              <p:nvPr/>
            </p:nvSpPr>
            <p:spPr>
              <a:xfrm>
                <a:off x="5151384" y="2283042"/>
                <a:ext cx="136428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𝑁𝑆</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𝐺</m:t>
                      </m:r>
                    </m:oMath>
                  </m:oMathPara>
                </a14:m>
                <a:endParaRPr lang="en-US" sz="1400" dirty="0"/>
              </a:p>
            </p:txBody>
          </p:sp>
        </mc:Choice>
        <mc:Fallback xmlns="">
          <p:sp>
            <p:nvSpPr>
              <p:cNvPr id="8" name="TextBox 7">
                <a:extLst>
                  <a:ext uri="{FF2B5EF4-FFF2-40B4-BE49-F238E27FC236}">
                    <a16:creationId xmlns:a16="http://schemas.microsoft.com/office/drawing/2014/main" id="{0F275665-2F67-3681-B6D1-E0FAEA25A31C}"/>
                  </a:ext>
                </a:extLst>
              </p:cNvPr>
              <p:cNvSpPr txBox="1">
                <a:spLocks noRot="1" noChangeAspect="1" noMove="1" noResize="1" noEditPoints="1" noAdjustHandles="1" noChangeArrowheads="1" noChangeShapeType="1" noTextEdit="1"/>
              </p:cNvSpPr>
              <p:nvPr/>
            </p:nvSpPr>
            <p:spPr>
              <a:xfrm>
                <a:off x="5151384" y="2283042"/>
                <a:ext cx="1364284" cy="215444"/>
              </a:xfrm>
              <a:prstGeom prst="rect">
                <a:avLst/>
              </a:prstGeom>
              <a:blipFill>
                <a:blip r:embed="rId8"/>
                <a:stretch>
                  <a:fillRect l="-2232" r="-1339" b="-8571"/>
                </a:stretch>
              </a:blipFill>
            </p:spPr>
            <p:txBody>
              <a:bodyPr/>
              <a:lstStyle/>
              <a:p>
                <a:r>
                  <a:rPr lang="en-US">
                    <a:noFill/>
                  </a:rPr>
                  <a:t> </a:t>
                </a:r>
              </a:p>
            </p:txBody>
          </p:sp>
        </mc:Fallback>
      </mc:AlternateContent>
    </p:spTree>
    <p:extLst>
      <p:ext uri="{BB962C8B-B14F-4D97-AF65-F5344CB8AC3E}">
        <p14:creationId xmlns:p14="http://schemas.microsoft.com/office/powerpoint/2010/main" val="183546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dirty="0"/>
                  <a:t>d. Show that the real interest rate you found in part </a:t>
                </a:r>
                <a:r>
                  <a:rPr lang="en-US" sz="1200" i="1" dirty="0"/>
                  <a:t>b</a:t>
                </a:r>
                <a:r>
                  <a:rPr lang="en-US" sz="1200" dirty="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dirty="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dirty="0"/>
                  <a:t>. What does this result show about the real interest rate and the market for saving?</a:t>
                </a:r>
              </a:p>
            </p:txBody>
          </p:sp>
        </mc:Choice>
        <mc:Fallback xmlns="">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275665-2F67-3681-B6D1-E0FAEA25A31C}"/>
                  </a:ext>
                </a:extLst>
              </p:cNvPr>
              <p:cNvSpPr txBox="1"/>
              <p:nvPr/>
            </p:nvSpPr>
            <p:spPr>
              <a:xfrm>
                <a:off x="5151384" y="2283042"/>
                <a:ext cx="136428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𝑁𝑆</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𝐺</m:t>
                      </m:r>
                    </m:oMath>
                  </m:oMathPara>
                </a14:m>
                <a:endParaRPr lang="en-US" sz="1400" dirty="0"/>
              </a:p>
            </p:txBody>
          </p:sp>
        </mc:Choice>
        <mc:Fallback xmlns="">
          <p:sp>
            <p:nvSpPr>
              <p:cNvPr id="8" name="TextBox 7">
                <a:extLst>
                  <a:ext uri="{FF2B5EF4-FFF2-40B4-BE49-F238E27FC236}">
                    <a16:creationId xmlns:a16="http://schemas.microsoft.com/office/drawing/2014/main" id="{0F275665-2F67-3681-B6D1-E0FAEA25A31C}"/>
                  </a:ext>
                </a:extLst>
              </p:cNvPr>
              <p:cNvSpPr txBox="1">
                <a:spLocks noRot="1" noChangeAspect="1" noMove="1" noResize="1" noEditPoints="1" noAdjustHandles="1" noChangeArrowheads="1" noChangeShapeType="1" noTextEdit="1"/>
              </p:cNvSpPr>
              <p:nvPr/>
            </p:nvSpPr>
            <p:spPr>
              <a:xfrm>
                <a:off x="5151384" y="2283042"/>
                <a:ext cx="1364284" cy="215444"/>
              </a:xfrm>
              <a:prstGeom prst="rect">
                <a:avLst/>
              </a:prstGeom>
              <a:blipFill>
                <a:blip r:embed="rId8"/>
                <a:stretch>
                  <a:fillRect l="-2232" r="-1339"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94942B3-70A5-17E3-BA63-52E19D7883B8}"/>
                  </a:ext>
                </a:extLst>
              </p:cNvPr>
              <p:cNvSpPr txBox="1"/>
              <p:nvPr/>
            </p:nvSpPr>
            <p:spPr>
              <a:xfrm>
                <a:off x="5098758" y="2536660"/>
                <a:ext cx="3276053" cy="738664"/>
              </a:xfrm>
              <a:prstGeom prst="rect">
                <a:avLst/>
              </a:prstGeom>
              <a:noFill/>
            </p:spPr>
            <p:txBody>
              <a:bodyPr wrap="square" rtlCol="0">
                <a:spAutoFit/>
              </a:bodyPr>
              <a:lstStyle/>
              <a:p>
                <a:r>
                  <a:rPr lang="en-US" sz="1200" dirty="0">
                    <a:latin typeface="+mn-lt"/>
                  </a:rPr>
                  <a:t>From part (b): </a:t>
                </a:r>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=12000</m:t>
                      </m:r>
                    </m:oMath>
                  </m:oMathPara>
                </a14:m>
                <a:endParaRPr lang="en-US" sz="1200" dirty="0">
                  <a:latin typeface="+mn-lt"/>
                </a:endParaRPr>
              </a:p>
              <a:p>
                <a:endParaRPr lang="en-US" sz="1200" dirty="0"/>
              </a:p>
            </p:txBody>
          </p:sp>
        </mc:Choice>
        <mc:Fallback xmlns="">
          <p:sp>
            <p:nvSpPr>
              <p:cNvPr id="13" name="TextBox 12">
                <a:extLst>
                  <a:ext uri="{FF2B5EF4-FFF2-40B4-BE49-F238E27FC236}">
                    <a16:creationId xmlns:a16="http://schemas.microsoft.com/office/drawing/2014/main" id="{E94942B3-70A5-17E3-BA63-52E19D7883B8}"/>
                  </a:ext>
                </a:extLst>
              </p:cNvPr>
              <p:cNvSpPr txBox="1">
                <a:spLocks noRot="1" noChangeAspect="1" noMove="1" noResize="1" noEditPoints="1" noAdjustHandles="1" noChangeArrowheads="1" noChangeShapeType="1" noTextEdit="1"/>
              </p:cNvSpPr>
              <p:nvPr/>
            </p:nvSpPr>
            <p:spPr>
              <a:xfrm>
                <a:off x="5098758" y="2536660"/>
                <a:ext cx="3276053" cy="738664"/>
              </a:xfrm>
              <a:prstGeom prst="rect">
                <a:avLst/>
              </a:prstGeom>
              <a:blipFill>
                <a:blip r:embed="rId9"/>
                <a:stretch>
                  <a:fillRect t="-826"/>
                </a:stretch>
              </a:blipFill>
            </p:spPr>
            <p:txBody>
              <a:bodyPr/>
              <a:lstStyle/>
              <a:p>
                <a:r>
                  <a:rPr lang="en-US">
                    <a:noFill/>
                  </a:rPr>
                  <a:t> </a:t>
                </a:r>
              </a:p>
            </p:txBody>
          </p:sp>
        </mc:Fallback>
      </mc:AlternateContent>
    </p:spTree>
    <p:extLst>
      <p:ext uri="{BB962C8B-B14F-4D97-AF65-F5344CB8AC3E}">
        <p14:creationId xmlns:p14="http://schemas.microsoft.com/office/powerpoint/2010/main" val="255584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dirty="0"/>
                  <a:t>d. Show that the real interest rate you found in part </a:t>
                </a:r>
                <a:r>
                  <a:rPr lang="en-US" sz="1200" i="1" dirty="0"/>
                  <a:t>b</a:t>
                </a:r>
                <a:r>
                  <a:rPr lang="en-US" sz="1200" dirty="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dirty="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dirty="0"/>
                  <a:t>. What does this result show about the real interest rate and the market for saving?</a:t>
                </a:r>
              </a:p>
            </p:txBody>
          </p:sp>
        </mc:Choice>
        <mc:Fallback xmlns="">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275665-2F67-3681-B6D1-E0FAEA25A31C}"/>
                  </a:ext>
                </a:extLst>
              </p:cNvPr>
              <p:cNvSpPr txBox="1"/>
              <p:nvPr/>
            </p:nvSpPr>
            <p:spPr>
              <a:xfrm>
                <a:off x="5151384" y="2283042"/>
                <a:ext cx="136428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𝑁𝑆</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𝐺</m:t>
                      </m:r>
                    </m:oMath>
                  </m:oMathPara>
                </a14:m>
                <a:endParaRPr lang="en-US" sz="1400" dirty="0"/>
              </a:p>
            </p:txBody>
          </p:sp>
        </mc:Choice>
        <mc:Fallback xmlns="">
          <p:sp>
            <p:nvSpPr>
              <p:cNvPr id="8" name="TextBox 7">
                <a:extLst>
                  <a:ext uri="{FF2B5EF4-FFF2-40B4-BE49-F238E27FC236}">
                    <a16:creationId xmlns:a16="http://schemas.microsoft.com/office/drawing/2014/main" id="{0F275665-2F67-3681-B6D1-E0FAEA25A31C}"/>
                  </a:ext>
                </a:extLst>
              </p:cNvPr>
              <p:cNvSpPr txBox="1">
                <a:spLocks noRot="1" noChangeAspect="1" noMove="1" noResize="1" noEditPoints="1" noAdjustHandles="1" noChangeArrowheads="1" noChangeShapeType="1" noTextEdit="1"/>
              </p:cNvSpPr>
              <p:nvPr/>
            </p:nvSpPr>
            <p:spPr>
              <a:xfrm>
                <a:off x="5151384" y="2283042"/>
                <a:ext cx="1364284" cy="215444"/>
              </a:xfrm>
              <a:prstGeom prst="rect">
                <a:avLst/>
              </a:prstGeom>
              <a:blipFill>
                <a:blip r:embed="rId8"/>
                <a:stretch>
                  <a:fillRect l="-2232" r="-1339"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94942B3-70A5-17E3-BA63-52E19D7883B8}"/>
                  </a:ext>
                </a:extLst>
              </p:cNvPr>
              <p:cNvSpPr txBox="1"/>
              <p:nvPr/>
            </p:nvSpPr>
            <p:spPr>
              <a:xfrm>
                <a:off x="5098758" y="2536660"/>
                <a:ext cx="3276053" cy="1015663"/>
              </a:xfrm>
              <a:prstGeom prst="rect">
                <a:avLst/>
              </a:prstGeom>
              <a:noFill/>
            </p:spPr>
            <p:txBody>
              <a:bodyPr wrap="square" rtlCol="0">
                <a:spAutoFit/>
              </a:bodyPr>
              <a:lstStyle/>
              <a:p>
                <a:r>
                  <a:rPr lang="en-US" sz="1200" dirty="0">
                    <a:latin typeface="+mn-lt"/>
                  </a:rPr>
                  <a:t>From part (b): </a:t>
                </a:r>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=12000</m:t>
                      </m:r>
                    </m:oMath>
                  </m:oMathPara>
                </a14:m>
                <a:endParaRPr lang="en-US" sz="1200" dirty="0">
                  <a:latin typeface="+mn-lt"/>
                </a:endParaRP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𝑌</m:t>
                          </m:r>
                          <m:r>
                            <a:rPr lang="en-US" sz="1200" b="0" i="1" smtClean="0">
                              <a:latin typeface="Cambria Math" panose="02040503050406030204" pitchFamily="18" charset="0"/>
                            </a:rPr>
                            <m:t>−</m:t>
                          </m:r>
                          <m:r>
                            <a:rPr lang="en-US" sz="1200" b="0" i="1" smtClean="0">
                              <a:latin typeface="Cambria Math" panose="02040503050406030204" pitchFamily="18" charset="0"/>
                            </a:rPr>
                            <m:t>𝑇</m:t>
                          </m:r>
                        </m:e>
                      </m:d>
                      <m:r>
                        <a:rPr lang="en-US" sz="1200" b="0" i="1" smtClean="0">
                          <a:latin typeface="Cambria Math" panose="02040503050406030204" pitchFamily="18" charset="0"/>
                        </a:rPr>
                        <m:t>−10,000</m:t>
                      </m:r>
                      <m:r>
                        <a:rPr lang="en-US" sz="1200" b="0" i="1" smtClean="0">
                          <a:latin typeface="Cambria Math" panose="02040503050406030204" pitchFamily="18" charset="0"/>
                        </a:rPr>
                        <m:t>𝑟</m:t>
                      </m:r>
                    </m:oMath>
                  </m:oMathPara>
                </a14:m>
                <a:endParaRPr lang="en-US" sz="1200" dirty="0"/>
              </a:p>
              <a:p>
                <a:endParaRPr lang="en-US" sz="1200" dirty="0"/>
              </a:p>
            </p:txBody>
          </p:sp>
        </mc:Choice>
        <mc:Fallback xmlns="">
          <p:sp>
            <p:nvSpPr>
              <p:cNvPr id="13" name="TextBox 12">
                <a:extLst>
                  <a:ext uri="{FF2B5EF4-FFF2-40B4-BE49-F238E27FC236}">
                    <a16:creationId xmlns:a16="http://schemas.microsoft.com/office/drawing/2014/main" id="{E94942B3-70A5-17E3-BA63-52E19D7883B8}"/>
                  </a:ext>
                </a:extLst>
              </p:cNvPr>
              <p:cNvSpPr txBox="1">
                <a:spLocks noRot="1" noChangeAspect="1" noMove="1" noResize="1" noEditPoints="1" noAdjustHandles="1" noChangeArrowheads="1" noChangeShapeType="1" noTextEdit="1"/>
              </p:cNvSpPr>
              <p:nvPr/>
            </p:nvSpPr>
            <p:spPr>
              <a:xfrm>
                <a:off x="5098758" y="2536660"/>
                <a:ext cx="3276053" cy="1015663"/>
              </a:xfrm>
              <a:prstGeom prst="rect">
                <a:avLst/>
              </a:prstGeom>
              <a:blipFill>
                <a:blip r:embed="rId9"/>
                <a:stretch>
                  <a:fillRect t="-599"/>
                </a:stretch>
              </a:blipFill>
            </p:spPr>
            <p:txBody>
              <a:bodyPr/>
              <a:lstStyle/>
              <a:p>
                <a:r>
                  <a:rPr lang="en-US">
                    <a:noFill/>
                  </a:rPr>
                  <a:t> </a:t>
                </a:r>
              </a:p>
            </p:txBody>
          </p:sp>
        </mc:Fallback>
      </mc:AlternateContent>
    </p:spTree>
    <p:extLst>
      <p:ext uri="{BB962C8B-B14F-4D97-AF65-F5344CB8AC3E}">
        <p14:creationId xmlns:p14="http://schemas.microsoft.com/office/powerpoint/2010/main" val="2200298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dirty="0"/>
                  <a:t>d. Show that the real interest rate you found in part </a:t>
                </a:r>
                <a:r>
                  <a:rPr lang="en-US" sz="1200" i="1" dirty="0"/>
                  <a:t>b</a:t>
                </a:r>
                <a:r>
                  <a:rPr lang="en-US" sz="1200" dirty="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dirty="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dirty="0"/>
                  <a:t>. What does this result show about the real interest rate and the market for saving?</a:t>
                </a:r>
              </a:p>
            </p:txBody>
          </p:sp>
        </mc:Choice>
        <mc:Fallback xmlns="">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275665-2F67-3681-B6D1-E0FAEA25A31C}"/>
                  </a:ext>
                </a:extLst>
              </p:cNvPr>
              <p:cNvSpPr txBox="1"/>
              <p:nvPr/>
            </p:nvSpPr>
            <p:spPr>
              <a:xfrm>
                <a:off x="5151384" y="2283042"/>
                <a:ext cx="136428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𝑁𝑆</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𝐺</m:t>
                      </m:r>
                    </m:oMath>
                  </m:oMathPara>
                </a14:m>
                <a:endParaRPr lang="en-US" sz="1400" dirty="0"/>
              </a:p>
            </p:txBody>
          </p:sp>
        </mc:Choice>
        <mc:Fallback xmlns="">
          <p:sp>
            <p:nvSpPr>
              <p:cNvPr id="8" name="TextBox 7">
                <a:extLst>
                  <a:ext uri="{FF2B5EF4-FFF2-40B4-BE49-F238E27FC236}">
                    <a16:creationId xmlns:a16="http://schemas.microsoft.com/office/drawing/2014/main" id="{0F275665-2F67-3681-B6D1-E0FAEA25A31C}"/>
                  </a:ext>
                </a:extLst>
              </p:cNvPr>
              <p:cNvSpPr txBox="1">
                <a:spLocks noRot="1" noChangeAspect="1" noMove="1" noResize="1" noEditPoints="1" noAdjustHandles="1" noChangeArrowheads="1" noChangeShapeType="1" noTextEdit="1"/>
              </p:cNvSpPr>
              <p:nvPr/>
            </p:nvSpPr>
            <p:spPr>
              <a:xfrm>
                <a:off x="5151384" y="2283042"/>
                <a:ext cx="1364284" cy="215444"/>
              </a:xfrm>
              <a:prstGeom prst="rect">
                <a:avLst/>
              </a:prstGeom>
              <a:blipFill>
                <a:blip r:embed="rId8"/>
                <a:stretch>
                  <a:fillRect l="-2232" r="-1339"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94942B3-70A5-17E3-BA63-52E19D7883B8}"/>
                  </a:ext>
                </a:extLst>
              </p:cNvPr>
              <p:cNvSpPr txBox="1"/>
              <p:nvPr/>
            </p:nvSpPr>
            <p:spPr>
              <a:xfrm>
                <a:off x="5098758" y="2536660"/>
                <a:ext cx="3276053" cy="1292662"/>
              </a:xfrm>
              <a:prstGeom prst="rect">
                <a:avLst/>
              </a:prstGeom>
              <a:noFill/>
            </p:spPr>
            <p:txBody>
              <a:bodyPr wrap="square" rtlCol="0">
                <a:spAutoFit/>
              </a:bodyPr>
              <a:lstStyle/>
              <a:p>
                <a:r>
                  <a:rPr lang="en-US" sz="1200" dirty="0">
                    <a:latin typeface="+mn-lt"/>
                  </a:rPr>
                  <a:t>From part (b): </a:t>
                </a:r>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=12000</m:t>
                      </m:r>
                    </m:oMath>
                  </m:oMathPara>
                </a14:m>
                <a:endParaRPr lang="en-US" sz="1200" dirty="0">
                  <a:latin typeface="+mn-lt"/>
                </a:endParaRP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𝑌</m:t>
                          </m:r>
                          <m:r>
                            <a:rPr lang="en-US" sz="1200" b="0" i="1" smtClean="0">
                              <a:latin typeface="Cambria Math" panose="02040503050406030204" pitchFamily="18" charset="0"/>
                            </a:rPr>
                            <m:t>−</m:t>
                          </m:r>
                          <m:r>
                            <a:rPr lang="en-US" sz="1200" b="0" i="1" smtClean="0">
                              <a:latin typeface="Cambria Math" panose="02040503050406030204" pitchFamily="18" charset="0"/>
                            </a:rPr>
                            <m:t>𝑇</m:t>
                          </m:r>
                        </m:e>
                      </m:d>
                      <m:r>
                        <a:rPr lang="en-US" sz="1200" b="0" i="1" smtClean="0">
                          <a:latin typeface="Cambria Math" panose="02040503050406030204" pitchFamily="18" charset="0"/>
                        </a:rPr>
                        <m:t>−10,000</m:t>
                      </m:r>
                      <m:r>
                        <a:rPr lang="en-US" sz="1200" b="0" i="1" smtClean="0">
                          <a:latin typeface="Cambria Math" panose="02040503050406030204" pitchFamily="18" charset="0"/>
                        </a:rPr>
                        <m:t>𝑟</m:t>
                      </m:r>
                    </m:oMath>
                  </m:oMathPara>
                </a14:m>
                <a:endParaRPr lang="en-US" sz="1200" dirty="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12000−3000</m:t>
                          </m:r>
                        </m:e>
                      </m:d>
                      <m:r>
                        <a:rPr lang="en-US" sz="1200" b="0" i="1" smtClean="0">
                          <a:latin typeface="Cambria Math" panose="02040503050406030204" pitchFamily="18" charset="0"/>
                        </a:rPr>
                        <m:t>−10,000⋅0.8</m:t>
                      </m:r>
                    </m:oMath>
                  </m:oMathPara>
                </a14:m>
                <a:endParaRPr lang="en-US" sz="1200" b="0" dirty="0"/>
              </a:p>
              <a:p>
                <a:endParaRPr lang="en-US" sz="1200" dirty="0"/>
              </a:p>
            </p:txBody>
          </p:sp>
        </mc:Choice>
        <mc:Fallback xmlns="">
          <p:sp>
            <p:nvSpPr>
              <p:cNvPr id="13" name="TextBox 12">
                <a:extLst>
                  <a:ext uri="{FF2B5EF4-FFF2-40B4-BE49-F238E27FC236}">
                    <a16:creationId xmlns:a16="http://schemas.microsoft.com/office/drawing/2014/main" id="{E94942B3-70A5-17E3-BA63-52E19D7883B8}"/>
                  </a:ext>
                </a:extLst>
              </p:cNvPr>
              <p:cNvSpPr txBox="1">
                <a:spLocks noRot="1" noChangeAspect="1" noMove="1" noResize="1" noEditPoints="1" noAdjustHandles="1" noChangeArrowheads="1" noChangeShapeType="1" noTextEdit="1"/>
              </p:cNvSpPr>
              <p:nvPr/>
            </p:nvSpPr>
            <p:spPr>
              <a:xfrm>
                <a:off x="5098758" y="2536660"/>
                <a:ext cx="3276053" cy="1292662"/>
              </a:xfrm>
              <a:prstGeom prst="rect">
                <a:avLst/>
              </a:prstGeom>
              <a:blipFill>
                <a:blip r:embed="rId9"/>
                <a:stretch>
                  <a:fillRect t="-472"/>
                </a:stretch>
              </a:blipFill>
            </p:spPr>
            <p:txBody>
              <a:bodyPr/>
              <a:lstStyle/>
              <a:p>
                <a:r>
                  <a:rPr lang="en-US">
                    <a:noFill/>
                  </a:rPr>
                  <a:t> </a:t>
                </a:r>
              </a:p>
            </p:txBody>
          </p:sp>
        </mc:Fallback>
      </mc:AlternateContent>
    </p:spTree>
    <p:extLst>
      <p:ext uri="{BB962C8B-B14F-4D97-AF65-F5344CB8AC3E}">
        <p14:creationId xmlns:p14="http://schemas.microsoft.com/office/powerpoint/2010/main" val="2492656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dirty="0"/>
                  <a:t>d. Show that the real interest rate you found in part </a:t>
                </a:r>
                <a:r>
                  <a:rPr lang="en-US" sz="1200" i="1" dirty="0"/>
                  <a:t>b</a:t>
                </a:r>
                <a:r>
                  <a:rPr lang="en-US" sz="1200" dirty="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dirty="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dirty="0"/>
                  <a:t>. What does this result show about the real interest rate and the market for saving?</a:t>
                </a:r>
              </a:p>
            </p:txBody>
          </p:sp>
        </mc:Choice>
        <mc:Fallback xmlns="">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275665-2F67-3681-B6D1-E0FAEA25A31C}"/>
                  </a:ext>
                </a:extLst>
              </p:cNvPr>
              <p:cNvSpPr txBox="1"/>
              <p:nvPr/>
            </p:nvSpPr>
            <p:spPr>
              <a:xfrm>
                <a:off x="5151384" y="2283042"/>
                <a:ext cx="136428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𝑁𝑆</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𝐺</m:t>
                      </m:r>
                    </m:oMath>
                  </m:oMathPara>
                </a14:m>
                <a:endParaRPr lang="en-US" sz="1400" dirty="0"/>
              </a:p>
            </p:txBody>
          </p:sp>
        </mc:Choice>
        <mc:Fallback xmlns="">
          <p:sp>
            <p:nvSpPr>
              <p:cNvPr id="8" name="TextBox 7">
                <a:extLst>
                  <a:ext uri="{FF2B5EF4-FFF2-40B4-BE49-F238E27FC236}">
                    <a16:creationId xmlns:a16="http://schemas.microsoft.com/office/drawing/2014/main" id="{0F275665-2F67-3681-B6D1-E0FAEA25A31C}"/>
                  </a:ext>
                </a:extLst>
              </p:cNvPr>
              <p:cNvSpPr txBox="1">
                <a:spLocks noRot="1" noChangeAspect="1" noMove="1" noResize="1" noEditPoints="1" noAdjustHandles="1" noChangeArrowheads="1" noChangeShapeType="1" noTextEdit="1"/>
              </p:cNvSpPr>
              <p:nvPr/>
            </p:nvSpPr>
            <p:spPr>
              <a:xfrm>
                <a:off x="5151384" y="2283042"/>
                <a:ext cx="1364284" cy="215444"/>
              </a:xfrm>
              <a:prstGeom prst="rect">
                <a:avLst/>
              </a:prstGeom>
              <a:blipFill>
                <a:blip r:embed="rId8"/>
                <a:stretch>
                  <a:fillRect l="-2232" r="-1339"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94942B3-70A5-17E3-BA63-52E19D7883B8}"/>
                  </a:ext>
                </a:extLst>
              </p:cNvPr>
              <p:cNvSpPr txBox="1"/>
              <p:nvPr/>
            </p:nvSpPr>
            <p:spPr>
              <a:xfrm>
                <a:off x="5098758" y="2536660"/>
                <a:ext cx="3276053" cy="1384995"/>
              </a:xfrm>
              <a:prstGeom prst="rect">
                <a:avLst/>
              </a:prstGeom>
              <a:noFill/>
            </p:spPr>
            <p:txBody>
              <a:bodyPr wrap="square" rtlCol="0">
                <a:spAutoFit/>
              </a:bodyPr>
              <a:lstStyle/>
              <a:p>
                <a:r>
                  <a:rPr lang="en-US" sz="1200" dirty="0">
                    <a:latin typeface="+mn-lt"/>
                  </a:rPr>
                  <a:t>From part (b): </a:t>
                </a:r>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=12000</m:t>
                      </m:r>
                    </m:oMath>
                  </m:oMathPara>
                </a14:m>
                <a:endParaRPr lang="en-US" sz="1200" dirty="0">
                  <a:latin typeface="+mn-lt"/>
                </a:endParaRP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𝑌</m:t>
                          </m:r>
                          <m:r>
                            <a:rPr lang="en-US" sz="1200" b="0" i="1" smtClean="0">
                              <a:latin typeface="Cambria Math" panose="02040503050406030204" pitchFamily="18" charset="0"/>
                            </a:rPr>
                            <m:t>−</m:t>
                          </m:r>
                          <m:r>
                            <a:rPr lang="en-US" sz="1200" b="0" i="1" smtClean="0">
                              <a:latin typeface="Cambria Math" panose="02040503050406030204" pitchFamily="18" charset="0"/>
                            </a:rPr>
                            <m:t>𝑇</m:t>
                          </m:r>
                        </m:e>
                      </m:d>
                      <m:r>
                        <a:rPr lang="en-US" sz="1200" b="0" i="1" smtClean="0">
                          <a:latin typeface="Cambria Math" panose="02040503050406030204" pitchFamily="18" charset="0"/>
                        </a:rPr>
                        <m:t>−10,000</m:t>
                      </m:r>
                      <m:r>
                        <a:rPr lang="en-US" sz="1200" b="0" i="1" smtClean="0">
                          <a:latin typeface="Cambria Math" panose="02040503050406030204" pitchFamily="18" charset="0"/>
                        </a:rPr>
                        <m:t>𝑟</m:t>
                      </m:r>
                    </m:oMath>
                  </m:oMathPara>
                </a14:m>
                <a:endParaRPr lang="en-US" sz="1200" dirty="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12000−3000</m:t>
                          </m:r>
                        </m:e>
                      </m:d>
                      <m:r>
                        <a:rPr lang="en-US" sz="1200" b="0" i="1" smtClean="0">
                          <a:latin typeface="Cambria Math" panose="02040503050406030204" pitchFamily="18" charset="0"/>
                        </a:rPr>
                        <m:t>−10,000⋅0.8</m:t>
                      </m:r>
                    </m:oMath>
                  </m:oMathPara>
                </a14:m>
                <a:endParaRPr lang="en-US" sz="1200" b="0" dirty="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=9000</m:t>
                      </m:r>
                    </m:oMath>
                  </m:oMathPara>
                </a14:m>
                <a:endParaRPr lang="en-US" sz="1200" dirty="0"/>
              </a:p>
            </p:txBody>
          </p:sp>
        </mc:Choice>
        <mc:Fallback xmlns="">
          <p:sp>
            <p:nvSpPr>
              <p:cNvPr id="13" name="TextBox 12">
                <a:extLst>
                  <a:ext uri="{FF2B5EF4-FFF2-40B4-BE49-F238E27FC236}">
                    <a16:creationId xmlns:a16="http://schemas.microsoft.com/office/drawing/2014/main" id="{E94942B3-70A5-17E3-BA63-52E19D7883B8}"/>
                  </a:ext>
                </a:extLst>
              </p:cNvPr>
              <p:cNvSpPr txBox="1">
                <a:spLocks noRot="1" noChangeAspect="1" noMove="1" noResize="1" noEditPoints="1" noAdjustHandles="1" noChangeArrowheads="1" noChangeShapeType="1" noTextEdit="1"/>
              </p:cNvSpPr>
              <p:nvPr/>
            </p:nvSpPr>
            <p:spPr>
              <a:xfrm>
                <a:off x="5098758" y="2536660"/>
                <a:ext cx="3276053" cy="1384995"/>
              </a:xfrm>
              <a:prstGeom prst="rect">
                <a:avLst/>
              </a:prstGeom>
              <a:blipFill>
                <a:blip r:embed="rId9"/>
                <a:stretch>
                  <a:fillRect t="-441"/>
                </a:stretch>
              </a:blipFill>
            </p:spPr>
            <p:txBody>
              <a:bodyPr/>
              <a:lstStyle/>
              <a:p>
                <a:r>
                  <a:rPr lang="en-US">
                    <a:noFill/>
                  </a:rPr>
                  <a:t> </a:t>
                </a:r>
              </a:p>
            </p:txBody>
          </p:sp>
        </mc:Fallback>
      </mc:AlternateContent>
    </p:spTree>
    <p:extLst>
      <p:ext uri="{BB962C8B-B14F-4D97-AF65-F5344CB8AC3E}">
        <p14:creationId xmlns:p14="http://schemas.microsoft.com/office/powerpoint/2010/main" val="181873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dirty="0"/>
                  <a:t>d. Show that the real interest rate you found in part </a:t>
                </a:r>
                <a:r>
                  <a:rPr lang="en-US" sz="1200" i="1" dirty="0"/>
                  <a:t>b</a:t>
                </a:r>
                <a:r>
                  <a:rPr lang="en-US" sz="1200" dirty="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dirty="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dirty="0"/>
                  <a:t>. What does this result show about the real interest rate and the market for saving?</a:t>
                </a:r>
              </a:p>
            </p:txBody>
          </p:sp>
        </mc:Choice>
        <mc:Fallback xmlns="">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275665-2F67-3681-B6D1-E0FAEA25A31C}"/>
                  </a:ext>
                </a:extLst>
              </p:cNvPr>
              <p:cNvSpPr txBox="1"/>
              <p:nvPr/>
            </p:nvSpPr>
            <p:spPr>
              <a:xfrm>
                <a:off x="5151384" y="2283042"/>
                <a:ext cx="136428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𝑁𝑆</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𝐺</m:t>
                      </m:r>
                    </m:oMath>
                  </m:oMathPara>
                </a14:m>
                <a:endParaRPr lang="en-US" sz="1400" dirty="0"/>
              </a:p>
            </p:txBody>
          </p:sp>
        </mc:Choice>
        <mc:Fallback xmlns="">
          <p:sp>
            <p:nvSpPr>
              <p:cNvPr id="8" name="TextBox 7">
                <a:extLst>
                  <a:ext uri="{FF2B5EF4-FFF2-40B4-BE49-F238E27FC236}">
                    <a16:creationId xmlns:a16="http://schemas.microsoft.com/office/drawing/2014/main" id="{0F275665-2F67-3681-B6D1-E0FAEA25A31C}"/>
                  </a:ext>
                </a:extLst>
              </p:cNvPr>
              <p:cNvSpPr txBox="1">
                <a:spLocks noRot="1" noChangeAspect="1" noMove="1" noResize="1" noEditPoints="1" noAdjustHandles="1" noChangeArrowheads="1" noChangeShapeType="1" noTextEdit="1"/>
              </p:cNvSpPr>
              <p:nvPr/>
            </p:nvSpPr>
            <p:spPr>
              <a:xfrm>
                <a:off x="5151384" y="2283042"/>
                <a:ext cx="1364284" cy="215444"/>
              </a:xfrm>
              <a:prstGeom prst="rect">
                <a:avLst/>
              </a:prstGeom>
              <a:blipFill>
                <a:blip r:embed="rId8"/>
                <a:stretch>
                  <a:fillRect l="-2232" r="-1339"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94942B3-70A5-17E3-BA63-52E19D7883B8}"/>
                  </a:ext>
                </a:extLst>
              </p:cNvPr>
              <p:cNvSpPr txBox="1"/>
              <p:nvPr/>
            </p:nvSpPr>
            <p:spPr>
              <a:xfrm>
                <a:off x="5098758" y="2536660"/>
                <a:ext cx="3276053" cy="1661993"/>
              </a:xfrm>
              <a:prstGeom prst="rect">
                <a:avLst/>
              </a:prstGeom>
              <a:noFill/>
            </p:spPr>
            <p:txBody>
              <a:bodyPr wrap="square" rtlCol="0">
                <a:spAutoFit/>
              </a:bodyPr>
              <a:lstStyle/>
              <a:p>
                <a:r>
                  <a:rPr lang="en-US" sz="1200" dirty="0">
                    <a:latin typeface="+mn-lt"/>
                  </a:rPr>
                  <a:t>From part (b): </a:t>
                </a:r>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=12000</m:t>
                      </m:r>
                    </m:oMath>
                  </m:oMathPara>
                </a14:m>
                <a:endParaRPr lang="en-US" sz="1200" dirty="0">
                  <a:latin typeface="+mn-lt"/>
                </a:endParaRP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𝑌</m:t>
                          </m:r>
                          <m:r>
                            <a:rPr lang="en-US" sz="1200" b="0" i="1" smtClean="0">
                              <a:latin typeface="Cambria Math" panose="02040503050406030204" pitchFamily="18" charset="0"/>
                            </a:rPr>
                            <m:t>−</m:t>
                          </m:r>
                          <m:r>
                            <a:rPr lang="en-US" sz="1200" b="0" i="1" smtClean="0">
                              <a:latin typeface="Cambria Math" panose="02040503050406030204" pitchFamily="18" charset="0"/>
                            </a:rPr>
                            <m:t>𝑇</m:t>
                          </m:r>
                        </m:e>
                      </m:d>
                      <m:r>
                        <a:rPr lang="en-US" sz="1200" b="0" i="1" smtClean="0">
                          <a:latin typeface="Cambria Math" panose="02040503050406030204" pitchFamily="18" charset="0"/>
                        </a:rPr>
                        <m:t>−10,000</m:t>
                      </m:r>
                      <m:r>
                        <a:rPr lang="en-US" sz="1200" b="0" i="1" smtClean="0">
                          <a:latin typeface="Cambria Math" panose="02040503050406030204" pitchFamily="18" charset="0"/>
                        </a:rPr>
                        <m:t>𝑟</m:t>
                      </m:r>
                    </m:oMath>
                  </m:oMathPara>
                </a14:m>
                <a:endParaRPr lang="en-US" sz="1200" dirty="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12000−3000</m:t>
                          </m:r>
                        </m:e>
                      </m:d>
                      <m:r>
                        <a:rPr lang="en-US" sz="1200" b="0" i="1" smtClean="0">
                          <a:latin typeface="Cambria Math" panose="02040503050406030204" pitchFamily="18" charset="0"/>
                        </a:rPr>
                        <m:t>−10,000⋅0.8</m:t>
                      </m:r>
                    </m:oMath>
                  </m:oMathPara>
                </a14:m>
                <a:endParaRPr lang="en-US" sz="1200" b="0" dirty="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=9000</m:t>
                      </m:r>
                    </m:oMath>
                  </m:oMathPara>
                </a14:m>
                <a:endParaRPr lang="en-US" sz="1200" dirty="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𝑁𝑆</m:t>
                      </m:r>
                      <m:r>
                        <a:rPr lang="en-US" sz="1200" b="0" i="1" smtClean="0">
                          <a:latin typeface="Cambria Math" panose="02040503050406030204" pitchFamily="18" charset="0"/>
                        </a:rPr>
                        <m:t>=12000−9000−1800=1200</m:t>
                      </m:r>
                    </m:oMath>
                  </m:oMathPara>
                </a14:m>
                <a:endParaRPr lang="en-US" sz="1200" b="0" dirty="0"/>
              </a:p>
            </p:txBody>
          </p:sp>
        </mc:Choice>
        <mc:Fallback xmlns="">
          <p:sp>
            <p:nvSpPr>
              <p:cNvPr id="13" name="TextBox 12">
                <a:extLst>
                  <a:ext uri="{FF2B5EF4-FFF2-40B4-BE49-F238E27FC236}">
                    <a16:creationId xmlns:a16="http://schemas.microsoft.com/office/drawing/2014/main" id="{E94942B3-70A5-17E3-BA63-52E19D7883B8}"/>
                  </a:ext>
                </a:extLst>
              </p:cNvPr>
              <p:cNvSpPr txBox="1">
                <a:spLocks noRot="1" noChangeAspect="1" noMove="1" noResize="1" noEditPoints="1" noAdjustHandles="1" noChangeArrowheads="1" noChangeShapeType="1" noTextEdit="1"/>
              </p:cNvSpPr>
              <p:nvPr/>
            </p:nvSpPr>
            <p:spPr>
              <a:xfrm>
                <a:off x="5098758" y="2536660"/>
                <a:ext cx="3276053" cy="1661993"/>
              </a:xfrm>
              <a:prstGeom prst="rect">
                <a:avLst/>
              </a:prstGeom>
              <a:blipFill>
                <a:blip r:embed="rId9"/>
                <a:stretch>
                  <a:fillRect t="-366"/>
                </a:stretch>
              </a:blipFill>
            </p:spPr>
            <p:txBody>
              <a:bodyPr/>
              <a:lstStyle/>
              <a:p>
                <a:r>
                  <a:rPr lang="en-US">
                    <a:noFill/>
                  </a:rPr>
                  <a:t> </a:t>
                </a:r>
              </a:p>
            </p:txBody>
          </p:sp>
        </mc:Fallback>
      </mc:AlternateContent>
    </p:spTree>
    <p:extLst>
      <p:ext uri="{BB962C8B-B14F-4D97-AF65-F5344CB8AC3E}">
        <p14:creationId xmlns:p14="http://schemas.microsoft.com/office/powerpoint/2010/main" val="69525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dirty="0"/>
                  <a:t>d. Show that the real interest rate you found in part </a:t>
                </a:r>
                <a:r>
                  <a:rPr lang="en-US" sz="1200" i="1" dirty="0"/>
                  <a:t>b</a:t>
                </a:r>
                <a:r>
                  <a:rPr lang="en-US" sz="1200" dirty="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dirty="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dirty="0"/>
                  <a:t>. What does this result show about the real interest rate and the market for saving?</a:t>
                </a:r>
              </a:p>
            </p:txBody>
          </p:sp>
        </mc:Choice>
        <mc:Fallback xmlns="">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275665-2F67-3681-B6D1-E0FAEA25A31C}"/>
                  </a:ext>
                </a:extLst>
              </p:cNvPr>
              <p:cNvSpPr txBox="1"/>
              <p:nvPr/>
            </p:nvSpPr>
            <p:spPr>
              <a:xfrm>
                <a:off x="5151384" y="2283042"/>
                <a:ext cx="1364284"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𝑁𝑆</m:t>
                      </m:r>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𝑌</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𝐶</m:t>
                      </m:r>
                      <m:r>
                        <a:rPr lang="en-US" sz="1400" b="0" i="1" smtClean="0">
                          <a:latin typeface="Cambria Math" panose="02040503050406030204" pitchFamily="18" charset="0"/>
                        </a:rPr>
                        <m:t>−</m:t>
                      </m:r>
                      <m:r>
                        <a:rPr lang="en-US" sz="1400" b="0" i="1" smtClean="0">
                          <a:latin typeface="Cambria Math" panose="02040503050406030204" pitchFamily="18" charset="0"/>
                        </a:rPr>
                        <m:t>𝐺</m:t>
                      </m:r>
                    </m:oMath>
                  </m:oMathPara>
                </a14:m>
                <a:endParaRPr lang="en-US" sz="1400" dirty="0"/>
              </a:p>
            </p:txBody>
          </p:sp>
        </mc:Choice>
        <mc:Fallback xmlns="">
          <p:sp>
            <p:nvSpPr>
              <p:cNvPr id="8" name="TextBox 7">
                <a:extLst>
                  <a:ext uri="{FF2B5EF4-FFF2-40B4-BE49-F238E27FC236}">
                    <a16:creationId xmlns:a16="http://schemas.microsoft.com/office/drawing/2014/main" id="{0F275665-2F67-3681-B6D1-E0FAEA25A31C}"/>
                  </a:ext>
                </a:extLst>
              </p:cNvPr>
              <p:cNvSpPr txBox="1">
                <a:spLocks noRot="1" noChangeAspect="1" noMove="1" noResize="1" noEditPoints="1" noAdjustHandles="1" noChangeArrowheads="1" noChangeShapeType="1" noTextEdit="1"/>
              </p:cNvSpPr>
              <p:nvPr/>
            </p:nvSpPr>
            <p:spPr>
              <a:xfrm>
                <a:off x="5151384" y="2283042"/>
                <a:ext cx="1364284" cy="215444"/>
              </a:xfrm>
              <a:prstGeom prst="rect">
                <a:avLst/>
              </a:prstGeom>
              <a:blipFill>
                <a:blip r:embed="rId8"/>
                <a:stretch>
                  <a:fillRect l="-2232" r="-1339" b="-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94942B3-70A5-17E3-BA63-52E19D7883B8}"/>
                  </a:ext>
                </a:extLst>
              </p:cNvPr>
              <p:cNvSpPr txBox="1"/>
              <p:nvPr/>
            </p:nvSpPr>
            <p:spPr>
              <a:xfrm>
                <a:off x="5098758" y="2536660"/>
                <a:ext cx="3276053" cy="2123658"/>
              </a:xfrm>
              <a:prstGeom prst="rect">
                <a:avLst/>
              </a:prstGeom>
              <a:noFill/>
            </p:spPr>
            <p:txBody>
              <a:bodyPr wrap="square" rtlCol="0">
                <a:spAutoFit/>
              </a:bodyPr>
              <a:lstStyle/>
              <a:p>
                <a:r>
                  <a:rPr lang="en-US" sz="1200" dirty="0">
                    <a:latin typeface="+mn-lt"/>
                  </a:rPr>
                  <a:t>From part (b): </a:t>
                </a:r>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=12000</m:t>
                      </m:r>
                    </m:oMath>
                  </m:oMathPara>
                </a14:m>
                <a:endParaRPr lang="en-US" sz="1200" dirty="0">
                  <a:latin typeface="+mn-lt"/>
                </a:endParaRP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𝑌</m:t>
                          </m:r>
                          <m:r>
                            <a:rPr lang="en-US" sz="1200" b="0" i="1" smtClean="0">
                              <a:latin typeface="Cambria Math" panose="02040503050406030204" pitchFamily="18" charset="0"/>
                            </a:rPr>
                            <m:t>−</m:t>
                          </m:r>
                          <m:r>
                            <a:rPr lang="en-US" sz="1200" b="0" i="1" smtClean="0">
                              <a:latin typeface="Cambria Math" panose="02040503050406030204" pitchFamily="18" charset="0"/>
                            </a:rPr>
                            <m:t>𝑇</m:t>
                          </m:r>
                        </m:e>
                      </m:d>
                      <m:r>
                        <a:rPr lang="en-US" sz="1200" b="0" i="1" smtClean="0">
                          <a:latin typeface="Cambria Math" panose="02040503050406030204" pitchFamily="18" charset="0"/>
                        </a:rPr>
                        <m:t>−10,000</m:t>
                      </m:r>
                      <m:r>
                        <a:rPr lang="en-US" sz="1200" b="0" i="1" smtClean="0">
                          <a:latin typeface="Cambria Math" panose="02040503050406030204" pitchFamily="18" charset="0"/>
                        </a:rPr>
                        <m:t>𝑟</m:t>
                      </m:r>
                    </m:oMath>
                  </m:oMathPara>
                </a14:m>
                <a:endParaRPr lang="en-US" sz="1200" dirty="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=2600+0.8</m:t>
                      </m:r>
                      <m:d>
                        <m:dPr>
                          <m:ctrlPr>
                            <a:rPr lang="en-US" sz="1200" b="0" i="1" smtClean="0">
                              <a:latin typeface="Cambria Math" panose="02040503050406030204" pitchFamily="18" charset="0"/>
                            </a:rPr>
                          </m:ctrlPr>
                        </m:dPr>
                        <m:e>
                          <m:r>
                            <a:rPr lang="en-US" sz="1200" b="0" i="1" smtClean="0">
                              <a:latin typeface="Cambria Math" panose="02040503050406030204" pitchFamily="18" charset="0"/>
                            </a:rPr>
                            <m:t>12000−3000</m:t>
                          </m:r>
                        </m:e>
                      </m:d>
                      <m:r>
                        <a:rPr lang="en-US" sz="1200" b="0" i="1" smtClean="0">
                          <a:latin typeface="Cambria Math" panose="02040503050406030204" pitchFamily="18" charset="0"/>
                        </a:rPr>
                        <m:t>−10,000⋅0.8</m:t>
                      </m:r>
                    </m:oMath>
                  </m:oMathPara>
                </a14:m>
                <a:endParaRPr lang="en-US" sz="1200" b="0" dirty="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𝐶</m:t>
                      </m:r>
                      <m:r>
                        <a:rPr lang="en-US" sz="1200" b="0" i="1" smtClean="0">
                          <a:latin typeface="Cambria Math" panose="02040503050406030204" pitchFamily="18" charset="0"/>
                        </a:rPr>
                        <m:t>=9000</m:t>
                      </m:r>
                    </m:oMath>
                  </m:oMathPara>
                </a14:m>
                <a:endParaRPr lang="en-US" sz="1200" dirty="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𝑁𝑆</m:t>
                      </m:r>
                      <m:r>
                        <a:rPr lang="en-US" sz="1200" b="0" i="1" smtClean="0">
                          <a:latin typeface="Cambria Math" panose="02040503050406030204" pitchFamily="18" charset="0"/>
                        </a:rPr>
                        <m:t>=12000−9000−1800=1200</m:t>
                      </m:r>
                    </m:oMath>
                  </m:oMathPara>
                </a14:m>
                <a:endParaRPr lang="en-US" sz="1200" b="0" dirty="0"/>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r>
                        <a:rPr lang="en-US" sz="1200" b="0" i="1" smtClean="0">
                          <a:latin typeface="Cambria Math" panose="02040503050406030204" pitchFamily="18" charset="0"/>
                        </a:rPr>
                        <m:t>=2000−10,000⋅0.8=1200</m:t>
                      </m:r>
                    </m:oMath>
                  </m:oMathPara>
                </a14:m>
                <a:endParaRPr lang="en-US" sz="1200" dirty="0"/>
              </a:p>
              <a:p>
                <a:endParaRPr lang="en-US" sz="1200" dirty="0"/>
              </a:p>
            </p:txBody>
          </p:sp>
        </mc:Choice>
        <mc:Fallback xmlns="">
          <p:sp>
            <p:nvSpPr>
              <p:cNvPr id="13" name="TextBox 12">
                <a:extLst>
                  <a:ext uri="{FF2B5EF4-FFF2-40B4-BE49-F238E27FC236}">
                    <a16:creationId xmlns:a16="http://schemas.microsoft.com/office/drawing/2014/main" id="{E94942B3-70A5-17E3-BA63-52E19D7883B8}"/>
                  </a:ext>
                </a:extLst>
              </p:cNvPr>
              <p:cNvSpPr txBox="1">
                <a:spLocks noRot="1" noChangeAspect="1" noMove="1" noResize="1" noEditPoints="1" noAdjustHandles="1" noChangeArrowheads="1" noChangeShapeType="1" noTextEdit="1"/>
              </p:cNvSpPr>
              <p:nvPr/>
            </p:nvSpPr>
            <p:spPr>
              <a:xfrm>
                <a:off x="5098758" y="2536660"/>
                <a:ext cx="3276053" cy="2123658"/>
              </a:xfrm>
              <a:prstGeom prst="rect">
                <a:avLst/>
              </a:prstGeom>
              <a:blipFill>
                <a:blip r:embed="rId9"/>
                <a:stretch>
                  <a:fillRect t="-287"/>
                </a:stretch>
              </a:blipFill>
            </p:spPr>
            <p:txBody>
              <a:bodyPr/>
              <a:lstStyle/>
              <a:p>
                <a:r>
                  <a:rPr lang="en-US">
                    <a:noFill/>
                  </a:rPr>
                  <a:t> </a:t>
                </a:r>
              </a:p>
            </p:txBody>
          </p:sp>
        </mc:Fallback>
      </mc:AlternateContent>
    </p:spTree>
    <p:extLst>
      <p:ext uri="{BB962C8B-B14F-4D97-AF65-F5344CB8AC3E}">
        <p14:creationId xmlns:p14="http://schemas.microsoft.com/office/powerpoint/2010/main" val="1846516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dirty="0"/>
                  <a:t>d. Show that the real interest rate you found in part </a:t>
                </a:r>
                <a:r>
                  <a:rPr lang="en-US" sz="1200" i="1" dirty="0"/>
                  <a:t>b</a:t>
                </a:r>
                <a:r>
                  <a:rPr lang="en-US" sz="1200" dirty="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dirty="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dirty="0"/>
                  <a:t>. What does this result show about the real interest rate and the market for saving?</a:t>
                </a:r>
              </a:p>
            </p:txBody>
          </p:sp>
        </mc:Choice>
        <mc:Fallback xmlns="">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C1A672-4714-06F9-F8D8-F8774CEECB1D}"/>
                  </a:ext>
                </a:extLst>
              </p:cNvPr>
              <p:cNvSpPr txBox="1"/>
              <p:nvPr/>
            </p:nvSpPr>
            <p:spPr>
              <a:xfrm>
                <a:off x="5026961" y="2313698"/>
                <a:ext cx="1434495" cy="646331"/>
              </a:xfrm>
              <a:prstGeom prst="rect">
                <a:avLst/>
              </a:prstGeom>
              <a:noFill/>
            </p:spPr>
            <p:txBody>
              <a:bodyPr wrap="none" rtlCol="0">
                <a:spAutoFit/>
              </a:bodyPr>
              <a:lstStyle/>
              <a:p>
                <a:pPr>
                  <a:lnSpc>
                    <a:spcPct val="150000"/>
                  </a:lnSpc>
                </a:pPr>
                <a:r>
                  <a:rPr lang="en-US" sz="1200" dirty="0"/>
                  <a:t>When </a:t>
                </a:r>
                <a14:m>
                  <m:oMath xmlns:m="http://schemas.openxmlformats.org/officeDocument/2006/math">
                    <m:r>
                      <a:rPr lang="en-US" sz="1200" b="0" i="1" smtClean="0">
                        <a:latin typeface="Cambria Math" panose="02040503050406030204" pitchFamily="18" charset="0"/>
                      </a:rPr>
                      <m:t>𝑟</m:t>
                    </m:r>
                    <m:r>
                      <a:rPr lang="en-US" sz="1200" b="0" i="1" smtClean="0">
                        <a:latin typeface="Cambria Math" panose="02040503050406030204" pitchFamily="18" charset="0"/>
                      </a:rPr>
                      <m:t>=0.1</m:t>
                    </m:r>
                  </m:oMath>
                </a14:m>
                <a:r>
                  <a:rPr lang="en-US" sz="1200" dirty="0"/>
                  <a:t>, </a:t>
                </a: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𝑆</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r>
                            <a:rPr lang="en-US" sz="1200" b="0" i="1" smtClean="0">
                              <a:latin typeface="Cambria Math" panose="02040503050406030204" pitchFamily="18" charset="0"/>
                            </a:rPr>
                            <m:t>∗</m:t>
                          </m:r>
                        </m:sup>
                      </m:sSup>
                      <m:r>
                        <a:rPr lang="en-US" sz="1200" b="0" i="1" smtClean="0">
                          <a:latin typeface="Cambria Math" panose="02040503050406030204" pitchFamily="18" charset="0"/>
                        </a:rPr>
                        <m:t>=1200</m:t>
                      </m:r>
                    </m:oMath>
                  </m:oMathPara>
                </a14:m>
                <a:endParaRPr lang="en-US" sz="1200" b="0" dirty="0"/>
              </a:p>
            </p:txBody>
          </p:sp>
        </mc:Choice>
        <mc:Fallback xmlns="">
          <p:sp>
            <p:nvSpPr>
              <p:cNvPr id="12" name="TextBox 11">
                <a:extLst>
                  <a:ext uri="{FF2B5EF4-FFF2-40B4-BE49-F238E27FC236}">
                    <a16:creationId xmlns:a16="http://schemas.microsoft.com/office/drawing/2014/main" id="{AFC1A672-4714-06F9-F8D8-F8774CEECB1D}"/>
                  </a:ext>
                </a:extLst>
              </p:cNvPr>
              <p:cNvSpPr txBox="1">
                <a:spLocks noRot="1" noChangeAspect="1" noMove="1" noResize="1" noEditPoints="1" noAdjustHandles="1" noChangeArrowheads="1" noChangeShapeType="1" noTextEdit="1"/>
              </p:cNvSpPr>
              <p:nvPr/>
            </p:nvSpPr>
            <p:spPr>
              <a:xfrm>
                <a:off x="5026961" y="2313698"/>
                <a:ext cx="1434495" cy="646331"/>
              </a:xfrm>
              <a:prstGeom prst="rect">
                <a:avLst/>
              </a:prstGeom>
              <a:blipFill>
                <a:blip r:embed="rId8"/>
                <a:stretch>
                  <a:fillRect l="-426"/>
                </a:stretch>
              </a:blipFill>
            </p:spPr>
            <p:txBody>
              <a:bodyPr/>
              <a:lstStyle/>
              <a:p>
                <a:r>
                  <a:rPr lang="en-US">
                    <a:noFill/>
                  </a:rPr>
                  <a:t> </a:t>
                </a:r>
              </a:p>
            </p:txBody>
          </p:sp>
        </mc:Fallback>
      </mc:AlternateContent>
    </p:spTree>
    <p:extLst>
      <p:ext uri="{BB962C8B-B14F-4D97-AF65-F5344CB8AC3E}">
        <p14:creationId xmlns:p14="http://schemas.microsoft.com/office/powerpoint/2010/main" val="4005653655"/>
      </p:ext>
    </p:extLst>
  </p:cSld>
  <p:clrMapOvr>
    <a:masterClrMapping/>
  </p:clrMapOvr>
  <p:transition spd="slow">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dirty="0"/>
                  <a:t>d. Show that the real interest rate you found in part </a:t>
                </a:r>
                <a:r>
                  <a:rPr lang="en-US" sz="1200" i="1" dirty="0"/>
                  <a:t>b</a:t>
                </a:r>
                <a:r>
                  <a:rPr lang="en-US" sz="1200" dirty="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dirty="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dirty="0"/>
                  <a:t>. What does this result show about the real interest rate and the market for saving?</a:t>
                </a:r>
              </a:p>
            </p:txBody>
          </p:sp>
        </mc:Choice>
        <mc:Fallback xmlns="">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C1A672-4714-06F9-F8D8-F8774CEECB1D}"/>
                  </a:ext>
                </a:extLst>
              </p:cNvPr>
              <p:cNvSpPr txBox="1"/>
              <p:nvPr/>
            </p:nvSpPr>
            <p:spPr>
              <a:xfrm>
                <a:off x="5026961" y="2313698"/>
                <a:ext cx="2638671" cy="923330"/>
              </a:xfrm>
              <a:prstGeom prst="rect">
                <a:avLst/>
              </a:prstGeom>
              <a:noFill/>
            </p:spPr>
            <p:txBody>
              <a:bodyPr wrap="none" rtlCol="0">
                <a:spAutoFit/>
              </a:bodyPr>
              <a:lstStyle/>
              <a:p>
                <a:pPr>
                  <a:lnSpc>
                    <a:spcPct val="150000"/>
                  </a:lnSpc>
                </a:pPr>
                <a:r>
                  <a:rPr lang="en-US" sz="1200" dirty="0"/>
                  <a:t>When </a:t>
                </a:r>
                <a14:m>
                  <m:oMath xmlns:m="http://schemas.openxmlformats.org/officeDocument/2006/math">
                    <m:r>
                      <a:rPr lang="en-US" sz="1200" b="0" i="1" smtClean="0">
                        <a:latin typeface="Cambria Math" panose="02040503050406030204" pitchFamily="18" charset="0"/>
                      </a:rPr>
                      <m:t>𝑟</m:t>
                    </m:r>
                    <m:r>
                      <a:rPr lang="en-US" sz="1200" b="0" i="1" smtClean="0">
                        <a:latin typeface="Cambria Math" panose="02040503050406030204" pitchFamily="18" charset="0"/>
                      </a:rPr>
                      <m:t>=0.1</m:t>
                    </m:r>
                  </m:oMath>
                </a14:m>
                <a:r>
                  <a:rPr lang="en-US" sz="1200" dirty="0"/>
                  <a:t>, </a:t>
                </a: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𝑆</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r>
                            <a:rPr lang="en-US" sz="1200" b="0" i="1" smtClean="0">
                              <a:latin typeface="Cambria Math" panose="02040503050406030204" pitchFamily="18" charset="0"/>
                            </a:rPr>
                            <m:t>∗</m:t>
                          </m:r>
                        </m:sup>
                      </m:sSup>
                      <m:r>
                        <a:rPr lang="en-US" sz="1200" b="0" i="1" smtClean="0">
                          <a:latin typeface="Cambria Math" panose="02040503050406030204" pitchFamily="18" charset="0"/>
                        </a:rPr>
                        <m:t>=1200</m:t>
                      </m:r>
                    </m:oMath>
                  </m:oMathPara>
                </a14:m>
                <a:endParaRPr lang="en-US" sz="1200" b="0" dirty="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𝑁𝑆</m:t>
                      </m:r>
                      <m:r>
                        <a:rPr lang="en-US" sz="1200" b="0" i="1" smtClean="0">
                          <a:latin typeface="Cambria Math" panose="02040503050406030204" pitchFamily="18" charset="0"/>
                        </a:rPr>
                        <m:t>=10000−7200−1800=1000</m:t>
                      </m:r>
                    </m:oMath>
                  </m:oMathPara>
                </a14:m>
                <a:endParaRPr lang="en-US" sz="1200" dirty="0"/>
              </a:p>
            </p:txBody>
          </p:sp>
        </mc:Choice>
        <mc:Fallback xmlns="">
          <p:sp>
            <p:nvSpPr>
              <p:cNvPr id="12" name="TextBox 11">
                <a:extLst>
                  <a:ext uri="{FF2B5EF4-FFF2-40B4-BE49-F238E27FC236}">
                    <a16:creationId xmlns:a16="http://schemas.microsoft.com/office/drawing/2014/main" id="{AFC1A672-4714-06F9-F8D8-F8774CEECB1D}"/>
                  </a:ext>
                </a:extLst>
              </p:cNvPr>
              <p:cNvSpPr txBox="1">
                <a:spLocks noRot="1" noChangeAspect="1" noMove="1" noResize="1" noEditPoints="1" noAdjustHandles="1" noChangeArrowheads="1" noChangeShapeType="1" noTextEdit="1"/>
              </p:cNvSpPr>
              <p:nvPr/>
            </p:nvSpPr>
            <p:spPr>
              <a:xfrm>
                <a:off x="5026961" y="2313698"/>
                <a:ext cx="2638671" cy="923330"/>
              </a:xfrm>
              <a:prstGeom prst="rect">
                <a:avLst/>
              </a:prstGeom>
              <a:blipFill>
                <a:blip r:embed="rId8"/>
                <a:stretch>
                  <a:fillRect l="-231"/>
                </a:stretch>
              </a:blipFill>
            </p:spPr>
            <p:txBody>
              <a:bodyPr/>
              <a:lstStyle/>
              <a:p>
                <a:r>
                  <a:rPr lang="en-US">
                    <a:noFill/>
                  </a:rPr>
                  <a:t> </a:t>
                </a:r>
              </a:p>
            </p:txBody>
          </p:sp>
        </mc:Fallback>
      </mc:AlternateContent>
    </p:spTree>
    <p:extLst>
      <p:ext uri="{BB962C8B-B14F-4D97-AF65-F5344CB8AC3E}">
        <p14:creationId xmlns:p14="http://schemas.microsoft.com/office/powerpoint/2010/main" val="668129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dirty="0"/>
                  <a:t>d. Show that the real interest rate you found in part </a:t>
                </a:r>
                <a:r>
                  <a:rPr lang="en-US" sz="1200" i="1" dirty="0"/>
                  <a:t>b</a:t>
                </a:r>
                <a:r>
                  <a:rPr lang="en-US" sz="1200" dirty="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dirty="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dirty="0"/>
                  <a:t>. What does this result show about the real interest rate and the market for saving?</a:t>
                </a:r>
              </a:p>
            </p:txBody>
          </p:sp>
        </mc:Choice>
        <mc:Fallback xmlns="">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C1A672-4714-06F9-F8D8-F8774CEECB1D}"/>
                  </a:ext>
                </a:extLst>
              </p:cNvPr>
              <p:cNvSpPr txBox="1"/>
              <p:nvPr/>
            </p:nvSpPr>
            <p:spPr>
              <a:xfrm>
                <a:off x="5026961" y="2313698"/>
                <a:ext cx="2638671" cy="1200329"/>
              </a:xfrm>
              <a:prstGeom prst="rect">
                <a:avLst/>
              </a:prstGeom>
              <a:noFill/>
            </p:spPr>
            <p:txBody>
              <a:bodyPr wrap="none" rtlCol="0">
                <a:spAutoFit/>
              </a:bodyPr>
              <a:lstStyle/>
              <a:p>
                <a:pPr>
                  <a:lnSpc>
                    <a:spcPct val="150000"/>
                  </a:lnSpc>
                </a:pPr>
                <a:r>
                  <a:rPr lang="en-US" sz="1200" dirty="0"/>
                  <a:t>When </a:t>
                </a:r>
                <a14:m>
                  <m:oMath xmlns:m="http://schemas.openxmlformats.org/officeDocument/2006/math">
                    <m:r>
                      <a:rPr lang="en-US" sz="1200" b="0" i="1" smtClean="0">
                        <a:latin typeface="Cambria Math" panose="02040503050406030204" pitchFamily="18" charset="0"/>
                      </a:rPr>
                      <m:t>𝑟</m:t>
                    </m:r>
                    <m:r>
                      <a:rPr lang="en-US" sz="1200" b="0" i="1" smtClean="0">
                        <a:latin typeface="Cambria Math" panose="02040503050406030204" pitchFamily="18" charset="0"/>
                      </a:rPr>
                      <m:t>=0.1</m:t>
                    </m:r>
                  </m:oMath>
                </a14:m>
                <a:r>
                  <a:rPr lang="en-US" sz="1200" dirty="0"/>
                  <a:t>, </a:t>
                </a: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𝑆</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r>
                            <a:rPr lang="en-US" sz="1200" b="0" i="1" smtClean="0">
                              <a:latin typeface="Cambria Math" panose="02040503050406030204" pitchFamily="18" charset="0"/>
                            </a:rPr>
                            <m:t>∗</m:t>
                          </m:r>
                        </m:sup>
                      </m:sSup>
                      <m:r>
                        <a:rPr lang="en-US" sz="1200" b="0" i="1" smtClean="0">
                          <a:latin typeface="Cambria Math" panose="02040503050406030204" pitchFamily="18" charset="0"/>
                        </a:rPr>
                        <m:t>=1200</m:t>
                      </m:r>
                    </m:oMath>
                  </m:oMathPara>
                </a14:m>
                <a:endParaRPr lang="en-US" sz="1200" b="0" dirty="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𝑁𝑆</m:t>
                      </m:r>
                      <m:r>
                        <a:rPr lang="en-US" sz="1200" b="0" i="1" smtClean="0">
                          <a:latin typeface="Cambria Math" panose="02040503050406030204" pitchFamily="18" charset="0"/>
                        </a:rPr>
                        <m:t>=10000−7200−1800=1000</m:t>
                      </m:r>
                    </m:oMath>
                  </m:oMathPara>
                </a14:m>
                <a:endParaRPr lang="en-US" sz="1200" dirty="0"/>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r>
                        <a:rPr lang="en-US" sz="1200" b="0" i="1" smtClean="0">
                          <a:latin typeface="Cambria Math" panose="02040503050406030204" pitchFamily="18" charset="0"/>
                        </a:rPr>
                        <m:t>=2000−1000=1000</m:t>
                      </m:r>
                    </m:oMath>
                  </m:oMathPara>
                </a14:m>
                <a:endParaRPr lang="en-US" sz="1200" dirty="0"/>
              </a:p>
            </p:txBody>
          </p:sp>
        </mc:Choice>
        <mc:Fallback xmlns="">
          <p:sp>
            <p:nvSpPr>
              <p:cNvPr id="12" name="TextBox 11">
                <a:extLst>
                  <a:ext uri="{FF2B5EF4-FFF2-40B4-BE49-F238E27FC236}">
                    <a16:creationId xmlns:a16="http://schemas.microsoft.com/office/drawing/2014/main" id="{AFC1A672-4714-06F9-F8D8-F8774CEECB1D}"/>
                  </a:ext>
                </a:extLst>
              </p:cNvPr>
              <p:cNvSpPr txBox="1">
                <a:spLocks noRot="1" noChangeAspect="1" noMove="1" noResize="1" noEditPoints="1" noAdjustHandles="1" noChangeArrowheads="1" noChangeShapeType="1" noTextEdit="1"/>
              </p:cNvSpPr>
              <p:nvPr/>
            </p:nvSpPr>
            <p:spPr>
              <a:xfrm>
                <a:off x="5026961" y="2313698"/>
                <a:ext cx="2638671" cy="1200329"/>
              </a:xfrm>
              <a:prstGeom prst="rect">
                <a:avLst/>
              </a:prstGeom>
              <a:blipFill>
                <a:blip r:embed="rId8"/>
                <a:stretch>
                  <a:fillRect l="-231"/>
                </a:stretch>
              </a:blipFill>
            </p:spPr>
            <p:txBody>
              <a:bodyPr/>
              <a:lstStyle/>
              <a:p>
                <a:r>
                  <a:rPr lang="en-US">
                    <a:noFill/>
                  </a:rPr>
                  <a:t> </a:t>
                </a:r>
              </a:p>
            </p:txBody>
          </p:sp>
        </mc:Fallback>
      </mc:AlternateContent>
    </p:spTree>
    <p:extLst>
      <p:ext uri="{BB962C8B-B14F-4D97-AF65-F5344CB8AC3E}">
        <p14:creationId xmlns:p14="http://schemas.microsoft.com/office/powerpoint/2010/main" val="311520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dirty="0"/>
              <a:t>Real GDP is $8 trillion, nominal GDP is $10 trillion, M1 is $2 trillion, and M3 is $5 trillion.</a:t>
            </a:r>
            <a:endParaRPr lang="en-AU" dirty="0"/>
          </a:p>
        </p:txBody>
      </p:sp>
      <p:sp>
        <p:nvSpPr>
          <p:cNvPr id="5" name="TextBox 4">
            <a:extLst>
              <a:ext uri="{FF2B5EF4-FFF2-40B4-BE49-F238E27FC236}">
                <a16:creationId xmlns:a16="http://schemas.microsoft.com/office/drawing/2014/main" id="{4DB3DBD5-02C1-B1CA-EDDC-4EAD304A5A93}"/>
              </a:ext>
            </a:extLst>
          </p:cNvPr>
          <p:cNvSpPr txBox="1"/>
          <p:nvPr/>
        </p:nvSpPr>
        <p:spPr>
          <a:xfrm>
            <a:off x="577850" y="1852612"/>
            <a:ext cx="4463143" cy="338554"/>
          </a:xfrm>
          <a:prstGeom prst="rect">
            <a:avLst/>
          </a:prstGeom>
          <a:noFill/>
        </p:spPr>
        <p:txBody>
          <a:bodyPr wrap="square" rtlCol="0">
            <a:spAutoFit/>
          </a:bodyPr>
          <a:lstStyle/>
          <a:p>
            <a:r>
              <a:rPr lang="en-US" sz="1600" dirty="0"/>
              <a:t>a. Find velocity for M1 and for M3.</a:t>
            </a:r>
          </a:p>
        </p:txBody>
      </p:sp>
    </p:spTree>
    <p:extLst>
      <p:ext uri="{BB962C8B-B14F-4D97-AF65-F5344CB8AC3E}">
        <p14:creationId xmlns:p14="http://schemas.microsoft.com/office/powerpoint/2010/main" val="3072759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a:t>Question 2</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05429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=2600+0.8</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−10,000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054298" cy="246221"/>
              </a:xfrm>
              <a:prstGeom prst="rect">
                <a:avLst/>
              </a:prstGeom>
              <a:blipFill>
                <a:blip r:embed="rId2"/>
                <a:stretch>
                  <a:fillRect l="-998" r="-399"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52867"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=2000−10,000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52867"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1133" y="2636652"/>
                <a:ext cx="91973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=1800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1133" y="2636652"/>
                <a:ext cx="919739" cy="246221"/>
              </a:xfrm>
              <a:prstGeom prst="rect">
                <a:avLst/>
              </a:prstGeom>
              <a:blipFill>
                <a:blip r:embed="rId4"/>
                <a:stretch>
                  <a:fillRect l="-4667" r="-333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480789" y="2941777"/>
                <a:ext cx="728148"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480789" y="2941777"/>
                <a:ext cx="728148" cy="246221"/>
              </a:xfrm>
              <a:prstGeom prst="rect">
                <a:avLst/>
              </a:prstGeom>
              <a:blipFill>
                <a:blip r:embed="rId5"/>
                <a:stretch>
                  <a:fillRect l="-5882" r="-5042"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3631" y="3252960"/>
                <a:ext cx="90717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=3000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3631" y="3252960"/>
                <a:ext cx="907171" cy="246221"/>
              </a:xfrm>
              <a:prstGeom prst="rect">
                <a:avLst/>
              </a:prstGeom>
              <a:blipFill>
                <a:blip r:embed="rId6"/>
                <a:stretch>
                  <a:fillRect l="-4730" r="-3378"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9" name="TextBox 8">
            <a:extLst>
              <a:ext uri="{FF2B5EF4-FFF2-40B4-BE49-F238E27FC236}">
                <a16:creationId xmlns:a16="http://schemas.microsoft.com/office/drawing/2014/main" id="{B5797D9E-D913-37DB-0CD9-547C13199D62}"/>
              </a:ext>
            </a:extLst>
          </p:cNvPr>
          <p:cNvSpPr txBox="1"/>
          <p:nvPr/>
        </p:nvSpPr>
        <p:spPr>
          <a:xfrm>
            <a:off x="546569" y="3592389"/>
            <a:ext cx="2868191" cy="461665"/>
          </a:xfrm>
          <a:prstGeom prst="rect">
            <a:avLst/>
          </a:prstGeom>
          <a:noFill/>
        </p:spPr>
        <p:txBody>
          <a:bodyPr wrap="square" rtlCol="0">
            <a:spAutoFit/>
          </a:bodyPr>
          <a:lstStyle/>
          <a:p>
            <a:r>
              <a:rPr lang="en-US" sz="1200" dirty="0"/>
              <a:t>The real interest rate, expressed as a decimal, is 0.10 (that is, 10 percent)</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1015663"/>
              </a:xfrm>
              <a:prstGeom prst="rect">
                <a:avLst/>
              </a:prstGeom>
              <a:noFill/>
            </p:spPr>
            <p:txBody>
              <a:bodyPr wrap="square" rtlCol="0">
                <a:spAutoFit/>
              </a:bodyPr>
              <a:lstStyle/>
              <a:p>
                <a:r>
                  <a:rPr lang="en-US" sz="1200" dirty="0"/>
                  <a:t>d. Show that the real interest rate you found in part </a:t>
                </a:r>
                <a:r>
                  <a:rPr lang="en-US" sz="1200" i="1" dirty="0"/>
                  <a:t>b</a:t>
                </a:r>
                <a:r>
                  <a:rPr lang="en-US" sz="1200" dirty="0"/>
                  <a:t> sets national saving at potential output, defined as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r>
                      <a:rPr lang="en-US" sz="1200" b="0" i="1" smtClean="0">
                        <a:latin typeface="Cambria Math" panose="02040503050406030204" pitchFamily="18" charset="0"/>
                      </a:rPr>
                      <m:t>𝐶</m:t>
                    </m:r>
                    <m:r>
                      <a:rPr lang="en-US" sz="1200" b="0" i="1" smtClean="0">
                        <a:latin typeface="Cambria Math" panose="02040503050406030204" pitchFamily="18" charset="0"/>
                      </a:rPr>
                      <m:t>−</m:t>
                    </m:r>
                    <m:r>
                      <a:rPr lang="en-US" sz="1200" b="0" i="1" smtClean="0">
                        <a:latin typeface="Cambria Math" panose="02040503050406030204" pitchFamily="18" charset="0"/>
                      </a:rPr>
                      <m:t>𝐺</m:t>
                    </m:r>
                  </m:oMath>
                </a14:m>
                <a:r>
                  <a:rPr lang="en-US" sz="1200" dirty="0"/>
                  <a:t>, equal to planned investment,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oMath>
                </a14:m>
                <a:r>
                  <a:rPr lang="en-US" sz="1200" dirty="0"/>
                  <a:t>. What does this result show about the real interest rate and the market for saving?</a:t>
                </a:r>
              </a:p>
            </p:txBody>
          </p:sp>
        </mc:Choice>
        <mc:Fallback xmlns="">
          <p:sp>
            <p:nvSpPr>
              <p:cNvPr id="11" name="TextBox 10">
                <a:extLst>
                  <a:ext uri="{FF2B5EF4-FFF2-40B4-BE49-F238E27FC236}">
                    <a16:creationId xmlns:a16="http://schemas.microsoft.com/office/drawing/2014/main" id="{0BB0DB78-18E1-A86A-3F69-95A3B4A7C9D5}"/>
                  </a:ext>
                </a:extLst>
              </p:cNvPr>
              <p:cNvSpPr txBox="1">
                <a:spLocks noRot="1" noChangeAspect="1" noMove="1" noResize="1" noEditPoints="1" noAdjustHandles="1" noChangeArrowheads="1" noChangeShapeType="1" noTextEdit="1"/>
              </p:cNvSpPr>
              <p:nvPr/>
            </p:nvSpPr>
            <p:spPr>
              <a:xfrm>
                <a:off x="5026961" y="1200084"/>
                <a:ext cx="3539189" cy="1015663"/>
              </a:xfrm>
              <a:prstGeom prst="rect">
                <a:avLst/>
              </a:prstGeom>
              <a:blipFill>
                <a:blip r:embed="rId7"/>
                <a:stretch>
                  <a:fillRect l="-172" t="-1205" b="-361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C1A672-4714-06F9-F8D8-F8774CEECB1D}"/>
                  </a:ext>
                </a:extLst>
              </p:cNvPr>
              <p:cNvSpPr txBox="1"/>
              <p:nvPr/>
            </p:nvSpPr>
            <p:spPr>
              <a:xfrm>
                <a:off x="5026961" y="2313698"/>
                <a:ext cx="2638671" cy="1200329"/>
              </a:xfrm>
              <a:prstGeom prst="rect">
                <a:avLst/>
              </a:prstGeom>
              <a:noFill/>
            </p:spPr>
            <p:txBody>
              <a:bodyPr wrap="none" rtlCol="0">
                <a:spAutoFit/>
              </a:bodyPr>
              <a:lstStyle/>
              <a:p>
                <a:pPr>
                  <a:lnSpc>
                    <a:spcPct val="150000"/>
                  </a:lnSpc>
                </a:pPr>
                <a:r>
                  <a:rPr lang="en-US" sz="1200" dirty="0"/>
                  <a:t>When </a:t>
                </a:r>
                <a14:m>
                  <m:oMath xmlns:m="http://schemas.openxmlformats.org/officeDocument/2006/math">
                    <m:r>
                      <a:rPr lang="en-US" sz="1200" b="0" i="1" smtClean="0">
                        <a:latin typeface="Cambria Math" panose="02040503050406030204" pitchFamily="18" charset="0"/>
                      </a:rPr>
                      <m:t>𝑟</m:t>
                    </m:r>
                    <m:r>
                      <a:rPr lang="en-US" sz="1200" b="0" i="1" smtClean="0">
                        <a:latin typeface="Cambria Math" panose="02040503050406030204" pitchFamily="18" charset="0"/>
                      </a:rPr>
                      <m:t>=0.1</m:t>
                    </m:r>
                  </m:oMath>
                </a14:m>
                <a:r>
                  <a:rPr lang="en-US" sz="1200" dirty="0"/>
                  <a:t>, </a:t>
                </a:r>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𝑆</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r>
                            <a:rPr lang="en-US" sz="1200" b="0" i="1" smtClean="0">
                              <a:latin typeface="Cambria Math" panose="02040503050406030204" pitchFamily="18" charset="0"/>
                            </a:rPr>
                            <m:t>∗</m:t>
                          </m:r>
                        </m:sup>
                      </m:sSup>
                      <m:r>
                        <a:rPr lang="en-US" sz="1200" b="0" i="1" smtClean="0">
                          <a:latin typeface="Cambria Math" panose="02040503050406030204" pitchFamily="18" charset="0"/>
                        </a:rPr>
                        <m:t>=1200</m:t>
                      </m:r>
                    </m:oMath>
                  </m:oMathPara>
                </a14:m>
                <a:endParaRPr lang="en-US" sz="1200" b="0" dirty="0"/>
              </a:p>
              <a:p>
                <a:pPr>
                  <a:lnSpc>
                    <a:spcPct val="150000"/>
                  </a:lnSpc>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𝑁𝑆</m:t>
                      </m:r>
                      <m:r>
                        <a:rPr lang="en-US" sz="1200" b="0" i="1" smtClean="0">
                          <a:latin typeface="Cambria Math" panose="02040503050406030204" pitchFamily="18" charset="0"/>
                        </a:rPr>
                        <m:t>=10000−7200−1800=1000</m:t>
                      </m:r>
                    </m:oMath>
                  </m:oMathPara>
                </a14:m>
                <a:endParaRPr lang="en-US" sz="1200" dirty="0"/>
              </a:p>
              <a:p>
                <a:pPr>
                  <a:lnSpc>
                    <a:spcPct val="150000"/>
                  </a:lnSpc>
                </a:pPr>
                <a14:m>
                  <m:oMathPara xmlns:m="http://schemas.openxmlformats.org/officeDocument/2006/math">
                    <m:oMathParaPr>
                      <m:jc m:val="left"/>
                    </m:oMathParaPr>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𝐼</m:t>
                          </m:r>
                        </m:e>
                        <m:sup>
                          <m:r>
                            <a:rPr lang="en-US" sz="1200" b="0" i="1" smtClean="0">
                              <a:latin typeface="Cambria Math" panose="02040503050406030204" pitchFamily="18" charset="0"/>
                            </a:rPr>
                            <m:t>𝑃</m:t>
                          </m:r>
                        </m:sup>
                      </m:sSup>
                      <m:r>
                        <a:rPr lang="en-US" sz="1200" b="0" i="1" smtClean="0">
                          <a:latin typeface="Cambria Math" panose="02040503050406030204" pitchFamily="18" charset="0"/>
                        </a:rPr>
                        <m:t>=2000−1000=1000</m:t>
                      </m:r>
                    </m:oMath>
                  </m:oMathPara>
                </a14:m>
                <a:endParaRPr lang="en-US" sz="1200" dirty="0"/>
              </a:p>
            </p:txBody>
          </p:sp>
        </mc:Choice>
        <mc:Fallback xmlns="">
          <p:sp>
            <p:nvSpPr>
              <p:cNvPr id="12" name="TextBox 11">
                <a:extLst>
                  <a:ext uri="{FF2B5EF4-FFF2-40B4-BE49-F238E27FC236}">
                    <a16:creationId xmlns:a16="http://schemas.microsoft.com/office/drawing/2014/main" id="{AFC1A672-4714-06F9-F8D8-F8774CEECB1D}"/>
                  </a:ext>
                </a:extLst>
              </p:cNvPr>
              <p:cNvSpPr txBox="1">
                <a:spLocks noRot="1" noChangeAspect="1" noMove="1" noResize="1" noEditPoints="1" noAdjustHandles="1" noChangeArrowheads="1" noChangeShapeType="1" noTextEdit="1"/>
              </p:cNvSpPr>
              <p:nvPr/>
            </p:nvSpPr>
            <p:spPr>
              <a:xfrm>
                <a:off x="5026961" y="2313698"/>
                <a:ext cx="2638671" cy="1200329"/>
              </a:xfrm>
              <a:prstGeom prst="rect">
                <a:avLst/>
              </a:prstGeom>
              <a:blipFill>
                <a:blip r:embed="rId8"/>
                <a:stretch>
                  <a:fillRect l="-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5088AB5-3EF5-019C-6B61-85AB2D224B71}"/>
                  </a:ext>
                </a:extLst>
              </p:cNvPr>
              <p:cNvSpPr txBox="1"/>
              <p:nvPr/>
            </p:nvSpPr>
            <p:spPr>
              <a:xfrm>
                <a:off x="5026961" y="3637755"/>
                <a:ext cx="3249738" cy="611321"/>
              </a:xfrm>
              <a:prstGeom prst="rect">
                <a:avLst/>
              </a:prstGeom>
              <a:noFill/>
              <a:ln>
                <a:solidFill>
                  <a:schemeClr val="accent1"/>
                </a:solidFill>
              </a:ln>
            </p:spPr>
            <p:txBody>
              <a:bodyPr wrap="square" rtlCol="0">
                <a:spAutoFit/>
              </a:bodyPr>
              <a:lstStyle/>
              <a:p>
                <a:r>
                  <a:rPr lang="en-US" sz="1100" dirty="0"/>
                  <a:t>At </a:t>
                </a:r>
                <a14:m>
                  <m:oMath xmlns:m="http://schemas.openxmlformats.org/officeDocument/2006/math">
                    <m:r>
                      <a:rPr lang="en-US" sz="1200" b="0" i="1" smtClean="0">
                        <a:latin typeface="Cambria Math" panose="02040503050406030204" pitchFamily="18" charset="0"/>
                      </a:rPr>
                      <m:t>𝑟</m:t>
                    </m:r>
                    <m:r>
                      <a:rPr lang="en-US" sz="1200" b="0" i="1" smtClean="0">
                        <a:latin typeface="Cambria Math" panose="02040503050406030204" pitchFamily="18" charset="0"/>
                      </a:rPr>
                      <m:t>=0.1</m:t>
                    </m:r>
                  </m:oMath>
                </a14:m>
                <a:r>
                  <a:rPr lang="en-US" sz="1100" dirty="0"/>
                  <a:t>, the interest rate is too high for this economy, firms have found the interest rate too expensive for extra investments.</a:t>
                </a:r>
              </a:p>
            </p:txBody>
          </p:sp>
        </mc:Choice>
        <mc:Fallback xmlns="">
          <p:sp>
            <p:nvSpPr>
              <p:cNvPr id="14" name="TextBox 13">
                <a:extLst>
                  <a:ext uri="{FF2B5EF4-FFF2-40B4-BE49-F238E27FC236}">
                    <a16:creationId xmlns:a16="http://schemas.microsoft.com/office/drawing/2014/main" id="{65088AB5-3EF5-019C-6B61-85AB2D224B71}"/>
                  </a:ext>
                </a:extLst>
              </p:cNvPr>
              <p:cNvSpPr txBox="1">
                <a:spLocks noRot="1" noChangeAspect="1" noMove="1" noResize="1" noEditPoints="1" noAdjustHandles="1" noChangeArrowheads="1" noChangeShapeType="1" noTextEdit="1"/>
              </p:cNvSpPr>
              <p:nvPr/>
            </p:nvSpPr>
            <p:spPr>
              <a:xfrm>
                <a:off x="5026961" y="3637755"/>
                <a:ext cx="3249738" cy="611321"/>
              </a:xfrm>
              <a:prstGeom prst="rect">
                <a:avLst/>
              </a:prstGeom>
              <a:blipFill>
                <a:blip r:embed="rId9"/>
                <a:stretch>
                  <a:fillRect b="-4902"/>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349528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dirty="0"/>
              <a:t>Question 3</a:t>
            </a:r>
          </a:p>
        </p:txBody>
      </p:sp>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584775"/>
          </a:xfrm>
          <a:prstGeom prst="rect">
            <a:avLst/>
          </a:prstGeom>
          <a:noFill/>
        </p:spPr>
        <p:txBody>
          <a:bodyPr wrap="square">
            <a:spAutoFit/>
          </a:bodyPr>
          <a:lstStyle/>
          <a:p>
            <a:r>
              <a:rPr lang="en-US" sz="1600" dirty="0">
                <a:latin typeface="+mn-lt"/>
              </a:rPr>
              <a:t>Suppose the Reserve Bank follows the following policy reaction function.</a:t>
            </a:r>
            <a:endParaRPr lang="en-AU" sz="1600" dirty="0"/>
          </a:p>
        </p:txBody>
      </p:sp>
      <p:sp>
        <p:nvSpPr>
          <p:cNvPr id="11" name="TextBox 10">
            <a:extLst>
              <a:ext uri="{FF2B5EF4-FFF2-40B4-BE49-F238E27FC236}">
                <a16:creationId xmlns:a16="http://schemas.microsoft.com/office/drawing/2014/main" id="{0BB0DB78-18E1-A86A-3F69-95A3B4A7C9D5}"/>
              </a:ext>
            </a:extLst>
          </p:cNvPr>
          <p:cNvSpPr txBox="1"/>
          <p:nvPr/>
        </p:nvSpPr>
        <p:spPr>
          <a:xfrm>
            <a:off x="507101" y="2906150"/>
            <a:ext cx="3539189" cy="646331"/>
          </a:xfrm>
          <a:prstGeom prst="rect">
            <a:avLst/>
          </a:prstGeom>
          <a:noFill/>
        </p:spPr>
        <p:txBody>
          <a:bodyPr wrap="square" rtlCol="0">
            <a:spAutoFit/>
          </a:bodyPr>
          <a:lstStyle/>
          <a:p>
            <a:r>
              <a:rPr lang="en-US" sz="1200" dirty="0">
                <a:latin typeface="+mn-lt"/>
              </a:rPr>
              <a:t>For this economy, the relationship between short-run equilibrium output Y and the real interest rate r set by the Reserve Bank is given by</a:t>
            </a:r>
          </a:p>
        </p:txBody>
      </p:sp>
      <p:pic>
        <p:nvPicPr>
          <p:cNvPr id="12" name="Picture 11">
            <a:extLst>
              <a:ext uri="{FF2B5EF4-FFF2-40B4-BE49-F238E27FC236}">
                <a16:creationId xmlns:a16="http://schemas.microsoft.com/office/drawing/2014/main" id="{9910E465-0985-B2E5-EBB5-2E7A22D15443}"/>
              </a:ext>
            </a:extLst>
          </p:cNvPr>
          <p:cNvPicPr>
            <a:picLocks noChangeAspect="1"/>
          </p:cNvPicPr>
          <p:nvPr/>
        </p:nvPicPr>
        <p:blipFill>
          <a:blip r:embed="rId2"/>
          <a:stretch>
            <a:fillRect/>
          </a:stretch>
        </p:blipFill>
        <p:spPr>
          <a:xfrm>
            <a:off x="835459" y="1747645"/>
            <a:ext cx="3210831" cy="1241730"/>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CB06740-36C6-0A9F-1662-599571B8579F}"/>
                  </a:ext>
                </a:extLst>
              </p:cNvPr>
              <p:cNvSpPr txBox="1"/>
              <p:nvPr/>
            </p:nvSpPr>
            <p:spPr>
              <a:xfrm>
                <a:off x="1622965" y="3598527"/>
                <a:ext cx="149432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=1000−1000</m:t>
                      </m:r>
                      <m:r>
                        <a:rPr lang="en-US" sz="1400" b="0" i="1" smtClean="0">
                          <a:latin typeface="Cambria Math" panose="02040503050406030204" pitchFamily="18" charset="0"/>
                        </a:rPr>
                        <m:t>𝑟</m:t>
                      </m:r>
                    </m:oMath>
                  </m:oMathPara>
                </a14:m>
                <a:endParaRPr lang="en-US" sz="1400" dirty="0"/>
              </a:p>
            </p:txBody>
          </p:sp>
        </mc:Choice>
        <mc:Fallback xmlns="">
          <p:sp>
            <p:nvSpPr>
              <p:cNvPr id="13" name="TextBox 12">
                <a:extLst>
                  <a:ext uri="{FF2B5EF4-FFF2-40B4-BE49-F238E27FC236}">
                    <a16:creationId xmlns:a16="http://schemas.microsoft.com/office/drawing/2014/main" id="{ECB06740-36C6-0A9F-1662-599571B8579F}"/>
                  </a:ext>
                </a:extLst>
              </p:cNvPr>
              <p:cNvSpPr txBox="1">
                <a:spLocks noRot="1" noChangeAspect="1" noMove="1" noResize="1" noEditPoints="1" noAdjustHandles="1" noChangeArrowheads="1" noChangeShapeType="1" noTextEdit="1"/>
              </p:cNvSpPr>
              <p:nvPr/>
            </p:nvSpPr>
            <p:spPr>
              <a:xfrm>
                <a:off x="1622965" y="3598527"/>
                <a:ext cx="1494320" cy="215444"/>
              </a:xfrm>
              <a:prstGeom prst="rect">
                <a:avLst/>
              </a:prstGeom>
              <a:blipFill>
                <a:blip r:embed="rId3"/>
                <a:stretch>
                  <a:fillRect l="-2041" r="-1633"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DF6D31F-ED82-67D8-519A-6B0D7A9A3798}"/>
                  </a:ext>
                </a:extLst>
              </p:cNvPr>
              <p:cNvSpPr txBox="1"/>
              <p:nvPr/>
            </p:nvSpPr>
            <p:spPr>
              <a:xfrm>
                <a:off x="507101" y="3862371"/>
                <a:ext cx="3920005" cy="646331"/>
              </a:xfrm>
              <a:prstGeom prst="rect">
                <a:avLst/>
              </a:prstGeom>
              <a:noFill/>
            </p:spPr>
            <p:txBody>
              <a:bodyPr wrap="square" rtlCol="0">
                <a:spAutoFit/>
              </a:bodyPr>
              <a:lstStyle/>
              <a:p>
                <a:r>
                  <a:rPr lang="en-US" sz="1200" dirty="0"/>
                  <a:t>Potential output is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=960</m:t>
                    </m:r>
                  </m:oMath>
                </a14:m>
                <a:r>
                  <a:rPr lang="en-US" sz="1200" dirty="0"/>
                  <a:t>. What can you infer about the Reserve Bank’s objective for the inflation rate in the long-term?</a:t>
                </a:r>
              </a:p>
            </p:txBody>
          </p:sp>
        </mc:Choice>
        <mc:Fallback xmlns="">
          <p:sp>
            <p:nvSpPr>
              <p:cNvPr id="14" name="TextBox 13">
                <a:extLst>
                  <a:ext uri="{FF2B5EF4-FFF2-40B4-BE49-F238E27FC236}">
                    <a16:creationId xmlns:a16="http://schemas.microsoft.com/office/drawing/2014/main" id="{DDF6D31F-ED82-67D8-519A-6B0D7A9A3798}"/>
                  </a:ext>
                </a:extLst>
              </p:cNvPr>
              <p:cNvSpPr txBox="1">
                <a:spLocks noRot="1" noChangeAspect="1" noMove="1" noResize="1" noEditPoints="1" noAdjustHandles="1" noChangeArrowheads="1" noChangeShapeType="1" noTextEdit="1"/>
              </p:cNvSpPr>
              <p:nvPr/>
            </p:nvSpPr>
            <p:spPr>
              <a:xfrm>
                <a:off x="507101" y="3862371"/>
                <a:ext cx="3920005" cy="646331"/>
              </a:xfrm>
              <a:prstGeom prst="rect">
                <a:avLst/>
              </a:prstGeom>
              <a:blipFill>
                <a:blip r:embed="rId4"/>
                <a:stretch>
                  <a:fillRect t="-1887" r="-778" b="-5660"/>
                </a:stretch>
              </a:blipFill>
            </p:spPr>
            <p:txBody>
              <a:bodyPr/>
              <a:lstStyle/>
              <a:p>
                <a:r>
                  <a:rPr lang="en-US">
                    <a:noFill/>
                  </a:rPr>
                  <a:t> </a:t>
                </a:r>
              </a:p>
            </p:txBody>
          </p:sp>
        </mc:Fallback>
      </mc:AlternateContent>
    </p:spTree>
    <p:extLst>
      <p:ext uri="{BB962C8B-B14F-4D97-AF65-F5344CB8AC3E}">
        <p14:creationId xmlns:p14="http://schemas.microsoft.com/office/powerpoint/2010/main" val="2275165086"/>
      </p:ext>
    </p:extLst>
  </p:cSld>
  <p:clrMapOvr>
    <a:masterClrMapping/>
  </p:clrMapOvr>
  <p:transition spd="slow">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dirty="0"/>
              <a:t>Question 3</a:t>
            </a:r>
          </a:p>
        </p:txBody>
      </p:sp>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584775"/>
          </a:xfrm>
          <a:prstGeom prst="rect">
            <a:avLst/>
          </a:prstGeom>
          <a:noFill/>
        </p:spPr>
        <p:txBody>
          <a:bodyPr wrap="square">
            <a:spAutoFit/>
          </a:bodyPr>
          <a:lstStyle/>
          <a:p>
            <a:r>
              <a:rPr lang="en-US" sz="1600" dirty="0">
                <a:latin typeface="+mn-lt"/>
              </a:rPr>
              <a:t>Suppose the Reserve Bank follows the following policy reaction function.</a:t>
            </a:r>
            <a:endParaRPr lang="en-AU" sz="1600" dirty="0"/>
          </a:p>
        </p:txBody>
      </p:sp>
      <p:sp>
        <p:nvSpPr>
          <p:cNvPr id="11" name="TextBox 10">
            <a:extLst>
              <a:ext uri="{FF2B5EF4-FFF2-40B4-BE49-F238E27FC236}">
                <a16:creationId xmlns:a16="http://schemas.microsoft.com/office/drawing/2014/main" id="{0BB0DB78-18E1-A86A-3F69-95A3B4A7C9D5}"/>
              </a:ext>
            </a:extLst>
          </p:cNvPr>
          <p:cNvSpPr txBox="1"/>
          <p:nvPr/>
        </p:nvSpPr>
        <p:spPr>
          <a:xfrm>
            <a:off x="507101" y="2906150"/>
            <a:ext cx="3539189" cy="646331"/>
          </a:xfrm>
          <a:prstGeom prst="rect">
            <a:avLst/>
          </a:prstGeom>
          <a:noFill/>
        </p:spPr>
        <p:txBody>
          <a:bodyPr wrap="square" rtlCol="0">
            <a:spAutoFit/>
          </a:bodyPr>
          <a:lstStyle/>
          <a:p>
            <a:r>
              <a:rPr lang="en-US" sz="1200" dirty="0">
                <a:latin typeface="+mn-lt"/>
              </a:rPr>
              <a:t>For this economy, the relationship between short-run equilibrium output Y and the real interest rate r set by the Reserve Bank is given by</a:t>
            </a:r>
          </a:p>
        </p:txBody>
      </p:sp>
      <p:pic>
        <p:nvPicPr>
          <p:cNvPr id="12" name="Picture 11">
            <a:extLst>
              <a:ext uri="{FF2B5EF4-FFF2-40B4-BE49-F238E27FC236}">
                <a16:creationId xmlns:a16="http://schemas.microsoft.com/office/drawing/2014/main" id="{9910E465-0985-B2E5-EBB5-2E7A22D15443}"/>
              </a:ext>
            </a:extLst>
          </p:cNvPr>
          <p:cNvPicPr>
            <a:picLocks noChangeAspect="1"/>
          </p:cNvPicPr>
          <p:nvPr/>
        </p:nvPicPr>
        <p:blipFill>
          <a:blip r:embed="rId2"/>
          <a:stretch>
            <a:fillRect/>
          </a:stretch>
        </p:blipFill>
        <p:spPr>
          <a:xfrm>
            <a:off x="835459" y="1747645"/>
            <a:ext cx="3210831" cy="1241730"/>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CB06740-36C6-0A9F-1662-599571B8579F}"/>
                  </a:ext>
                </a:extLst>
              </p:cNvPr>
              <p:cNvSpPr txBox="1"/>
              <p:nvPr/>
            </p:nvSpPr>
            <p:spPr>
              <a:xfrm>
                <a:off x="1622965" y="3598527"/>
                <a:ext cx="149432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=1000−1000</m:t>
                      </m:r>
                      <m:r>
                        <a:rPr lang="en-US" sz="1400" b="0" i="1" smtClean="0">
                          <a:latin typeface="Cambria Math" panose="02040503050406030204" pitchFamily="18" charset="0"/>
                        </a:rPr>
                        <m:t>𝑟</m:t>
                      </m:r>
                    </m:oMath>
                  </m:oMathPara>
                </a14:m>
                <a:endParaRPr lang="en-US" sz="1400" dirty="0"/>
              </a:p>
            </p:txBody>
          </p:sp>
        </mc:Choice>
        <mc:Fallback xmlns="">
          <p:sp>
            <p:nvSpPr>
              <p:cNvPr id="13" name="TextBox 12">
                <a:extLst>
                  <a:ext uri="{FF2B5EF4-FFF2-40B4-BE49-F238E27FC236}">
                    <a16:creationId xmlns:a16="http://schemas.microsoft.com/office/drawing/2014/main" id="{ECB06740-36C6-0A9F-1662-599571B8579F}"/>
                  </a:ext>
                </a:extLst>
              </p:cNvPr>
              <p:cNvSpPr txBox="1">
                <a:spLocks noRot="1" noChangeAspect="1" noMove="1" noResize="1" noEditPoints="1" noAdjustHandles="1" noChangeArrowheads="1" noChangeShapeType="1" noTextEdit="1"/>
              </p:cNvSpPr>
              <p:nvPr/>
            </p:nvSpPr>
            <p:spPr>
              <a:xfrm>
                <a:off x="1622965" y="3598527"/>
                <a:ext cx="1494320" cy="215444"/>
              </a:xfrm>
              <a:prstGeom prst="rect">
                <a:avLst/>
              </a:prstGeom>
              <a:blipFill>
                <a:blip r:embed="rId3"/>
                <a:stretch>
                  <a:fillRect l="-2041" r="-1633"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DF6D31F-ED82-67D8-519A-6B0D7A9A3798}"/>
                  </a:ext>
                </a:extLst>
              </p:cNvPr>
              <p:cNvSpPr txBox="1"/>
              <p:nvPr/>
            </p:nvSpPr>
            <p:spPr>
              <a:xfrm>
                <a:off x="507101" y="3862371"/>
                <a:ext cx="3920005" cy="646331"/>
              </a:xfrm>
              <a:prstGeom prst="rect">
                <a:avLst/>
              </a:prstGeom>
              <a:noFill/>
            </p:spPr>
            <p:txBody>
              <a:bodyPr wrap="square" rtlCol="0">
                <a:spAutoFit/>
              </a:bodyPr>
              <a:lstStyle/>
              <a:p>
                <a:r>
                  <a:rPr lang="en-US" sz="1200" dirty="0"/>
                  <a:t>Potential output is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=960</m:t>
                    </m:r>
                  </m:oMath>
                </a14:m>
                <a:r>
                  <a:rPr lang="en-US" sz="1200" dirty="0"/>
                  <a:t>. What can you infer about the Reserve Bank’s objective for the inflation rate in the long-term?</a:t>
                </a:r>
              </a:p>
            </p:txBody>
          </p:sp>
        </mc:Choice>
        <mc:Fallback xmlns="">
          <p:sp>
            <p:nvSpPr>
              <p:cNvPr id="14" name="TextBox 13">
                <a:extLst>
                  <a:ext uri="{FF2B5EF4-FFF2-40B4-BE49-F238E27FC236}">
                    <a16:creationId xmlns:a16="http://schemas.microsoft.com/office/drawing/2014/main" id="{DDF6D31F-ED82-67D8-519A-6B0D7A9A3798}"/>
                  </a:ext>
                </a:extLst>
              </p:cNvPr>
              <p:cNvSpPr txBox="1">
                <a:spLocks noRot="1" noChangeAspect="1" noMove="1" noResize="1" noEditPoints="1" noAdjustHandles="1" noChangeArrowheads="1" noChangeShapeType="1" noTextEdit="1"/>
              </p:cNvSpPr>
              <p:nvPr/>
            </p:nvSpPr>
            <p:spPr>
              <a:xfrm>
                <a:off x="507101" y="3862371"/>
                <a:ext cx="3920005" cy="646331"/>
              </a:xfrm>
              <a:prstGeom prst="rect">
                <a:avLst/>
              </a:prstGeom>
              <a:blipFill>
                <a:blip r:embed="rId4"/>
                <a:stretch>
                  <a:fillRect t="-1887" r="-778"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FE20BF5D-B692-F5EC-E974-5033DEA3C82B}"/>
                  </a:ext>
                </a:extLst>
              </p:cNvPr>
              <p:cNvGraphicFramePr>
                <a:graphicFrameLocks noGrp="1"/>
              </p:cNvGraphicFramePr>
              <p:nvPr/>
            </p:nvGraphicFramePr>
            <p:xfrm>
              <a:off x="5097712" y="1343455"/>
              <a:ext cx="3376920" cy="1645920"/>
            </p:xfrm>
            <a:graphic>
              <a:graphicData uri="http://schemas.openxmlformats.org/drawingml/2006/table">
                <a:tbl>
                  <a:tblPr firstRow="1" bandRow="1">
                    <a:tableStyleId>{D27102A9-8310-4765-A935-A1911B00CA55}</a:tableStyleId>
                  </a:tblPr>
                  <a:tblGrid>
                    <a:gridCol w="1125640">
                      <a:extLst>
                        <a:ext uri="{9D8B030D-6E8A-4147-A177-3AD203B41FA5}">
                          <a16:colId xmlns:a16="http://schemas.microsoft.com/office/drawing/2014/main" val="2580946427"/>
                        </a:ext>
                      </a:extLst>
                    </a:gridCol>
                    <a:gridCol w="1125640">
                      <a:extLst>
                        <a:ext uri="{9D8B030D-6E8A-4147-A177-3AD203B41FA5}">
                          <a16:colId xmlns:a16="http://schemas.microsoft.com/office/drawing/2014/main" val="3178259361"/>
                        </a:ext>
                      </a:extLst>
                    </a:gridCol>
                    <a:gridCol w="1125640">
                      <a:extLst>
                        <a:ext uri="{9D8B030D-6E8A-4147-A177-3AD203B41FA5}">
                          <a16:colId xmlns:a16="http://schemas.microsoft.com/office/drawing/2014/main" val="2746011933"/>
                        </a:ext>
                      </a:extLst>
                    </a:gridCol>
                  </a:tblGrid>
                  <a:tr h="160034">
                    <a:tc>
                      <a:txBody>
                        <a:bodyPr/>
                        <a:lstStyle/>
                        <a:p>
                          <a:pPr/>
                          <a14:m>
                            <m:oMathPara xmlns:m="http://schemas.openxmlformats.org/officeDocument/2006/math">
                              <m:oMathParaPr>
                                <m:jc m:val="centerGroup"/>
                              </m:oMathParaPr>
                              <m:oMath xmlns:m="http://schemas.openxmlformats.org/officeDocument/2006/math">
                                <m:r>
                                  <a:rPr lang="en-US" sz="1200" b="1" smtClean="0">
                                    <a:latin typeface="Cambria Math" panose="02040503050406030204" pitchFamily="18" charset="0"/>
                                  </a:rPr>
                                  <m:t>𝝅</m:t>
                                </m:r>
                              </m:oMath>
                            </m:oMathPara>
                          </a14:m>
                          <a:endParaRPr lang="en-US" sz="1200" dirty="0"/>
                        </a:p>
                      </a:txBody>
                      <a:tcPr/>
                    </a:tc>
                    <a:tc>
                      <a:txBody>
                        <a:bodyPr/>
                        <a:lstStyle/>
                        <a:p>
                          <a:pPr/>
                          <a14:m>
                            <m:oMathPara xmlns:m="http://schemas.openxmlformats.org/officeDocument/2006/math">
                              <m:oMathParaPr>
                                <m:jc m:val="centerGroup"/>
                              </m:oMathParaPr>
                              <m:oMath xmlns:m="http://schemas.openxmlformats.org/officeDocument/2006/math">
                                <m:r>
                                  <a:rPr lang="en-US" sz="1200" b="1" smtClean="0">
                                    <a:latin typeface="Cambria Math" panose="02040503050406030204" pitchFamily="18" charset="0"/>
                                  </a:rPr>
                                  <m:t>𝒓</m:t>
                                </m:r>
                              </m:oMath>
                            </m:oMathPara>
                          </a14:m>
                          <a:endParaRPr lang="en-US" sz="1200" dirty="0"/>
                        </a:p>
                      </a:txBody>
                      <a:tcPr/>
                    </a:tc>
                    <a:tc>
                      <a:txBody>
                        <a:bodyPr/>
                        <a:lstStyle/>
                        <a:p>
                          <a:pPr/>
                          <a14:m>
                            <m:oMathPara xmlns:m="http://schemas.openxmlformats.org/officeDocument/2006/math">
                              <m:oMathParaPr>
                                <m:jc m:val="centerGroup"/>
                              </m:oMathParaPr>
                              <m:oMath xmlns:m="http://schemas.openxmlformats.org/officeDocument/2006/math">
                                <m:r>
                                  <a:rPr lang="en-US" sz="1200" b="1" smtClean="0">
                                    <a:latin typeface="Cambria Math" panose="02040503050406030204" pitchFamily="18" charset="0"/>
                                  </a:rPr>
                                  <m:t>𝒀</m:t>
                                </m:r>
                              </m:oMath>
                            </m:oMathPara>
                          </a14:m>
                          <a:endParaRPr lang="en-US" sz="1200" dirty="0"/>
                        </a:p>
                      </a:txBody>
                      <a:tcPr/>
                    </a:tc>
                    <a:extLst>
                      <a:ext uri="{0D108BD9-81ED-4DB2-BD59-A6C34878D82A}">
                        <a16:rowId xmlns:a16="http://schemas.microsoft.com/office/drawing/2014/main" val="703894761"/>
                      </a:ext>
                    </a:extLst>
                  </a:tr>
                  <a:tr h="160034">
                    <a:tc>
                      <a:txBody>
                        <a:bodyPr/>
                        <a:lstStyle/>
                        <a:p>
                          <a:r>
                            <a:rPr lang="en-US" sz="1200" dirty="0"/>
                            <a:t>0</a:t>
                          </a:r>
                        </a:p>
                      </a:txBody>
                      <a:tcPr/>
                    </a:tc>
                    <a:tc>
                      <a:txBody>
                        <a:bodyPr/>
                        <a:lstStyle/>
                        <a:p>
                          <a:r>
                            <a:rPr lang="en-US" sz="1200" dirty="0"/>
                            <a:t>0.02</a:t>
                          </a:r>
                        </a:p>
                      </a:txBody>
                      <a:tcPr/>
                    </a:tc>
                    <a:tc>
                      <a:txBody>
                        <a:bodyPr/>
                        <a:lstStyle/>
                        <a:p>
                          <a:r>
                            <a:rPr lang="en-US" sz="1200" dirty="0"/>
                            <a:t>980</a:t>
                          </a:r>
                        </a:p>
                      </a:txBody>
                      <a:tcPr/>
                    </a:tc>
                    <a:extLst>
                      <a:ext uri="{0D108BD9-81ED-4DB2-BD59-A6C34878D82A}">
                        <a16:rowId xmlns:a16="http://schemas.microsoft.com/office/drawing/2014/main" val="2278861636"/>
                      </a:ext>
                    </a:extLst>
                  </a:tr>
                  <a:tr h="160034">
                    <a:tc>
                      <a:txBody>
                        <a:bodyPr/>
                        <a:lstStyle/>
                        <a:p>
                          <a:r>
                            <a:rPr lang="en-US" sz="1200" dirty="0"/>
                            <a:t>0.01</a:t>
                          </a:r>
                        </a:p>
                      </a:txBody>
                      <a:tcPr/>
                    </a:tc>
                    <a:tc>
                      <a:txBody>
                        <a:bodyPr/>
                        <a:lstStyle/>
                        <a:p>
                          <a:r>
                            <a:rPr lang="en-US" sz="1200" dirty="0"/>
                            <a:t>0.03</a:t>
                          </a:r>
                        </a:p>
                      </a:txBody>
                      <a:tcPr/>
                    </a:tc>
                    <a:tc>
                      <a:txBody>
                        <a:bodyPr/>
                        <a:lstStyle/>
                        <a:p>
                          <a:r>
                            <a:rPr lang="en-US" sz="1200" dirty="0"/>
                            <a:t>970</a:t>
                          </a:r>
                        </a:p>
                      </a:txBody>
                      <a:tcPr/>
                    </a:tc>
                    <a:extLst>
                      <a:ext uri="{0D108BD9-81ED-4DB2-BD59-A6C34878D82A}">
                        <a16:rowId xmlns:a16="http://schemas.microsoft.com/office/drawing/2014/main" val="1676793412"/>
                      </a:ext>
                    </a:extLst>
                  </a:tr>
                  <a:tr h="160034">
                    <a:tc>
                      <a:txBody>
                        <a:bodyPr/>
                        <a:lstStyle/>
                        <a:p>
                          <a:r>
                            <a:rPr lang="en-US" sz="1200" dirty="0">
                              <a:solidFill>
                                <a:schemeClr val="accent1"/>
                              </a:solidFill>
                            </a:rPr>
                            <a:t>0.02</a:t>
                          </a:r>
                        </a:p>
                      </a:txBody>
                      <a:tcPr/>
                    </a:tc>
                    <a:tc>
                      <a:txBody>
                        <a:bodyPr/>
                        <a:lstStyle/>
                        <a:p>
                          <a:r>
                            <a:rPr lang="en-US" sz="1200" dirty="0">
                              <a:solidFill>
                                <a:schemeClr val="accent1"/>
                              </a:solidFill>
                            </a:rPr>
                            <a:t>0.04</a:t>
                          </a:r>
                        </a:p>
                      </a:txBody>
                      <a:tcPr/>
                    </a:tc>
                    <a:tc>
                      <a:txBody>
                        <a:bodyPr/>
                        <a:lstStyle/>
                        <a:p>
                          <a:r>
                            <a:rPr lang="en-US" sz="1200" dirty="0">
                              <a:solidFill>
                                <a:schemeClr val="accent1"/>
                              </a:solidFill>
                            </a:rPr>
                            <a:t>960</a:t>
                          </a:r>
                        </a:p>
                      </a:txBody>
                      <a:tcPr/>
                    </a:tc>
                    <a:extLst>
                      <a:ext uri="{0D108BD9-81ED-4DB2-BD59-A6C34878D82A}">
                        <a16:rowId xmlns:a16="http://schemas.microsoft.com/office/drawing/2014/main" val="704574"/>
                      </a:ext>
                    </a:extLst>
                  </a:tr>
                  <a:tr h="160034">
                    <a:tc>
                      <a:txBody>
                        <a:bodyPr/>
                        <a:lstStyle/>
                        <a:p>
                          <a:r>
                            <a:rPr lang="en-US" sz="1200" dirty="0"/>
                            <a:t>0.03</a:t>
                          </a:r>
                        </a:p>
                      </a:txBody>
                      <a:tcPr/>
                    </a:tc>
                    <a:tc>
                      <a:txBody>
                        <a:bodyPr/>
                        <a:lstStyle/>
                        <a:p>
                          <a:r>
                            <a:rPr lang="en-US" sz="1200" dirty="0"/>
                            <a:t>0.05</a:t>
                          </a:r>
                        </a:p>
                      </a:txBody>
                      <a:tcPr/>
                    </a:tc>
                    <a:tc>
                      <a:txBody>
                        <a:bodyPr/>
                        <a:lstStyle/>
                        <a:p>
                          <a:r>
                            <a:rPr lang="en-US" sz="1200" dirty="0"/>
                            <a:t>950</a:t>
                          </a:r>
                        </a:p>
                      </a:txBody>
                      <a:tcPr/>
                    </a:tc>
                    <a:extLst>
                      <a:ext uri="{0D108BD9-81ED-4DB2-BD59-A6C34878D82A}">
                        <a16:rowId xmlns:a16="http://schemas.microsoft.com/office/drawing/2014/main" val="4161251111"/>
                      </a:ext>
                    </a:extLst>
                  </a:tr>
                  <a:tr h="160034">
                    <a:tc>
                      <a:txBody>
                        <a:bodyPr/>
                        <a:lstStyle/>
                        <a:p>
                          <a:r>
                            <a:rPr lang="en-US" sz="1200" dirty="0"/>
                            <a:t>0.04</a:t>
                          </a:r>
                        </a:p>
                      </a:txBody>
                      <a:tcPr/>
                    </a:tc>
                    <a:tc>
                      <a:txBody>
                        <a:bodyPr/>
                        <a:lstStyle/>
                        <a:p>
                          <a:r>
                            <a:rPr lang="en-US" sz="1200" dirty="0"/>
                            <a:t>0.06</a:t>
                          </a:r>
                        </a:p>
                      </a:txBody>
                      <a:tcPr/>
                    </a:tc>
                    <a:tc>
                      <a:txBody>
                        <a:bodyPr/>
                        <a:lstStyle/>
                        <a:p>
                          <a:r>
                            <a:rPr lang="en-US" sz="1200" dirty="0"/>
                            <a:t>940</a:t>
                          </a:r>
                        </a:p>
                      </a:txBody>
                      <a:tcPr/>
                    </a:tc>
                    <a:extLst>
                      <a:ext uri="{0D108BD9-81ED-4DB2-BD59-A6C34878D82A}">
                        <a16:rowId xmlns:a16="http://schemas.microsoft.com/office/drawing/2014/main" val="1186068207"/>
                      </a:ext>
                    </a:extLst>
                  </a:tr>
                </a:tbl>
              </a:graphicData>
            </a:graphic>
          </p:graphicFrame>
        </mc:Choice>
        <mc:Fallback xmlns="">
          <p:graphicFrame>
            <p:nvGraphicFramePr>
              <p:cNvPr id="15" name="Table 14">
                <a:extLst>
                  <a:ext uri="{FF2B5EF4-FFF2-40B4-BE49-F238E27FC236}">
                    <a16:creationId xmlns:a16="http://schemas.microsoft.com/office/drawing/2014/main" id="{FE20BF5D-B692-F5EC-E974-5033DEA3C82B}"/>
                  </a:ext>
                </a:extLst>
              </p:cNvPr>
              <p:cNvGraphicFramePr>
                <a:graphicFrameLocks noGrp="1"/>
              </p:cNvGraphicFramePr>
              <p:nvPr/>
            </p:nvGraphicFramePr>
            <p:xfrm>
              <a:off x="5097712" y="1343455"/>
              <a:ext cx="3376920" cy="1645920"/>
            </p:xfrm>
            <a:graphic>
              <a:graphicData uri="http://schemas.openxmlformats.org/drawingml/2006/table">
                <a:tbl>
                  <a:tblPr firstRow="1" bandRow="1">
                    <a:tableStyleId>{D27102A9-8310-4765-A935-A1911B00CA55}</a:tableStyleId>
                  </a:tblPr>
                  <a:tblGrid>
                    <a:gridCol w="1125640">
                      <a:extLst>
                        <a:ext uri="{9D8B030D-6E8A-4147-A177-3AD203B41FA5}">
                          <a16:colId xmlns:a16="http://schemas.microsoft.com/office/drawing/2014/main" val="2580946427"/>
                        </a:ext>
                      </a:extLst>
                    </a:gridCol>
                    <a:gridCol w="1125640">
                      <a:extLst>
                        <a:ext uri="{9D8B030D-6E8A-4147-A177-3AD203B41FA5}">
                          <a16:colId xmlns:a16="http://schemas.microsoft.com/office/drawing/2014/main" val="3178259361"/>
                        </a:ext>
                      </a:extLst>
                    </a:gridCol>
                    <a:gridCol w="1125640">
                      <a:extLst>
                        <a:ext uri="{9D8B030D-6E8A-4147-A177-3AD203B41FA5}">
                          <a16:colId xmlns:a16="http://schemas.microsoft.com/office/drawing/2014/main" val="2746011933"/>
                        </a:ext>
                      </a:extLst>
                    </a:gridCol>
                  </a:tblGrid>
                  <a:tr h="274320">
                    <a:tc>
                      <a:txBody>
                        <a:bodyPr/>
                        <a:lstStyle/>
                        <a:p>
                          <a:endParaRPr lang="en-US"/>
                        </a:p>
                      </a:txBody>
                      <a:tcPr>
                        <a:blipFill>
                          <a:blip r:embed="rId5"/>
                          <a:stretch>
                            <a:fillRect t="-2222" r="-200541" b="-515556"/>
                          </a:stretch>
                        </a:blipFill>
                      </a:tcPr>
                    </a:tc>
                    <a:tc>
                      <a:txBody>
                        <a:bodyPr/>
                        <a:lstStyle/>
                        <a:p>
                          <a:endParaRPr lang="en-US"/>
                        </a:p>
                      </a:txBody>
                      <a:tcPr>
                        <a:blipFill>
                          <a:blip r:embed="rId5"/>
                          <a:stretch>
                            <a:fillRect l="-100000" t="-2222" r="-100541" b="-515556"/>
                          </a:stretch>
                        </a:blipFill>
                      </a:tcPr>
                    </a:tc>
                    <a:tc>
                      <a:txBody>
                        <a:bodyPr/>
                        <a:lstStyle/>
                        <a:p>
                          <a:endParaRPr lang="en-US"/>
                        </a:p>
                      </a:txBody>
                      <a:tcPr>
                        <a:blipFill>
                          <a:blip r:embed="rId5"/>
                          <a:stretch>
                            <a:fillRect l="-200000" t="-2222" r="-541" b="-515556"/>
                          </a:stretch>
                        </a:blipFill>
                      </a:tcPr>
                    </a:tc>
                    <a:extLst>
                      <a:ext uri="{0D108BD9-81ED-4DB2-BD59-A6C34878D82A}">
                        <a16:rowId xmlns:a16="http://schemas.microsoft.com/office/drawing/2014/main" val="703894761"/>
                      </a:ext>
                    </a:extLst>
                  </a:tr>
                  <a:tr h="274320">
                    <a:tc>
                      <a:txBody>
                        <a:bodyPr/>
                        <a:lstStyle/>
                        <a:p>
                          <a:r>
                            <a:rPr lang="en-US" sz="1200" dirty="0"/>
                            <a:t>0</a:t>
                          </a:r>
                        </a:p>
                      </a:txBody>
                      <a:tcPr/>
                    </a:tc>
                    <a:tc>
                      <a:txBody>
                        <a:bodyPr/>
                        <a:lstStyle/>
                        <a:p>
                          <a:r>
                            <a:rPr lang="en-US" sz="1200" dirty="0"/>
                            <a:t>0.02</a:t>
                          </a:r>
                        </a:p>
                      </a:txBody>
                      <a:tcPr/>
                    </a:tc>
                    <a:tc>
                      <a:txBody>
                        <a:bodyPr/>
                        <a:lstStyle/>
                        <a:p>
                          <a:r>
                            <a:rPr lang="en-US" sz="1200" dirty="0"/>
                            <a:t>980</a:t>
                          </a:r>
                        </a:p>
                      </a:txBody>
                      <a:tcPr/>
                    </a:tc>
                    <a:extLst>
                      <a:ext uri="{0D108BD9-81ED-4DB2-BD59-A6C34878D82A}">
                        <a16:rowId xmlns:a16="http://schemas.microsoft.com/office/drawing/2014/main" val="2278861636"/>
                      </a:ext>
                    </a:extLst>
                  </a:tr>
                  <a:tr h="274320">
                    <a:tc>
                      <a:txBody>
                        <a:bodyPr/>
                        <a:lstStyle/>
                        <a:p>
                          <a:r>
                            <a:rPr lang="en-US" sz="1200" dirty="0"/>
                            <a:t>0.01</a:t>
                          </a:r>
                        </a:p>
                      </a:txBody>
                      <a:tcPr/>
                    </a:tc>
                    <a:tc>
                      <a:txBody>
                        <a:bodyPr/>
                        <a:lstStyle/>
                        <a:p>
                          <a:r>
                            <a:rPr lang="en-US" sz="1200" dirty="0"/>
                            <a:t>0.03</a:t>
                          </a:r>
                        </a:p>
                      </a:txBody>
                      <a:tcPr/>
                    </a:tc>
                    <a:tc>
                      <a:txBody>
                        <a:bodyPr/>
                        <a:lstStyle/>
                        <a:p>
                          <a:r>
                            <a:rPr lang="en-US" sz="1200" dirty="0"/>
                            <a:t>970</a:t>
                          </a:r>
                        </a:p>
                      </a:txBody>
                      <a:tcPr/>
                    </a:tc>
                    <a:extLst>
                      <a:ext uri="{0D108BD9-81ED-4DB2-BD59-A6C34878D82A}">
                        <a16:rowId xmlns:a16="http://schemas.microsoft.com/office/drawing/2014/main" val="1676793412"/>
                      </a:ext>
                    </a:extLst>
                  </a:tr>
                  <a:tr h="274320">
                    <a:tc>
                      <a:txBody>
                        <a:bodyPr/>
                        <a:lstStyle/>
                        <a:p>
                          <a:r>
                            <a:rPr lang="en-US" sz="1200" dirty="0">
                              <a:solidFill>
                                <a:schemeClr val="accent1"/>
                              </a:solidFill>
                            </a:rPr>
                            <a:t>0.02</a:t>
                          </a:r>
                        </a:p>
                      </a:txBody>
                      <a:tcPr/>
                    </a:tc>
                    <a:tc>
                      <a:txBody>
                        <a:bodyPr/>
                        <a:lstStyle/>
                        <a:p>
                          <a:r>
                            <a:rPr lang="en-US" sz="1200" dirty="0">
                              <a:solidFill>
                                <a:schemeClr val="accent1"/>
                              </a:solidFill>
                            </a:rPr>
                            <a:t>0.04</a:t>
                          </a:r>
                        </a:p>
                      </a:txBody>
                      <a:tcPr/>
                    </a:tc>
                    <a:tc>
                      <a:txBody>
                        <a:bodyPr/>
                        <a:lstStyle/>
                        <a:p>
                          <a:r>
                            <a:rPr lang="en-US" sz="1200" dirty="0">
                              <a:solidFill>
                                <a:schemeClr val="accent1"/>
                              </a:solidFill>
                            </a:rPr>
                            <a:t>960</a:t>
                          </a:r>
                        </a:p>
                      </a:txBody>
                      <a:tcPr/>
                    </a:tc>
                    <a:extLst>
                      <a:ext uri="{0D108BD9-81ED-4DB2-BD59-A6C34878D82A}">
                        <a16:rowId xmlns:a16="http://schemas.microsoft.com/office/drawing/2014/main" val="704574"/>
                      </a:ext>
                    </a:extLst>
                  </a:tr>
                  <a:tr h="274320">
                    <a:tc>
                      <a:txBody>
                        <a:bodyPr/>
                        <a:lstStyle/>
                        <a:p>
                          <a:r>
                            <a:rPr lang="en-US" sz="1200" dirty="0"/>
                            <a:t>0.03</a:t>
                          </a:r>
                        </a:p>
                      </a:txBody>
                      <a:tcPr/>
                    </a:tc>
                    <a:tc>
                      <a:txBody>
                        <a:bodyPr/>
                        <a:lstStyle/>
                        <a:p>
                          <a:r>
                            <a:rPr lang="en-US" sz="1200" dirty="0"/>
                            <a:t>0.05</a:t>
                          </a:r>
                        </a:p>
                      </a:txBody>
                      <a:tcPr/>
                    </a:tc>
                    <a:tc>
                      <a:txBody>
                        <a:bodyPr/>
                        <a:lstStyle/>
                        <a:p>
                          <a:r>
                            <a:rPr lang="en-US" sz="1200" dirty="0"/>
                            <a:t>950</a:t>
                          </a:r>
                        </a:p>
                      </a:txBody>
                      <a:tcPr/>
                    </a:tc>
                    <a:extLst>
                      <a:ext uri="{0D108BD9-81ED-4DB2-BD59-A6C34878D82A}">
                        <a16:rowId xmlns:a16="http://schemas.microsoft.com/office/drawing/2014/main" val="4161251111"/>
                      </a:ext>
                    </a:extLst>
                  </a:tr>
                  <a:tr h="274320">
                    <a:tc>
                      <a:txBody>
                        <a:bodyPr/>
                        <a:lstStyle/>
                        <a:p>
                          <a:r>
                            <a:rPr lang="en-US" sz="1200" dirty="0"/>
                            <a:t>0.04</a:t>
                          </a:r>
                        </a:p>
                      </a:txBody>
                      <a:tcPr/>
                    </a:tc>
                    <a:tc>
                      <a:txBody>
                        <a:bodyPr/>
                        <a:lstStyle/>
                        <a:p>
                          <a:r>
                            <a:rPr lang="en-US" sz="1200" dirty="0"/>
                            <a:t>0.06</a:t>
                          </a:r>
                        </a:p>
                      </a:txBody>
                      <a:tcPr/>
                    </a:tc>
                    <a:tc>
                      <a:txBody>
                        <a:bodyPr/>
                        <a:lstStyle/>
                        <a:p>
                          <a:r>
                            <a:rPr lang="en-US" sz="1200" dirty="0"/>
                            <a:t>940</a:t>
                          </a:r>
                        </a:p>
                      </a:txBody>
                      <a:tcPr/>
                    </a:tc>
                    <a:extLst>
                      <a:ext uri="{0D108BD9-81ED-4DB2-BD59-A6C34878D82A}">
                        <a16:rowId xmlns:a16="http://schemas.microsoft.com/office/drawing/2014/main" val="1186068207"/>
                      </a:ext>
                    </a:extLst>
                  </a:tr>
                </a:tbl>
              </a:graphicData>
            </a:graphic>
          </p:graphicFrame>
        </mc:Fallback>
      </mc:AlternateContent>
    </p:spTree>
    <p:extLst>
      <p:ext uri="{BB962C8B-B14F-4D97-AF65-F5344CB8AC3E}">
        <p14:creationId xmlns:p14="http://schemas.microsoft.com/office/powerpoint/2010/main" val="3121238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dirty="0"/>
              <a:t>Question 3</a:t>
            </a:r>
          </a:p>
        </p:txBody>
      </p:sp>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584775"/>
          </a:xfrm>
          <a:prstGeom prst="rect">
            <a:avLst/>
          </a:prstGeom>
          <a:noFill/>
        </p:spPr>
        <p:txBody>
          <a:bodyPr wrap="square">
            <a:spAutoFit/>
          </a:bodyPr>
          <a:lstStyle/>
          <a:p>
            <a:r>
              <a:rPr lang="en-US" sz="1600" dirty="0">
                <a:latin typeface="+mn-lt"/>
              </a:rPr>
              <a:t>Suppose the Reserve Bank follows the following policy reaction function.</a:t>
            </a:r>
            <a:endParaRPr lang="en-AU" sz="1600" dirty="0"/>
          </a:p>
        </p:txBody>
      </p:sp>
      <p:sp>
        <p:nvSpPr>
          <p:cNvPr id="11" name="TextBox 10">
            <a:extLst>
              <a:ext uri="{FF2B5EF4-FFF2-40B4-BE49-F238E27FC236}">
                <a16:creationId xmlns:a16="http://schemas.microsoft.com/office/drawing/2014/main" id="{0BB0DB78-18E1-A86A-3F69-95A3B4A7C9D5}"/>
              </a:ext>
            </a:extLst>
          </p:cNvPr>
          <p:cNvSpPr txBox="1"/>
          <p:nvPr/>
        </p:nvSpPr>
        <p:spPr>
          <a:xfrm>
            <a:off x="507101" y="2906150"/>
            <a:ext cx="3539189" cy="646331"/>
          </a:xfrm>
          <a:prstGeom prst="rect">
            <a:avLst/>
          </a:prstGeom>
          <a:noFill/>
        </p:spPr>
        <p:txBody>
          <a:bodyPr wrap="square" rtlCol="0">
            <a:spAutoFit/>
          </a:bodyPr>
          <a:lstStyle/>
          <a:p>
            <a:r>
              <a:rPr lang="en-US" sz="1200" dirty="0">
                <a:latin typeface="+mn-lt"/>
              </a:rPr>
              <a:t>For this economy, the relationship between short-run equilibrium output Y and the real interest rate r set by the Reserve Bank is given by</a:t>
            </a:r>
          </a:p>
        </p:txBody>
      </p:sp>
      <p:pic>
        <p:nvPicPr>
          <p:cNvPr id="12" name="Picture 11">
            <a:extLst>
              <a:ext uri="{FF2B5EF4-FFF2-40B4-BE49-F238E27FC236}">
                <a16:creationId xmlns:a16="http://schemas.microsoft.com/office/drawing/2014/main" id="{9910E465-0985-B2E5-EBB5-2E7A22D15443}"/>
              </a:ext>
            </a:extLst>
          </p:cNvPr>
          <p:cNvPicPr>
            <a:picLocks noChangeAspect="1"/>
          </p:cNvPicPr>
          <p:nvPr/>
        </p:nvPicPr>
        <p:blipFill>
          <a:blip r:embed="rId2"/>
          <a:stretch>
            <a:fillRect/>
          </a:stretch>
        </p:blipFill>
        <p:spPr>
          <a:xfrm>
            <a:off x="835459" y="1747645"/>
            <a:ext cx="3210831" cy="1241730"/>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CB06740-36C6-0A9F-1662-599571B8579F}"/>
                  </a:ext>
                </a:extLst>
              </p:cNvPr>
              <p:cNvSpPr txBox="1"/>
              <p:nvPr/>
            </p:nvSpPr>
            <p:spPr>
              <a:xfrm>
                <a:off x="1622965" y="3598527"/>
                <a:ext cx="1494320"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𝑌</m:t>
                      </m:r>
                      <m:r>
                        <a:rPr lang="en-US" sz="1400" b="0" i="1" smtClean="0">
                          <a:latin typeface="Cambria Math" panose="02040503050406030204" pitchFamily="18" charset="0"/>
                        </a:rPr>
                        <m:t>=1000−1000</m:t>
                      </m:r>
                      <m:r>
                        <a:rPr lang="en-US" sz="1400" b="0" i="1" smtClean="0">
                          <a:latin typeface="Cambria Math" panose="02040503050406030204" pitchFamily="18" charset="0"/>
                        </a:rPr>
                        <m:t>𝑟</m:t>
                      </m:r>
                    </m:oMath>
                  </m:oMathPara>
                </a14:m>
                <a:endParaRPr lang="en-US" sz="1400" dirty="0"/>
              </a:p>
            </p:txBody>
          </p:sp>
        </mc:Choice>
        <mc:Fallback xmlns="">
          <p:sp>
            <p:nvSpPr>
              <p:cNvPr id="13" name="TextBox 12">
                <a:extLst>
                  <a:ext uri="{FF2B5EF4-FFF2-40B4-BE49-F238E27FC236}">
                    <a16:creationId xmlns:a16="http://schemas.microsoft.com/office/drawing/2014/main" id="{ECB06740-36C6-0A9F-1662-599571B8579F}"/>
                  </a:ext>
                </a:extLst>
              </p:cNvPr>
              <p:cNvSpPr txBox="1">
                <a:spLocks noRot="1" noChangeAspect="1" noMove="1" noResize="1" noEditPoints="1" noAdjustHandles="1" noChangeArrowheads="1" noChangeShapeType="1" noTextEdit="1"/>
              </p:cNvSpPr>
              <p:nvPr/>
            </p:nvSpPr>
            <p:spPr>
              <a:xfrm>
                <a:off x="1622965" y="3598527"/>
                <a:ext cx="1494320" cy="215444"/>
              </a:xfrm>
              <a:prstGeom prst="rect">
                <a:avLst/>
              </a:prstGeom>
              <a:blipFill>
                <a:blip r:embed="rId3"/>
                <a:stretch>
                  <a:fillRect l="-2041" r="-1633" b="-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DF6D31F-ED82-67D8-519A-6B0D7A9A3798}"/>
                  </a:ext>
                </a:extLst>
              </p:cNvPr>
              <p:cNvSpPr txBox="1"/>
              <p:nvPr/>
            </p:nvSpPr>
            <p:spPr>
              <a:xfrm>
                <a:off x="507101" y="3862371"/>
                <a:ext cx="3920005" cy="646331"/>
              </a:xfrm>
              <a:prstGeom prst="rect">
                <a:avLst/>
              </a:prstGeom>
              <a:noFill/>
            </p:spPr>
            <p:txBody>
              <a:bodyPr wrap="square" rtlCol="0">
                <a:spAutoFit/>
              </a:bodyPr>
              <a:lstStyle/>
              <a:p>
                <a:r>
                  <a:rPr lang="en-US" sz="1200" dirty="0"/>
                  <a:t>Potential output is </a:t>
                </a:r>
                <a14:m>
                  <m:oMath xmlns:m="http://schemas.openxmlformats.org/officeDocument/2006/math">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𝑌</m:t>
                        </m:r>
                      </m:e>
                      <m:sup>
                        <m:r>
                          <a:rPr lang="en-US" sz="1200" b="0" i="1" smtClean="0">
                            <a:latin typeface="Cambria Math" panose="02040503050406030204" pitchFamily="18" charset="0"/>
                          </a:rPr>
                          <m:t>∗</m:t>
                        </m:r>
                      </m:sup>
                    </m:sSup>
                    <m:r>
                      <a:rPr lang="en-US" sz="1200" b="0" i="1" smtClean="0">
                        <a:latin typeface="Cambria Math" panose="02040503050406030204" pitchFamily="18" charset="0"/>
                      </a:rPr>
                      <m:t>=960</m:t>
                    </m:r>
                  </m:oMath>
                </a14:m>
                <a:r>
                  <a:rPr lang="en-US" sz="1200" dirty="0"/>
                  <a:t>. What can you infer about the Reserve Bank’s objective for the inflation rate in the long-term?</a:t>
                </a:r>
              </a:p>
            </p:txBody>
          </p:sp>
        </mc:Choice>
        <mc:Fallback xmlns="">
          <p:sp>
            <p:nvSpPr>
              <p:cNvPr id="14" name="TextBox 13">
                <a:extLst>
                  <a:ext uri="{FF2B5EF4-FFF2-40B4-BE49-F238E27FC236}">
                    <a16:creationId xmlns:a16="http://schemas.microsoft.com/office/drawing/2014/main" id="{DDF6D31F-ED82-67D8-519A-6B0D7A9A3798}"/>
                  </a:ext>
                </a:extLst>
              </p:cNvPr>
              <p:cNvSpPr txBox="1">
                <a:spLocks noRot="1" noChangeAspect="1" noMove="1" noResize="1" noEditPoints="1" noAdjustHandles="1" noChangeArrowheads="1" noChangeShapeType="1" noTextEdit="1"/>
              </p:cNvSpPr>
              <p:nvPr/>
            </p:nvSpPr>
            <p:spPr>
              <a:xfrm>
                <a:off x="507101" y="3862371"/>
                <a:ext cx="3920005" cy="646331"/>
              </a:xfrm>
              <a:prstGeom prst="rect">
                <a:avLst/>
              </a:prstGeom>
              <a:blipFill>
                <a:blip r:embed="rId4"/>
                <a:stretch>
                  <a:fillRect t="-1887" r="-778"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5" name="Table 14">
                <a:extLst>
                  <a:ext uri="{FF2B5EF4-FFF2-40B4-BE49-F238E27FC236}">
                    <a16:creationId xmlns:a16="http://schemas.microsoft.com/office/drawing/2014/main" id="{FE20BF5D-B692-F5EC-E974-5033DEA3C82B}"/>
                  </a:ext>
                </a:extLst>
              </p:cNvPr>
              <p:cNvGraphicFramePr>
                <a:graphicFrameLocks noGrp="1"/>
              </p:cNvGraphicFramePr>
              <p:nvPr>
                <p:extLst>
                  <p:ext uri="{D42A27DB-BD31-4B8C-83A1-F6EECF244321}">
                    <p14:modId xmlns:p14="http://schemas.microsoft.com/office/powerpoint/2010/main" val="3494317334"/>
                  </p:ext>
                </p:extLst>
              </p:nvPr>
            </p:nvGraphicFramePr>
            <p:xfrm>
              <a:off x="5097712" y="1343455"/>
              <a:ext cx="3376920" cy="1645920"/>
            </p:xfrm>
            <a:graphic>
              <a:graphicData uri="http://schemas.openxmlformats.org/drawingml/2006/table">
                <a:tbl>
                  <a:tblPr firstRow="1" bandRow="1">
                    <a:tableStyleId>{D27102A9-8310-4765-A935-A1911B00CA55}</a:tableStyleId>
                  </a:tblPr>
                  <a:tblGrid>
                    <a:gridCol w="1125640">
                      <a:extLst>
                        <a:ext uri="{9D8B030D-6E8A-4147-A177-3AD203B41FA5}">
                          <a16:colId xmlns:a16="http://schemas.microsoft.com/office/drawing/2014/main" val="2580946427"/>
                        </a:ext>
                      </a:extLst>
                    </a:gridCol>
                    <a:gridCol w="1125640">
                      <a:extLst>
                        <a:ext uri="{9D8B030D-6E8A-4147-A177-3AD203B41FA5}">
                          <a16:colId xmlns:a16="http://schemas.microsoft.com/office/drawing/2014/main" val="3178259361"/>
                        </a:ext>
                      </a:extLst>
                    </a:gridCol>
                    <a:gridCol w="1125640">
                      <a:extLst>
                        <a:ext uri="{9D8B030D-6E8A-4147-A177-3AD203B41FA5}">
                          <a16:colId xmlns:a16="http://schemas.microsoft.com/office/drawing/2014/main" val="2746011933"/>
                        </a:ext>
                      </a:extLst>
                    </a:gridCol>
                  </a:tblGrid>
                  <a:tr h="160034">
                    <a:tc>
                      <a:txBody>
                        <a:bodyPr/>
                        <a:lstStyle/>
                        <a:p>
                          <a:pPr/>
                          <a14:m>
                            <m:oMathPara xmlns:m="http://schemas.openxmlformats.org/officeDocument/2006/math">
                              <m:oMathParaPr>
                                <m:jc m:val="centerGroup"/>
                              </m:oMathParaPr>
                              <m:oMath xmlns:m="http://schemas.openxmlformats.org/officeDocument/2006/math">
                                <m:r>
                                  <a:rPr lang="en-US" sz="1200" b="1" smtClean="0">
                                    <a:latin typeface="Cambria Math" panose="02040503050406030204" pitchFamily="18" charset="0"/>
                                  </a:rPr>
                                  <m:t>𝝅</m:t>
                                </m:r>
                              </m:oMath>
                            </m:oMathPara>
                          </a14:m>
                          <a:endParaRPr lang="en-US" sz="1200" dirty="0"/>
                        </a:p>
                      </a:txBody>
                      <a:tcPr/>
                    </a:tc>
                    <a:tc>
                      <a:txBody>
                        <a:bodyPr/>
                        <a:lstStyle/>
                        <a:p>
                          <a:pPr/>
                          <a14:m>
                            <m:oMathPara xmlns:m="http://schemas.openxmlformats.org/officeDocument/2006/math">
                              <m:oMathParaPr>
                                <m:jc m:val="centerGroup"/>
                              </m:oMathParaPr>
                              <m:oMath xmlns:m="http://schemas.openxmlformats.org/officeDocument/2006/math">
                                <m:r>
                                  <a:rPr lang="en-US" sz="1200" b="1" smtClean="0">
                                    <a:latin typeface="Cambria Math" panose="02040503050406030204" pitchFamily="18" charset="0"/>
                                  </a:rPr>
                                  <m:t>𝒓</m:t>
                                </m:r>
                              </m:oMath>
                            </m:oMathPara>
                          </a14:m>
                          <a:endParaRPr lang="en-US" sz="1200" dirty="0"/>
                        </a:p>
                      </a:txBody>
                      <a:tcPr/>
                    </a:tc>
                    <a:tc>
                      <a:txBody>
                        <a:bodyPr/>
                        <a:lstStyle/>
                        <a:p>
                          <a:pPr/>
                          <a14:m>
                            <m:oMathPara xmlns:m="http://schemas.openxmlformats.org/officeDocument/2006/math">
                              <m:oMathParaPr>
                                <m:jc m:val="centerGroup"/>
                              </m:oMathParaPr>
                              <m:oMath xmlns:m="http://schemas.openxmlformats.org/officeDocument/2006/math">
                                <m:r>
                                  <a:rPr lang="en-US" sz="1200" b="1" smtClean="0">
                                    <a:latin typeface="Cambria Math" panose="02040503050406030204" pitchFamily="18" charset="0"/>
                                  </a:rPr>
                                  <m:t>𝒀</m:t>
                                </m:r>
                              </m:oMath>
                            </m:oMathPara>
                          </a14:m>
                          <a:endParaRPr lang="en-US" sz="1200" dirty="0"/>
                        </a:p>
                      </a:txBody>
                      <a:tcPr/>
                    </a:tc>
                    <a:extLst>
                      <a:ext uri="{0D108BD9-81ED-4DB2-BD59-A6C34878D82A}">
                        <a16:rowId xmlns:a16="http://schemas.microsoft.com/office/drawing/2014/main" val="703894761"/>
                      </a:ext>
                    </a:extLst>
                  </a:tr>
                  <a:tr h="160034">
                    <a:tc>
                      <a:txBody>
                        <a:bodyPr/>
                        <a:lstStyle/>
                        <a:p>
                          <a:r>
                            <a:rPr lang="en-US" sz="1200" dirty="0"/>
                            <a:t>0</a:t>
                          </a:r>
                        </a:p>
                      </a:txBody>
                      <a:tcPr/>
                    </a:tc>
                    <a:tc>
                      <a:txBody>
                        <a:bodyPr/>
                        <a:lstStyle/>
                        <a:p>
                          <a:r>
                            <a:rPr lang="en-US" sz="1200" dirty="0"/>
                            <a:t>0.02</a:t>
                          </a:r>
                        </a:p>
                      </a:txBody>
                      <a:tcPr/>
                    </a:tc>
                    <a:tc>
                      <a:txBody>
                        <a:bodyPr/>
                        <a:lstStyle/>
                        <a:p>
                          <a:r>
                            <a:rPr lang="en-US" sz="1200" dirty="0"/>
                            <a:t>980</a:t>
                          </a:r>
                        </a:p>
                      </a:txBody>
                      <a:tcPr/>
                    </a:tc>
                    <a:extLst>
                      <a:ext uri="{0D108BD9-81ED-4DB2-BD59-A6C34878D82A}">
                        <a16:rowId xmlns:a16="http://schemas.microsoft.com/office/drawing/2014/main" val="2278861636"/>
                      </a:ext>
                    </a:extLst>
                  </a:tr>
                  <a:tr h="160034">
                    <a:tc>
                      <a:txBody>
                        <a:bodyPr/>
                        <a:lstStyle/>
                        <a:p>
                          <a:r>
                            <a:rPr lang="en-US" sz="1200" dirty="0"/>
                            <a:t>0.01</a:t>
                          </a:r>
                        </a:p>
                      </a:txBody>
                      <a:tcPr/>
                    </a:tc>
                    <a:tc>
                      <a:txBody>
                        <a:bodyPr/>
                        <a:lstStyle/>
                        <a:p>
                          <a:r>
                            <a:rPr lang="en-US" sz="1200" dirty="0"/>
                            <a:t>0.03</a:t>
                          </a:r>
                        </a:p>
                      </a:txBody>
                      <a:tcPr/>
                    </a:tc>
                    <a:tc>
                      <a:txBody>
                        <a:bodyPr/>
                        <a:lstStyle/>
                        <a:p>
                          <a:r>
                            <a:rPr lang="en-US" sz="1200" dirty="0"/>
                            <a:t>970</a:t>
                          </a:r>
                        </a:p>
                      </a:txBody>
                      <a:tcPr/>
                    </a:tc>
                    <a:extLst>
                      <a:ext uri="{0D108BD9-81ED-4DB2-BD59-A6C34878D82A}">
                        <a16:rowId xmlns:a16="http://schemas.microsoft.com/office/drawing/2014/main" val="1676793412"/>
                      </a:ext>
                    </a:extLst>
                  </a:tr>
                  <a:tr h="160034">
                    <a:tc>
                      <a:txBody>
                        <a:bodyPr/>
                        <a:lstStyle/>
                        <a:p>
                          <a:r>
                            <a:rPr lang="en-US" sz="1200" dirty="0">
                              <a:solidFill>
                                <a:schemeClr val="accent1"/>
                              </a:solidFill>
                            </a:rPr>
                            <a:t>0.02</a:t>
                          </a:r>
                        </a:p>
                      </a:txBody>
                      <a:tcPr/>
                    </a:tc>
                    <a:tc>
                      <a:txBody>
                        <a:bodyPr/>
                        <a:lstStyle/>
                        <a:p>
                          <a:r>
                            <a:rPr lang="en-US" sz="1200" dirty="0">
                              <a:solidFill>
                                <a:schemeClr val="accent1"/>
                              </a:solidFill>
                            </a:rPr>
                            <a:t>0.04</a:t>
                          </a:r>
                        </a:p>
                      </a:txBody>
                      <a:tcPr/>
                    </a:tc>
                    <a:tc>
                      <a:txBody>
                        <a:bodyPr/>
                        <a:lstStyle/>
                        <a:p>
                          <a:r>
                            <a:rPr lang="en-US" sz="1200" dirty="0">
                              <a:solidFill>
                                <a:schemeClr val="accent1"/>
                              </a:solidFill>
                            </a:rPr>
                            <a:t>960</a:t>
                          </a:r>
                        </a:p>
                      </a:txBody>
                      <a:tcPr/>
                    </a:tc>
                    <a:extLst>
                      <a:ext uri="{0D108BD9-81ED-4DB2-BD59-A6C34878D82A}">
                        <a16:rowId xmlns:a16="http://schemas.microsoft.com/office/drawing/2014/main" val="704574"/>
                      </a:ext>
                    </a:extLst>
                  </a:tr>
                  <a:tr h="160034">
                    <a:tc>
                      <a:txBody>
                        <a:bodyPr/>
                        <a:lstStyle/>
                        <a:p>
                          <a:r>
                            <a:rPr lang="en-US" sz="1200" dirty="0"/>
                            <a:t>0.03</a:t>
                          </a:r>
                        </a:p>
                      </a:txBody>
                      <a:tcPr/>
                    </a:tc>
                    <a:tc>
                      <a:txBody>
                        <a:bodyPr/>
                        <a:lstStyle/>
                        <a:p>
                          <a:r>
                            <a:rPr lang="en-US" sz="1200" dirty="0"/>
                            <a:t>0.05</a:t>
                          </a:r>
                        </a:p>
                      </a:txBody>
                      <a:tcPr/>
                    </a:tc>
                    <a:tc>
                      <a:txBody>
                        <a:bodyPr/>
                        <a:lstStyle/>
                        <a:p>
                          <a:r>
                            <a:rPr lang="en-US" sz="1200" dirty="0"/>
                            <a:t>950</a:t>
                          </a:r>
                        </a:p>
                      </a:txBody>
                      <a:tcPr/>
                    </a:tc>
                    <a:extLst>
                      <a:ext uri="{0D108BD9-81ED-4DB2-BD59-A6C34878D82A}">
                        <a16:rowId xmlns:a16="http://schemas.microsoft.com/office/drawing/2014/main" val="4161251111"/>
                      </a:ext>
                    </a:extLst>
                  </a:tr>
                  <a:tr h="160034">
                    <a:tc>
                      <a:txBody>
                        <a:bodyPr/>
                        <a:lstStyle/>
                        <a:p>
                          <a:r>
                            <a:rPr lang="en-US" sz="1200" dirty="0"/>
                            <a:t>0.04</a:t>
                          </a:r>
                        </a:p>
                      </a:txBody>
                      <a:tcPr/>
                    </a:tc>
                    <a:tc>
                      <a:txBody>
                        <a:bodyPr/>
                        <a:lstStyle/>
                        <a:p>
                          <a:r>
                            <a:rPr lang="en-US" sz="1200" dirty="0"/>
                            <a:t>0.06</a:t>
                          </a:r>
                        </a:p>
                      </a:txBody>
                      <a:tcPr/>
                    </a:tc>
                    <a:tc>
                      <a:txBody>
                        <a:bodyPr/>
                        <a:lstStyle/>
                        <a:p>
                          <a:r>
                            <a:rPr lang="en-US" sz="1200" dirty="0"/>
                            <a:t>940</a:t>
                          </a:r>
                        </a:p>
                      </a:txBody>
                      <a:tcPr/>
                    </a:tc>
                    <a:extLst>
                      <a:ext uri="{0D108BD9-81ED-4DB2-BD59-A6C34878D82A}">
                        <a16:rowId xmlns:a16="http://schemas.microsoft.com/office/drawing/2014/main" val="1186068207"/>
                      </a:ext>
                    </a:extLst>
                  </a:tr>
                </a:tbl>
              </a:graphicData>
            </a:graphic>
          </p:graphicFrame>
        </mc:Choice>
        <mc:Fallback xmlns="">
          <p:graphicFrame>
            <p:nvGraphicFramePr>
              <p:cNvPr id="15" name="Table 14">
                <a:extLst>
                  <a:ext uri="{FF2B5EF4-FFF2-40B4-BE49-F238E27FC236}">
                    <a16:creationId xmlns:a16="http://schemas.microsoft.com/office/drawing/2014/main" id="{FE20BF5D-B692-F5EC-E974-5033DEA3C82B}"/>
                  </a:ext>
                </a:extLst>
              </p:cNvPr>
              <p:cNvGraphicFramePr>
                <a:graphicFrameLocks noGrp="1"/>
              </p:cNvGraphicFramePr>
              <p:nvPr>
                <p:extLst>
                  <p:ext uri="{D42A27DB-BD31-4B8C-83A1-F6EECF244321}">
                    <p14:modId xmlns:p14="http://schemas.microsoft.com/office/powerpoint/2010/main" val="3494317334"/>
                  </p:ext>
                </p:extLst>
              </p:nvPr>
            </p:nvGraphicFramePr>
            <p:xfrm>
              <a:off x="5097712" y="1343455"/>
              <a:ext cx="3376920" cy="1645920"/>
            </p:xfrm>
            <a:graphic>
              <a:graphicData uri="http://schemas.openxmlformats.org/drawingml/2006/table">
                <a:tbl>
                  <a:tblPr firstRow="1" bandRow="1">
                    <a:tableStyleId>{D27102A9-8310-4765-A935-A1911B00CA55}</a:tableStyleId>
                  </a:tblPr>
                  <a:tblGrid>
                    <a:gridCol w="1125640">
                      <a:extLst>
                        <a:ext uri="{9D8B030D-6E8A-4147-A177-3AD203B41FA5}">
                          <a16:colId xmlns:a16="http://schemas.microsoft.com/office/drawing/2014/main" val="2580946427"/>
                        </a:ext>
                      </a:extLst>
                    </a:gridCol>
                    <a:gridCol w="1125640">
                      <a:extLst>
                        <a:ext uri="{9D8B030D-6E8A-4147-A177-3AD203B41FA5}">
                          <a16:colId xmlns:a16="http://schemas.microsoft.com/office/drawing/2014/main" val="3178259361"/>
                        </a:ext>
                      </a:extLst>
                    </a:gridCol>
                    <a:gridCol w="1125640">
                      <a:extLst>
                        <a:ext uri="{9D8B030D-6E8A-4147-A177-3AD203B41FA5}">
                          <a16:colId xmlns:a16="http://schemas.microsoft.com/office/drawing/2014/main" val="2746011933"/>
                        </a:ext>
                      </a:extLst>
                    </a:gridCol>
                  </a:tblGrid>
                  <a:tr h="274320">
                    <a:tc>
                      <a:txBody>
                        <a:bodyPr/>
                        <a:lstStyle/>
                        <a:p>
                          <a:endParaRPr lang="en-US"/>
                        </a:p>
                      </a:txBody>
                      <a:tcPr>
                        <a:blipFill>
                          <a:blip r:embed="rId5"/>
                          <a:stretch>
                            <a:fillRect t="-2222" r="-200541" b="-515556"/>
                          </a:stretch>
                        </a:blipFill>
                      </a:tcPr>
                    </a:tc>
                    <a:tc>
                      <a:txBody>
                        <a:bodyPr/>
                        <a:lstStyle/>
                        <a:p>
                          <a:endParaRPr lang="en-US"/>
                        </a:p>
                      </a:txBody>
                      <a:tcPr>
                        <a:blipFill>
                          <a:blip r:embed="rId5"/>
                          <a:stretch>
                            <a:fillRect l="-100000" t="-2222" r="-100541" b="-515556"/>
                          </a:stretch>
                        </a:blipFill>
                      </a:tcPr>
                    </a:tc>
                    <a:tc>
                      <a:txBody>
                        <a:bodyPr/>
                        <a:lstStyle/>
                        <a:p>
                          <a:endParaRPr lang="en-US"/>
                        </a:p>
                      </a:txBody>
                      <a:tcPr>
                        <a:blipFill>
                          <a:blip r:embed="rId5"/>
                          <a:stretch>
                            <a:fillRect l="-200000" t="-2222" r="-541" b="-515556"/>
                          </a:stretch>
                        </a:blipFill>
                      </a:tcPr>
                    </a:tc>
                    <a:extLst>
                      <a:ext uri="{0D108BD9-81ED-4DB2-BD59-A6C34878D82A}">
                        <a16:rowId xmlns:a16="http://schemas.microsoft.com/office/drawing/2014/main" val="703894761"/>
                      </a:ext>
                    </a:extLst>
                  </a:tr>
                  <a:tr h="274320">
                    <a:tc>
                      <a:txBody>
                        <a:bodyPr/>
                        <a:lstStyle/>
                        <a:p>
                          <a:r>
                            <a:rPr lang="en-US" sz="1200" dirty="0"/>
                            <a:t>0</a:t>
                          </a:r>
                        </a:p>
                      </a:txBody>
                      <a:tcPr/>
                    </a:tc>
                    <a:tc>
                      <a:txBody>
                        <a:bodyPr/>
                        <a:lstStyle/>
                        <a:p>
                          <a:r>
                            <a:rPr lang="en-US" sz="1200" dirty="0"/>
                            <a:t>0.02</a:t>
                          </a:r>
                        </a:p>
                      </a:txBody>
                      <a:tcPr/>
                    </a:tc>
                    <a:tc>
                      <a:txBody>
                        <a:bodyPr/>
                        <a:lstStyle/>
                        <a:p>
                          <a:r>
                            <a:rPr lang="en-US" sz="1200" dirty="0"/>
                            <a:t>980</a:t>
                          </a:r>
                        </a:p>
                      </a:txBody>
                      <a:tcPr/>
                    </a:tc>
                    <a:extLst>
                      <a:ext uri="{0D108BD9-81ED-4DB2-BD59-A6C34878D82A}">
                        <a16:rowId xmlns:a16="http://schemas.microsoft.com/office/drawing/2014/main" val="2278861636"/>
                      </a:ext>
                    </a:extLst>
                  </a:tr>
                  <a:tr h="274320">
                    <a:tc>
                      <a:txBody>
                        <a:bodyPr/>
                        <a:lstStyle/>
                        <a:p>
                          <a:r>
                            <a:rPr lang="en-US" sz="1200" dirty="0"/>
                            <a:t>0.01</a:t>
                          </a:r>
                        </a:p>
                      </a:txBody>
                      <a:tcPr/>
                    </a:tc>
                    <a:tc>
                      <a:txBody>
                        <a:bodyPr/>
                        <a:lstStyle/>
                        <a:p>
                          <a:r>
                            <a:rPr lang="en-US" sz="1200" dirty="0"/>
                            <a:t>0.03</a:t>
                          </a:r>
                        </a:p>
                      </a:txBody>
                      <a:tcPr/>
                    </a:tc>
                    <a:tc>
                      <a:txBody>
                        <a:bodyPr/>
                        <a:lstStyle/>
                        <a:p>
                          <a:r>
                            <a:rPr lang="en-US" sz="1200" dirty="0"/>
                            <a:t>970</a:t>
                          </a:r>
                        </a:p>
                      </a:txBody>
                      <a:tcPr/>
                    </a:tc>
                    <a:extLst>
                      <a:ext uri="{0D108BD9-81ED-4DB2-BD59-A6C34878D82A}">
                        <a16:rowId xmlns:a16="http://schemas.microsoft.com/office/drawing/2014/main" val="1676793412"/>
                      </a:ext>
                    </a:extLst>
                  </a:tr>
                  <a:tr h="274320">
                    <a:tc>
                      <a:txBody>
                        <a:bodyPr/>
                        <a:lstStyle/>
                        <a:p>
                          <a:r>
                            <a:rPr lang="en-US" sz="1200" dirty="0">
                              <a:solidFill>
                                <a:schemeClr val="accent1"/>
                              </a:solidFill>
                            </a:rPr>
                            <a:t>0.02</a:t>
                          </a:r>
                        </a:p>
                      </a:txBody>
                      <a:tcPr/>
                    </a:tc>
                    <a:tc>
                      <a:txBody>
                        <a:bodyPr/>
                        <a:lstStyle/>
                        <a:p>
                          <a:r>
                            <a:rPr lang="en-US" sz="1200" dirty="0">
                              <a:solidFill>
                                <a:schemeClr val="accent1"/>
                              </a:solidFill>
                            </a:rPr>
                            <a:t>0.04</a:t>
                          </a:r>
                        </a:p>
                      </a:txBody>
                      <a:tcPr/>
                    </a:tc>
                    <a:tc>
                      <a:txBody>
                        <a:bodyPr/>
                        <a:lstStyle/>
                        <a:p>
                          <a:r>
                            <a:rPr lang="en-US" sz="1200" dirty="0">
                              <a:solidFill>
                                <a:schemeClr val="accent1"/>
                              </a:solidFill>
                            </a:rPr>
                            <a:t>960</a:t>
                          </a:r>
                        </a:p>
                      </a:txBody>
                      <a:tcPr/>
                    </a:tc>
                    <a:extLst>
                      <a:ext uri="{0D108BD9-81ED-4DB2-BD59-A6C34878D82A}">
                        <a16:rowId xmlns:a16="http://schemas.microsoft.com/office/drawing/2014/main" val="704574"/>
                      </a:ext>
                    </a:extLst>
                  </a:tr>
                  <a:tr h="274320">
                    <a:tc>
                      <a:txBody>
                        <a:bodyPr/>
                        <a:lstStyle/>
                        <a:p>
                          <a:r>
                            <a:rPr lang="en-US" sz="1200" dirty="0"/>
                            <a:t>0.03</a:t>
                          </a:r>
                        </a:p>
                      </a:txBody>
                      <a:tcPr/>
                    </a:tc>
                    <a:tc>
                      <a:txBody>
                        <a:bodyPr/>
                        <a:lstStyle/>
                        <a:p>
                          <a:r>
                            <a:rPr lang="en-US" sz="1200" dirty="0"/>
                            <a:t>0.05</a:t>
                          </a:r>
                        </a:p>
                      </a:txBody>
                      <a:tcPr/>
                    </a:tc>
                    <a:tc>
                      <a:txBody>
                        <a:bodyPr/>
                        <a:lstStyle/>
                        <a:p>
                          <a:r>
                            <a:rPr lang="en-US" sz="1200" dirty="0"/>
                            <a:t>950</a:t>
                          </a:r>
                        </a:p>
                      </a:txBody>
                      <a:tcPr/>
                    </a:tc>
                    <a:extLst>
                      <a:ext uri="{0D108BD9-81ED-4DB2-BD59-A6C34878D82A}">
                        <a16:rowId xmlns:a16="http://schemas.microsoft.com/office/drawing/2014/main" val="4161251111"/>
                      </a:ext>
                    </a:extLst>
                  </a:tr>
                  <a:tr h="274320">
                    <a:tc>
                      <a:txBody>
                        <a:bodyPr/>
                        <a:lstStyle/>
                        <a:p>
                          <a:r>
                            <a:rPr lang="en-US" sz="1200" dirty="0"/>
                            <a:t>0.04</a:t>
                          </a:r>
                        </a:p>
                      </a:txBody>
                      <a:tcPr/>
                    </a:tc>
                    <a:tc>
                      <a:txBody>
                        <a:bodyPr/>
                        <a:lstStyle/>
                        <a:p>
                          <a:r>
                            <a:rPr lang="en-US" sz="1200" dirty="0"/>
                            <a:t>0.06</a:t>
                          </a:r>
                        </a:p>
                      </a:txBody>
                      <a:tcPr/>
                    </a:tc>
                    <a:tc>
                      <a:txBody>
                        <a:bodyPr/>
                        <a:lstStyle/>
                        <a:p>
                          <a:r>
                            <a:rPr lang="en-US" sz="1200" dirty="0"/>
                            <a:t>940</a:t>
                          </a:r>
                        </a:p>
                      </a:txBody>
                      <a:tcPr/>
                    </a:tc>
                    <a:extLst>
                      <a:ext uri="{0D108BD9-81ED-4DB2-BD59-A6C34878D82A}">
                        <a16:rowId xmlns:a16="http://schemas.microsoft.com/office/drawing/2014/main" val="1186068207"/>
                      </a:ext>
                    </a:extLst>
                  </a:tr>
                </a:tbl>
              </a:graphicData>
            </a:graphic>
          </p:graphicFrame>
        </mc:Fallback>
      </mc:AlternateContent>
      <p:sp>
        <p:nvSpPr>
          <p:cNvPr id="16" name="TextBox 15">
            <a:extLst>
              <a:ext uri="{FF2B5EF4-FFF2-40B4-BE49-F238E27FC236}">
                <a16:creationId xmlns:a16="http://schemas.microsoft.com/office/drawing/2014/main" id="{F07EEC65-66F2-428F-88AA-D93D7E6770FE}"/>
              </a:ext>
            </a:extLst>
          </p:cNvPr>
          <p:cNvSpPr txBox="1"/>
          <p:nvPr/>
        </p:nvSpPr>
        <p:spPr>
          <a:xfrm>
            <a:off x="5138762" y="3295788"/>
            <a:ext cx="3157642" cy="1200329"/>
          </a:xfrm>
          <a:prstGeom prst="rect">
            <a:avLst/>
          </a:prstGeom>
          <a:noFill/>
          <a:ln>
            <a:solidFill>
              <a:schemeClr val="accent1"/>
            </a:solidFill>
          </a:ln>
        </p:spPr>
        <p:txBody>
          <a:bodyPr wrap="square" rtlCol="0">
            <a:spAutoFit/>
          </a:bodyPr>
          <a:lstStyle/>
          <a:p>
            <a:r>
              <a:rPr lang="en-US" sz="1200" dirty="0"/>
              <a:t>When the inflation is high, RBA tries to increase policy rate to cool down the economy. When inflation is low, RBA lowers the rate to boost the economy, i.e. RBA is trying to do what we called “inflation targeting.”</a:t>
            </a:r>
          </a:p>
        </p:txBody>
      </p:sp>
    </p:spTree>
    <p:extLst>
      <p:ext uri="{BB962C8B-B14F-4D97-AF65-F5344CB8AC3E}">
        <p14:creationId xmlns:p14="http://schemas.microsoft.com/office/powerpoint/2010/main" val="356185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dirty="0"/>
              <a:t>Question 4</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dirty="0"/>
              <a:t>a. Find a numerical equation relating planned aggregate expenditure to output and to the real</a:t>
            </a:r>
          </a:p>
          <a:p>
            <a:r>
              <a:rPr lang="en-US" sz="1200" dirty="0"/>
              <a:t>interest rate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dirty="0">
                  <a:highlight>
                    <a:srgbClr val="FFFF00"/>
                  </a:highlight>
                </a:endParaRPr>
              </a:p>
            </p:txBody>
          </p:sp>
        </mc:Choice>
        <mc:Fallback xmlns="">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dirty="0"/>
              </a:p>
            </p:txBody>
          </p:sp>
        </mc:Choice>
        <mc:Fallback xmlns="">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p:spTree>
    <p:extLst>
      <p:ext uri="{BB962C8B-B14F-4D97-AF65-F5344CB8AC3E}">
        <p14:creationId xmlns:p14="http://schemas.microsoft.com/office/powerpoint/2010/main" val="841567585"/>
      </p:ext>
    </p:extLst>
  </p:cSld>
  <p:clrMapOvr>
    <a:masterClrMapping/>
  </p:clrMapOvr>
  <p:transition spd="slow">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dirty="0"/>
              <a:t>Question 4</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dirty="0"/>
              <a:t>a. Find a numerical equation relating planned aggregate expenditure to output and to the real</a:t>
            </a:r>
          </a:p>
          <a:p>
            <a:r>
              <a:rPr lang="en-US" sz="1200" dirty="0"/>
              <a:t>interest rate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dirty="0">
                  <a:highlight>
                    <a:srgbClr val="FFFF00"/>
                  </a:highlight>
                </a:endParaRPr>
              </a:p>
            </p:txBody>
          </p:sp>
        </mc:Choice>
        <mc:Fallback xmlns="">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dirty="0"/>
              </a:p>
            </p:txBody>
          </p:sp>
        </mc:Choice>
        <mc:Fallback xmlns="">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27B5F2-439D-33AA-1E44-F59DC6488DC9}"/>
                  </a:ext>
                </a:extLst>
              </p:cNvPr>
              <p:cNvSpPr txBox="1"/>
              <p:nvPr/>
            </p:nvSpPr>
            <p:spPr>
              <a:xfrm>
                <a:off x="5123536" y="1940569"/>
                <a:ext cx="2205347" cy="693010"/>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m:t>
                      </m:r>
                      <m:r>
                        <a:rPr lang="en-US" sz="1600" b="0" i="1" smtClean="0">
                          <a:latin typeface="Cambria Math" panose="02040503050406030204" pitchFamily="18" charset="0"/>
                        </a:rPr>
                        <m:t>𝐺</m:t>
                      </m:r>
                      <m:r>
                        <a:rPr lang="en-US" sz="1600" b="0" i="1" smtClean="0">
                          <a:latin typeface="Cambria Math" panose="02040503050406030204" pitchFamily="18" charset="0"/>
                        </a:rPr>
                        <m:t>+</m:t>
                      </m:r>
                      <m:r>
                        <a:rPr lang="en-US" sz="1600" b="0" i="1" smtClean="0">
                          <a:latin typeface="Cambria Math" panose="02040503050406030204" pitchFamily="18" charset="0"/>
                        </a:rPr>
                        <m:t>𝑁𝑋</m:t>
                      </m:r>
                    </m:oMath>
                  </m:oMathPara>
                </a14:m>
                <a:endParaRPr lang="en-US" sz="1600" b="0" dirty="0"/>
              </a:p>
              <a:p>
                <a:pPr>
                  <a:lnSpc>
                    <a:spcPct val="150000"/>
                  </a:lnSpc>
                </a:pPr>
                <a:endParaRPr lang="en-US" sz="1600" dirty="0"/>
              </a:p>
            </p:txBody>
          </p:sp>
        </mc:Choice>
        <mc:Fallback xmlns="">
          <p:sp>
            <p:nvSpPr>
              <p:cNvPr id="9" name="TextBox 8">
                <a:extLst>
                  <a:ext uri="{FF2B5EF4-FFF2-40B4-BE49-F238E27FC236}">
                    <a16:creationId xmlns:a16="http://schemas.microsoft.com/office/drawing/2014/main" id="{F127B5F2-439D-33AA-1E44-F59DC6488DC9}"/>
                  </a:ext>
                </a:extLst>
              </p:cNvPr>
              <p:cNvSpPr txBox="1">
                <a:spLocks noRot="1" noChangeAspect="1" noMove="1" noResize="1" noEditPoints="1" noAdjustHandles="1" noChangeArrowheads="1" noChangeShapeType="1" noTextEdit="1"/>
              </p:cNvSpPr>
              <p:nvPr/>
            </p:nvSpPr>
            <p:spPr>
              <a:xfrm>
                <a:off x="5123536" y="1940569"/>
                <a:ext cx="2205347" cy="69301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12931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dirty="0"/>
              <a:t>Question 4</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dirty="0"/>
              <a:t>a. Find a numerical equation relating planned aggregate expenditure to output and to the real</a:t>
            </a:r>
          </a:p>
          <a:p>
            <a:r>
              <a:rPr lang="en-US" sz="1200" dirty="0"/>
              <a:t>interest rate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dirty="0">
                  <a:highlight>
                    <a:srgbClr val="FFFF00"/>
                  </a:highlight>
                </a:endParaRPr>
              </a:p>
            </p:txBody>
          </p:sp>
        </mc:Choice>
        <mc:Fallback xmlns="">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dirty="0"/>
              </a:p>
            </p:txBody>
          </p:sp>
        </mc:Choice>
        <mc:Fallback xmlns="">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27B5F2-439D-33AA-1E44-F59DC6488DC9}"/>
                  </a:ext>
                </a:extLst>
              </p:cNvPr>
              <p:cNvSpPr txBox="1"/>
              <p:nvPr/>
            </p:nvSpPr>
            <p:spPr>
              <a:xfrm>
                <a:off x="5123536" y="1940569"/>
                <a:ext cx="3518399" cy="1431674"/>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m:t>
                      </m:r>
                      <m:r>
                        <a:rPr lang="en-US" sz="1600" b="0" i="1" smtClean="0">
                          <a:latin typeface="Cambria Math" panose="02040503050406030204" pitchFamily="18" charset="0"/>
                        </a:rPr>
                        <m:t>𝐺</m:t>
                      </m:r>
                      <m:r>
                        <a:rPr lang="en-US" sz="1600" b="0" i="1" smtClean="0">
                          <a:latin typeface="Cambria Math" panose="02040503050406030204" pitchFamily="18" charset="0"/>
                        </a:rPr>
                        <m:t>+</m:t>
                      </m:r>
                      <m:r>
                        <a:rPr lang="en-US" sz="1600" b="0" i="1" smtClean="0">
                          <a:latin typeface="Cambria Math" panose="02040503050406030204" pitchFamily="18" charset="0"/>
                        </a:rPr>
                        <m:t>𝑁𝑋</m:t>
                      </m:r>
                    </m:oMath>
                  </m:oMathPara>
                </a14:m>
                <a:endParaRPr lang="en-US" sz="1600" b="0" dirty="0"/>
              </a:p>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b="0" i="1" dirty="0">
                  <a:latin typeface="Cambria Math" panose="02040503050406030204" pitchFamily="18" charset="0"/>
                </a:endParaRPr>
              </a:p>
              <a:p>
                <a:pPr>
                  <a:lnSpc>
                    <a:spcPct val="150000"/>
                  </a:lnSpc>
                </a:pPr>
                <a:r>
                  <a:rPr lang="en-US" sz="1600" b="0" dirty="0"/>
                  <a:t>      </a:t>
                </a:r>
                <a14:m>
                  <m:oMath xmlns:m="http://schemas.openxmlformats.org/officeDocument/2006/math">
                    <m:r>
                      <a:rPr lang="en-US" sz="1600" b="0" i="1" smtClean="0">
                        <a:latin typeface="Cambria Math" panose="02040503050406030204" pitchFamily="18" charset="0"/>
                      </a:rPr>
                      <m:t>+8, 000−20,000</m:t>
                    </m:r>
                    <m:r>
                      <a:rPr lang="en-US" sz="1600" b="0" i="1" smtClean="0">
                        <a:latin typeface="Cambria Math" panose="02040503050406030204" pitchFamily="18" charset="0"/>
                      </a:rPr>
                      <m:t>𝑟</m:t>
                    </m:r>
                    <m:r>
                      <a:rPr lang="en-US" sz="1600" b="0" i="1" smtClean="0">
                        <a:latin typeface="Cambria Math" panose="02040503050406030204" pitchFamily="18" charset="0"/>
                      </a:rPr>
                      <m:t>+7,000−1,800</m:t>
                    </m:r>
                  </m:oMath>
                </a14:m>
                <a:endParaRPr lang="en-US" sz="1600" b="0" dirty="0"/>
              </a:p>
              <a:p>
                <a:pPr>
                  <a:lnSpc>
                    <a:spcPct val="150000"/>
                  </a:lnSpc>
                </a:pPr>
                <a:endParaRPr lang="en-US" sz="1600" dirty="0"/>
              </a:p>
            </p:txBody>
          </p:sp>
        </mc:Choice>
        <mc:Fallback xmlns="">
          <p:sp>
            <p:nvSpPr>
              <p:cNvPr id="9" name="TextBox 8">
                <a:extLst>
                  <a:ext uri="{FF2B5EF4-FFF2-40B4-BE49-F238E27FC236}">
                    <a16:creationId xmlns:a16="http://schemas.microsoft.com/office/drawing/2014/main" id="{F127B5F2-439D-33AA-1E44-F59DC6488DC9}"/>
                  </a:ext>
                </a:extLst>
              </p:cNvPr>
              <p:cNvSpPr txBox="1">
                <a:spLocks noRot="1" noChangeAspect="1" noMove="1" noResize="1" noEditPoints="1" noAdjustHandles="1" noChangeArrowheads="1" noChangeShapeType="1" noTextEdit="1"/>
              </p:cNvSpPr>
              <p:nvPr/>
            </p:nvSpPr>
            <p:spPr>
              <a:xfrm>
                <a:off x="5123536" y="1940569"/>
                <a:ext cx="3518399" cy="1431674"/>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607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dirty="0"/>
              <a:t>Question 4</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dirty="0"/>
              <a:t>a. Find a numerical equation relating planned aggregate expenditure to output and to the real</a:t>
            </a:r>
          </a:p>
          <a:p>
            <a:r>
              <a:rPr lang="en-US" sz="1200" dirty="0"/>
              <a:t>interest rate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dirty="0">
                  <a:highlight>
                    <a:srgbClr val="FFFF00"/>
                  </a:highlight>
                </a:endParaRPr>
              </a:p>
            </p:txBody>
          </p:sp>
        </mc:Choice>
        <mc:Fallback xmlns="">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dirty="0"/>
              </a:p>
            </p:txBody>
          </p:sp>
        </mc:Choice>
        <mc:Fallback xmlns="">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27B5F2-439D-33AA-1E44-F59DC6488DC9}"/>
                  </a:ext>
                </a:extLst>
              </p:cNvPr>
              <p:cNvSpPr txBox="1"/>
              <p:nvPr/>
            </p:nvSpPr>
            <p:spPr>
              <a:xfrm>
                <a:off x="5123536" y="1940569"/>
                <a:ext cx="3758914" cy="1801006"/>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m:t>
                      </m:r>
                      <m:r>
                        <a:rPr lang="en-US" sz="1600" b="0" i="1" smtClean="0">
                          <a:latin typeface="Cambria Math" panose="02040503050406030204" pitchFamily="18" charset="0"/>
                        </a:rPr>
                        <m:t>𝐺</m:t>
                      </m:r>
                      <m:r>
                        <a:rPr lang="en-US" sz="1600" b="0" i="1" smtClean="0">
                          <a:latin typeface="Cambria Math" panose="02040503050406030204" pitchFamily="18" charset="0"/>
                        </a:rPr>
                        <m:t>+</m:t>
                      </m:r>
                      <m:r>
                        <a:rPr lang="en-US" sz="1600" b="0" i="1" smtClean="0">
                          <a:latin typeface="Cambria Math" panose="02040503050406030204" pitchFamily="18" charset="0"/>
                        </a:rPr>
                        <m:t>𝑁𝑋</m:t>
                      </m:r>
                    </m:oMath>
                  </m:oMathPara>
                </a14:m>
                <a:endParaRPr lang="en-US" sz="1600" b="0" dirty="0"/>
              </a:p>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b="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 000−20,000</m:t>
                      </m:r>
                      <m:r>
                        <a:rPr lang="en-US" sz="1600" b="0" i="1" smtClean="0">
                          <a:latin typeface="Cambria Math" panose="02040503050406030204" pitchFamily="18" charset="0"/>
                        </a:rPr>
                        <m:t>𝑟</m:t>
                      </m:r>
                      <m:r>
                        <a:rPr lang="en-US" sz="1600" b="0" i="1" smtClean="0">
                          <a:latin typeface="Cambria Math" panose="02040503050406030204" pitchFamily="18" charset="0"/>
                        </a:rPr>
                        <m:t>+7,000−1,800</m:t>
                      </m:r>
                    </m:oMath>
                  </m:oMathPara>
                </a14:m>
                <a:endParaRPr lang="en-US" sz="1600" b="0" dirty="0"/>
              </a:p>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=27600+0.5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−8000</m:t>
                          </m:r>
                        </m:e>
                      </m:d>
                      <m:r>
                        <a:rPr lang="en-US" sz="1600" b="0" i="1" smtClean="0">
                          <a:latin typeface="Cambria Math" panose="02040503050406030204" pitchFamily="18" charset="0"/>
                        </a:rPr>
                        <m:t>−60,000</m:t>
                      </m:r>
                      <m:r>
                        <a:rPr lang="en-US" sz="1600" b="0" i="1" smtClean="0">
                          <a:latin typeface="Cambria Math" panose="02040503050406030204" pitchFamily="18" charset="0"/>
                        </a:rPr>
                        <m:t>𝑟</m:t>
                      </m:r>
                    </m:oMath>
                  </m:oMathPara>
                </a14:m>
                <a:endParaRPr lang="en-US" sz="1600" b="0" dirty="0"/>
              </a:p>
              <a:p>
                <a:pPr>
                  <a:lnSpc>
                    <a:spcPct val="150000"/>
                  </a:lnSpc>
                </a:pPr>
                <a:endParaRPr lang="en-US" sz="1600" dirty="0"/>
              </a:p>
            </p:txBody>
          </p:sp>
        </mc:Choice>
        <mc:Fallback xmlns="">
          <p:sp>
            <p:nvSpPr>
              <p:cNvPr id="9" name="TextBox 8">
                <a:extLst>
                  <a:ext uri="{FF2B5EF4-FFF2-40B4-BE49-F238E27FC236}">
                    <a16:creationId xmlns:a16="http://schemas.microsoft.com/office/drawing/2014/main" id="{F127B5F2-439D-33AA-1E44-F59DC6488DC9}"/>
                  </a:ext>
                </a:extLst>
              </p:cNvPr>
              <p:cNvSpPr txBox="1">
                <a:spLocks noRot="1" noChangeAspect="1" noMove="1" noResize="1" noEditPoints="1" noAdjustHandles="1" noChangeArrowheads="1" noChangeShapeType="1" noTextEdit="1"/>
              </p:cNvSpPr>
              <p:nvPr/>
            </p:nvSpPr>
            <p:spPr>
              <a:xfrm>
                <a:off x="5123536" y="1940569"/>
                <a:ext cx="3758914" cy="1801006"/>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7626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dirty="0"/>
              <a:t>Question 4</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dirty="0"/>
              <a:t>a. Find a numerical equation relating planned aggregate expenditure to output and to the real</a:t>
            </a:r>
          </a:p>
          <a:p>
            <a:r>
              <a:rPr lang="en-US" sz="1200" dirty="0"/>
              <a:t>interest rate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dirty="0">
                  <a:highlight>
                    <a:srgbClr val="FFFF00"/>
                  </a:highlight>
                </a:endParaRPr>
              </a:p>
            </p:txBody>
          </p:sp>
        </mc:Choice>
        <mc:Fallback xmlns="">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dirty="0"/>
              </a:p>
            </p:txBody>
          </p:sp>
        </mc:Choice>
        <mc:Fallback xmlns="">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27B5F2-439D-33AA-1E44-F59DC6488DC9}"/>
                  </a:ext>
                </a:extLst>
              </p:cNvPr>
              <p:cNvSpPr txBox="1"/>
              <p:nvPr/>
            </p:nvSpPr>
            <p:spPr>
              <a:xfrm>
                <a:off x="5123536" y="1940569"/>
                <a:ext cx="3758914" cy="2170338"/>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m:t>
                      </m:r>
                      <m:r>
                        <a:rPr lang="en-US" sz="1600" b="0" i="1" smtClean="0">
                          <a:latin typeface="Cambria Math" panose="02040503050406030204" pitchFamily="18" charset="0"/>
                        </a:rPr>
                        <m:t>𝐺</m:t>
                      </m:r>
                      <m:r>
                        <a:rPr lang="en-US" sz="1600" b="0" i="1" smtClean="0">
                          <a:latin typeface="Cambria Math" panose="02040503050406030204" pitchFamily="18" charset="0"/>
                        </a:rPr>
                        <m:t>+</m:t>
                      </m:r>
                      <m:r>
                        <a:rPr lang="en-US" sz="1600" b="0" i="1" smtClean="0">
                          <a:latin typeface="Cambria Math" panose="02040503050406030204" pitchFamily="18" charset="0"/>
                        </a:rPr>
                        <m:t>𝑁𝑋</m:t>
                      </m:r>
                    </m:oMath>
                  </m:oMathPara>
                </a14:m>
                <a:endParaRPr lang="en-US" sz="1600" b="0" dirty="0"/>
              </a:p>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b="0"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+8, 000−20,000</m:t>
                      </m:r>
                      <m:r>
                        <a:rPr lang="en-US" sz="1600" b="0" i="1" smtClean="0">
                          <a:latin typeface="Cambria Math" panose="02040503050406030204" pitchFamily="18" charset="0"/>
                        </a:rPr>
                        <m:t>𝑟</m:t>
                      </m:r>
                      <m:r>
                        <a:rPr lang="en-US" sz="1600" b="0" i="1" smtClean="0">
                          <a:latin typeface="Cambria Math" panose="02040503050406030204" pitchFamily="18" charset="0"/>
                        </a:rPr>
                        <m:t>+7,000−1,800</m:t>
                      </m:r>
                    </m:oMath>
                  </m:oMathPara>
                </a14:m>
                <a:endParaRPr lang="en-US" sz="1600" b="0" dirty="0"/>
              </a:p>
              <a:p>
                <a:pPr>
                  <a:lnSpc>
                    <a:spcPct val="150000"/>
                  </a:lnSpc>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𝑃𝐴𝐸</m:t>
                      </m:r>
                      <m:r>
                        <a:rPr lang="en-US" sz="1600" b="0" i="1" smtClean="0">
                          <a:latin typeface="Cambria Math" panose="02040503050406030204" pitchFamily="18" charset="0"/>
                        </a:rPr>
                        <m:t>=27600+0.5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−8000</m:t>
                          </m:r>
                        </m:e>
                      </m:d>
                      <m:r>
                        <a:rPr lang="en-US" sz="1600" b="0" i="1" smtClean="0">
                          <a:latin typeface="Cambria Math" panose="02040503050406030204" pitchFamily="18" charset="0"/>
                        </a:rPr>
                        <m:t>−60,000</m:t>
                      </m:r>
                      <m:r>
                        <a:rPr lang="en-US" sz="1600" b="0" i="1" smtClean="0">
                          <a:latin typeface="Cambria Math" panose="02040503050406030204" pitchFamily="18" charset="0"/>
                        </a:rPr>
                        <m:t>𝑟</m:t>
                      </m:r>
                    </m:oMath>
                  </m:oMathPara>
                </a14:m>
                <a:endParaRPr lang="en-US" sz="1600" b="0" dirty="0"/>
              </a:p>
              <a:p>
                <a:pPr>
                  <a:lnSpc>
                    <a:spcPct val="150000"/>
                  </a:lnSpc>
                </a:pPr>
                <a14:m>
                  <m:oMathPara xmlns:m="http://schemas.openxmlformats.org/officeDocument/2006/math">
                    <m:oMathParaPr>
                      <m:jc m:val="left"/>
                    </m:oMathParaPr>
                    <m:oMath xmlns:m="http://schemas.openxmlformats.org/officeDocument/2006/math">
                      <m:r>
                        <a:rPr lang="en-US" sz="1600" b="0" i="1" smtClean="0">
                          <a:solidFill>
                            <a:schemeClr val="accent1"/>
                          </a:solidFill>
                          <a:latin typeface="Cambria Math" panose="02040503050406030204" pitchFamily="18" charset="0"/>
                        </a:rPr>
                        <m:t>𝑃𝐴𝐸</m:t>
                      </m:r>
                      <m:r>
                        <a:rPr lang="en-US" sz="1600" b="0" i="1" smtClean="0">
                          <a:solidFill>
                            <a:schemeClr val="accent1"/>
                          </a:solidFill>
                          <a:latin typeface="Cambria Math" panose="02040503050406030204" pitchFamily="18" charset="0"/>
                        </a:rPr>
                        <m:t>=23600+0.5</m:t>
                      </m:r>
                      <m:r>
                        <a:rPr lang="en-US" sz="1600" b="0" i="1" smtClean="0">
                          <a:solidFill>
                            <a:schemeClr val="accent1"/>
                          </a:solidFill>
                          <a:latin typeface="Cambria Math" panose="02040503050406030204" pitchFamily="18" charset="0"/>
                        </a:rPr>
                        <m:t>𝑌</m:t>
                      </m:r>
                      <m:r>
                        <a:rPr lang="en-US" sz="1600" b="0" i="1" smtClean="0">
                          <a:solidFill>
                            <a:schemeClr val="accent1"/>
                          </a:solidFill>
                          <a:latin typeface="Cambria Math" panose="02040503050406030204" pitchFamily="18" charset="0"/>
                        </a:rPr>
                        <m:t>−60,000</m:t>
                      </m:r>
                      <m:r>
                        <a:rPr lang="en-US" sz="1600" b="0" i="1" smtClean="0">
                          <a:solidFill>
                            <a:schemeClr val="accent1"/>
                          </a:solidFill>
                          <a:latin typeface="Cambria Math" panose="02040503050406030204" pitchFamily="18" charset="0"/>
                        </a:rPr>
                        <m:t>𝑟</m:t>
                      </m:r>
                    </m:oMath>
                  </m:oMathPara>
                </a14:m>
                <a:endParaRPr lang="en-US" sz="1600" b="0" dirty="0">
                  <a:solidFill>
                    <a:schemeClr val="accent1"/>
                  </a:solidFill>
                </a:endParaRPr>
              </a:p>
              <a:p>
                <a:pPr>
                  <a:lnSpc>
                    <a:spcPct val="150000"/>
                  </a:lnSpc>
                </a:pPr>
                <a:endParaRPr lang="en-US" sz="1600" dirty="0"/>
              </a:p>
            </p:txBody>
          </p:sp>
        </mc:Choice>
        <mc:Fallback xmlns="">
          <p:sp>
            <p:nvSpPr>
              <p:cNvPr id="9" name="TextBox 8">
                <a:extLst>
                  <a:ext uri="{FF2B5EF4-FFF2-40B4-BE49-F238E27FC236}">
                    <a16:creationId xmlns:a16="http://schemas.microsoft.com/office/drawing/2014/main" id="{F127B5F2-439D-33AA-1E44-F59DC6488DC9}"/>
                  </a:ext>
                </a:extLst>
              </p:cNvPr>
              <p:cNvSpPr txBox="1">
                <a:spLocks noRot="1" noChangeAspect="1" noMove="1" noResize="1" noEditPoints="1" noAdjustHandles="1" noChangeArrowheads="1" noChangeShapeType="1" noTextEdit="1"/>
              </p:cNvSpPr>
              <p:nvPr/>
            </p:nvSpPr>
            <p:spPr>
              <a:xfrm>
                <a:off x="5123536" y="1940569"/>
                <a:ext cx="3758914" cy="2170338"/>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5544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dirty="0"/>
              <a:t>Question 4</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dirty="0"/>
              <a:t>b. At what value should the Reserve Bank set the real interest rate to eliminate the output</a:t>
            </a:r>
          </a:p>
          <a:p>
            <a:r>
              <a:rPr lang="en-US" sz="1200" dirty="0"/>
              <a:t>gap?</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dirty="0">
                  <a:highlight>
                    <a:srgbClr val="FFFF00"/>
                  </a:highlight>
                </a:endParaRPr>
              </a:p>
            </p:txBody>
          </p:sp>
        </mc:Choice>
        <mc:Fallback xmlns="">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dirty="0"/>
              </a:p>
            </p:txBody>
          </p:sp>
        </mc:Choice>
        <mc:Fallback xmlns="">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p:spTree>
    <p:extLst>
      <p:ext uri="{BB962C8B-B14F-4D97-AF65-F5344CB8AC3E}">
        <p14:creationId xmlns:p14="http://schemas.microsoft.com/office/powerpoint/2010/main" val="71380692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dirty="0"/>
              <a:t>Real GDP is $8 trillion, nominal GDP is $10 trillion, M1 is $2 trillion, and M3 is $5 trillion.</a:t>
            </a:r>
            <a:endParaRPr lang="en-AU" dirty="0"/>
          </a:p>
        </p:txBody>
      </p:sp>
      <p:sp>
        <p:nvSpPr>
          <p:cNvPr id="5" name="TextBox 4">
            <a:extLst>
              <a:ext uri="{FF2B5EF4-FFF2-40B4-BE49-F238E27FC236}">
                <a16:creationId xmlns:a16="http://schemas.microsoft.com/office/drawing/2014/main" id="{4DB3DBD5-02C1-B1CA-EDDC-4EAD304A5A93}"/>
              </a:ext>
            </a:extLst>
          </p:cNvPr>
          <p:cNvSpPr txBox="1"/>
          <p:nvPr/>
        </p:nvSpPr>
        <p:spPr>
          <a:xfrm>
            <a:off x="577850" y="1852612"/>
            <a:ext cx="4463143" cy="338554"/>
          </a:xfrm>
          <a:prstGeom prst="rect">
            <a:avLst/>
          </a:prstGeom>
          <a:noFill/>
        </p:spPr>
        <p:txBody>
          <a:bodyPr wrap="square" rtlCol="0">
            <a:spAutoFit/>
          </a:bodyPr>
          <a:lstStyle/>
          <a:p>
            <a:r>
              <a:rPr lang="en-US" sz="1600" dirty="0"/>
              <a:t>a. Find velocity for M1 and for M3.</a:t>
            </a:r>
          </a:p>
        </p:txBody>
      </p:sp>
      <p:sp>
        <p:nvSpPr>
          <p:cNvPr id="21" name="TextBox 20">
            <a:extLst>
              <a:ext uri="{FF2B5EF4-FFF2-40B4-BE49-F238E27FC236}">
                <a16:creationId xmlns:a16="http://schemas.microsoft.com/office/drawing/2014/main" id="{F864D33B-EF24-B4B3-6B78-4FC41F3360DD}"/>
              </a:ext>
            </a:extLst>
          </p:cNvPr>
          <p:cNvSpPr txBox="1"/>
          <p:nvPr/>
        </p:nvSpPr>
        <p:spPr>
          <a:xfrm>
            <a:off x="4759485" y="1870661"/>
            <a:ext cx="3466826" cy="523220"/>
          </a:xfrm>
          <a:prstGeom prst="rect">
            <a:avLst/>
          </a:prstGeom>
          <a:noFill/>
          <a:ln>
            <a:solidFill>
              <a:schemeClr val="accent1"/>
            </a:solidFill>
          </a:ln>
        </p:spPr>
        <p:txBody>
          <a:bodyPr wrap="square" rtlCol="0">
            <a:spAutoFit/>
          </a:bodyPr>
          <a:lstStyle/>
          <a:p>
            <a:r>
              <a:rPr lang="en-US" sz="1400" dirty="0"/>
              <a:t>M1 – Currency + Current bank deposits</a:t>
            </a:r>
          </a:p>
          <a:p>
            <a:r>
              <a:rPr lang="en-US" sz="1400" dirty="0"/>
              <a:t>M3 – M1 + Deposits of private non-banks </a:t>
            </a:r>
          </a:p>
        </p:txBody>
      </p:sp>
    </p:spTree>
    <p:extLst>
      <p:ext uri="{BB962C8B-B14F-4D97-AF65-F5344CB8AC3E}">
        <p14:creationId xmlns:p14="http://schemas.microsoft.com/office/powerpoint/2010/main" val="1222255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dirty="0"/>
              <a:t>Question 4</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dirty="0"/>
              <a:t>b. At what value should the Reserve Bank set the real interest rate to eliminate the output</a:t>
            </a:r>
          </a:p>
          <a:p>
            <a:r>
              <a:rPr lang="en-US" sz="1200" dirty="0"/>
              <a:t>gap?</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dirty="0">
                  <a:highlight>
                    <a:srgbClr val="FFFF00"/>
                  </a:highlight>
                </a:endParaRPr>
              </a:p>
            </p:txBody>
          </p:sp>
        </mc:Choice>
        <mc:Fallback xmlns="">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dirty="0"/>
              </a:p>
            </p:txBody>
          </p:sp>
        </mc:Choice>
        <mc:Fallback xmlns="">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C9EADA7-AEC9-537F-F16F-C20DE1089233}"/>
                  </a:ext>
                </a:extLst>
              </p:cNvPr>
              <p:cNvSpPr txBox="1"/>
              <p:nvPr/>
            </p:nvSpPr>
            <p:spPr>
              <a:xfrm>
                <a:off x="5026961" y="1846415"/>
                <a:ext cx="3209790" cy="415498"/>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𝑃𝐴𝐸</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p:txBody>
          </p:sp>
        </mc:Choice>
        <mc:Fallback xmlns="">
          <p:sp>
            <p:nvSpPr>
              <p:cNvPr id="13" name="TextBox 12">
                <a:extLst>
                  <a:ext uri="{FF2B5EF4-FFF2-40B4-BE49-F238E27FC236}">
                    <a16:creationId xmlns:a16="http://schemas.microsoft.com/office/drawing/2014/main" id="{9C9EADA7-AEC9-537F-F16F-C20DE1089233}"/>
                  </a:ext>
                </a:extLst>
              </p:cNvPr>
              <p:cNvSpPr txBox="1">
                <a:spLocks noRot="1" noChangeAspect="1" noMove="1" noResize="1" noEditPoints="1" noAdjustHandles="1" noChangeArrowheads="1" noChangeShapeType="1" noTextEdit="1"/>
              </p:cNvSpPr>
              <p:nvPr/>
            </p:nvSpPr>
            <p:spPr>
              <a:xfrm>
                <a:off x="5026961" y="1846415"/>
                <a:ext cx="3209790" cy="415498"/>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17819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dirty="0"/>
              <a:t>Question 4</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dirty="0"/>
              <a:t>b. At what value should the Reserve Bank set the real interest rate to eliminate the output</a:t>
            </a:r>
          </a:p>
          <a:p>
            <a:r>
              <a:rPr lang="en-US" sz="1200" dirty="0"/>
              <a:t>gap?</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dirty="0">
                  <a:highlight>
                    <a:srgbClr val="FFFF00"/>
                  </a:highlight>
                </a:endParaRPr>
              </a:p>
            </p:txBody>
          </p:sp>
        </mc:Choice>
        <mc:Fallback xmlns="">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dirty="0"/>
              </a:p>
            </p:txBody>
          </p:sp>
        </mc:Choice>
        <mc:Fallback xmlns="">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C9EADA7-AEC9-537F-F16F-C20DE1089233}"/>
                  </a:ext>
                </a:extLst>
              </p:cNvPr>
              <p:cNvSpPr txBox="1"/>
              <p:nvPr/>
            </p:nvSpPr>
            <p:spPr>
              <a:xfrm>
                <a:off x="5026961" y="1846415"/>
                <a:ext cx="3209790" cy="738664"/>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𝑃𝐴𝐸</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p:txBody>
          </p:sp>
        </mc:Choice>
        <mc:Fallback xmlns="">
          <p:sp>
            <p:nvSpPr>
              <p:cNvPr id="13" name="TextBox 12">
                <a:extLst>
                  <a:ext uri="{FF2B5EF4-FFF2-40B4-BE49-F238E27FC236}">
                    <a16:creationId xmlns:a16="http://schemas.microsoft.com/office/drawing/2014/main" id="{9C9EADA7-AEC9-537F-F16F-C20DE1089233}"/>
                  </a:ext>
                </a:extLst>
              </p:cNvPr>
              <p:cNvSpPr txBox="1">
                <a:spLocks noRot="1" noChangeAspect="1" noMove="1" noResize="1" noEditPoints="1" noAdjustHandles="1" noChangeArrowheads="1" noChangeShapeType="1" noTextEdit="1"/>
              </p:cNvSpPr>
              <p:nvPr/>
            </p:nvSpPr>
            <p:spPr>
              <a:xfrm>
                <a:off x="5026961" y="1846415"/>
                <a:ext cx="3209790" cy="738664"/>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51638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dirty="0"/>
              <a:t>Question 4</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dirty="0"/>
              <a:t>b. At what value should the Reserve Bank set the real interest rate to eliminate the output</a:t>
            </a:r>
          </a:p>
          <a:p>
            <a:r>
              <a:rPr lang="en-US" sz="1200" dirty="0"/>
              <a:t>gap?</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dirty="0">
                  <a:highlight>
                    <a:srgbClr val="FFFF00"/>
                  </a:highlight>
                </a:endParaRPr>
              </a:p>
            </p:txBody>
          </p:sp>
        </mc:Choice>
        <mc:Fallback xmlns="">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dirty="0"/>
              </a:p>
            </p:txBody>
          </p:sp>
        </mc:Choice>
        <mc:Fallback xmlns="">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C9EADA7-AEC9-537F-F16F-C20DE1089233}"/>
                  </a:ext>
                </a:extLst>
              </p:cNvPr>
              <p:cNvSpPr txBox="1"/>
              <p:nvPr/>
            </p:nvSpPr>
            <p:spPr>
              <a:xfrm>
                <a:off x="5026961" y="1846415"/>
                <a:ext cx="3209790" cy="1061829"/>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𝑃𝐴𝐸</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p:txBody>
          </p:sp>
        </mc:Choice>
        <mc:Fallback xmlns="">
          <p:sp>
            <p:nvSpPr>
              <p:cNvPr id="13" name="TextBox 12">
                <a:extLst>
                  <a:ext uri="{FF2B5EF4-FFF2-40B4-BE49-F238E27FC236}">
                    <a16:creationId xmlns:a16="http://schemas.microsoft.com/office/drawing/2014/main" id="{9C9EADA7-AEC9-537F-F16F-C20DE1089233}"/>
                  </a:ext>
                </a:extLst>
              </p:cNvPr>
              <p:cNvSpPr txBox="1">
                <a:spLocks noRot="1" noChangeAspect="1" noMove="1" noResize="1" noEditPoints="1" noAdjustHandles="1" noChangeArrowheads="1" noChangeShapeType="1" noTextEdit="1"/>
              </p:cNvSpPr>
              <p:nvPr/>
            </p:nvSpPr>
            <p:spPr>
              <a:xfrm>
                <a:off x="5026961" y="1846415"/>
                <a:ext cx="3209790" cy="106182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10926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dirty="0"/>
              <a:t>Question 4</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dirty="0"/>
              <a:t>b. At what value should the Reserve Bank set the real interest rate to eliminate the output</a:t>
            </a:r>
          </a:p>
          <a:p>
            <a:r>
              <a:rPr lang="en-US" sz="1200" dirty="0"/>
              <a:t>gap?</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dirty="0">
                  <a:highlight>
                    <a:srgbClr val="FFFF00"/>
                  </a:highlight>
                </a:endParaRPr>
              </a:p>
            </p:txBody>
          </p:sp>
        </mc:Choice>
        <mc:Fallback xmlns="">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dirty="0"/>
              </a:p>
            </p:txBody>
          </p:sp>
        </mc:Choice>
        <mc:Fallback xmlns="">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C9EADA7-AEC9-537F-F16F-C20DE1089233}"/>
                  </a:ext>
                </a:extLst>
              </p:cNvPr>
              <p:cNvSpPr txBox="1"/>
              <p:nvPr/>
            </p:nvSpPr>
            <p:spPr>
              <a:xfrm>
                <a:off x="5026961" y="1846415"/>
                <a:ext cx="3209790" cy="1668918"/>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𝑃𝐴𝐸</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m:t>
                      </m:r>
                      <m:f>
                        <m:fPr>
                          <m:ctrlPr>
                            <a:rPr lang="en-US" sz="1400" b="0" i="1" smtClean="0">
                              <a:solidFill>
                                <a:schemeClr val="tx1"/>
                              </a:solidFill>
                              <a:latin typeface="Cambria Math" panose="02040503050406030204" pitchFamily="18" charset="0"/>
                            </a:rPr>
                          </m:ctrlPr>
                        </m:fPr>
                        <m:num>
                          <m:r>
                            <a:rPr lang="en-US" sz="1400" b="0" i="1" smtClean="0">
                              <a:solidFill>
                                <a:schemeClr val="tx1"/>
                              </a:solidFill>
                              <a:latin typeface="Cambria Math" panose="02040503050406030204" pitchFamily="18" charset="0"/>
                            </a:rPr>
                            <m:t>1</m:t>
                          </m:r>
                        </m:num>
                        <m:den>
                          <m:r>
                            <a:rPr lang="en-US" sz="1400" b="0" i="1" smtClean="0">
                              <a:solidFill>
                                <a:schemeClr val="tx1"/>
                              </a:solidFill>
                              <a:latin typeface="Cambria Math" panose="02040503050406030204" pitchFamily="18" charset="0"/>
                            </a:rPr>
                            <m:t>0.5</m:t>
                          </m:r>
                        </m:den>
                      </m:f>
                      <m:d>
                        <m:dPr>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e>
                      </m:d>
                    </m:oMath>
                  </m:oMathPara>
                </a14:m>
                <a:endParaRPr lang="en-US" sz="1400" b="0" dirty="0">
                  <a:solidFill>
                    <a:schemeClr val="tx1"/>
                  </a:solidFill>
                </a:endParaRPr>
              </a:p>
            </p:txBody>
          </p:sp>
        </mc:Choice>
        <mc:Fallback xmlns="">
          <p:sp>
            <p:nvSpPr>
              <p:cNvPr id="13" name="TextBox 12">
                <a:extLst>
                  <a:ext uri="{FF2B5EF4-FFF2-40B4-BE49-F238E27FC236}">
                    <a16:creationId xmlns:a16="http://schemas.microsoft.com/office/drawing/2014/main" id="{9C9EADA7-AEC9-537F-F16F-C20DE1089233}"/>
                  </a:ext>
                </a:extLst>
              </p:cNvPr>
              <p:cNvSpPr txBox="1">
                <a:spLocks noRot="1" noChangeAspect="1" noMove="1" noResize="1" noEditPoints="1" noAdjustHandles="1" noChangeArrowheads="1" noChangeShapeType="1" noTextEdit="1"/>
              </p:cNvSpPr>
              <p:nvPr/>
            </p:nvSpPr>
            <p:spPr>
              <a:xfrm>
                <a:off x="5026961" y="1846415"/>
                <a:ext cx="3209790" cy="1668918"/>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737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dirty="0"/>
              <a:t>Question 4</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dirty="0"/>
              <a:t>b. At what value should the Reserve Bank set the real interest rate to eliminate the output</a:t>
            </a:r>
          </a:p>
          <a:p>
            <a:r>
              <a:rPr lang="en-US" sz="1200" dirty="0"/>
              <a:t>gap?</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dirty="0">
                  <a:highlight>
                    <a:srgbClr val="FFFF00"/>
                  </a:highlight>
                </a:endParaRPr>
              </a:p>
            </p:txBody>
          </p:sp>
        </mc:Choice>
        <mc:Fallback xmlns="">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dirty="0"/>
              </a:p>
            </p:txBody>
          </p:sp>
        </mc:Choice>
        <mc:Fallback xmlns="">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C9EADA7-AEC9-537F-F16F-C20DE1089233}"/>
                  </a:ext>
                </a:extLst>
              </p:cNvPr>
              <p:cNvSpPr txBox="1"/>
              <p:nvPr/>
            </p:nvSpPr>
            <p:spPr>
              <a:xfrm>
                <a:off x="5026961" y="1846415"/>
                <a:ext cx="3209790" cy="1992084"/>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𝑃𝐴𝐸</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m:t>
                      </m:r>
                      <m:f>
                        <m:fPr>
                          <m:ctrlPr>
                            <a:rPr lang="en-US" sz="1400" b="0" i="1" smtClean="0">
                              <a:solidFill>
                                <a:schemeClr val="tx1"/>
                              </a:solidFill>
                              <a:latin typeface="Cambria Math" panose="02040503050406030204" pitchFamily="18" charset="0"/>
                            </a:rPr>
                          </m:ctrlPr>
                        </m:fPr>
                        <m:num>
                          <m:r>
                            <a:rPr lang="en-US" sz="1400" b="0" i="1" smtClean="0">
                              <a:solidFill>
                                <a:schemeClr val="tx1"/>
                              </a:solidFill>
                              <a:latin typeface="Cambria Math" panose="02040503050406030204" pitchFamily="18" charset="0"/>
                            </a:rPr>
                            <m:t>1</m:t>
                          </m:r>
                        </m:num>
                        <m:den>
                          <m:r>
                            <a:rPr lang="en-US" sz="1400" b="0" i="1" smtClean="0">
                              <a:solidFill>
                                <a:schemeClr val="tx1"/>
                              </a:solidFill>
                              <a:latin typeface="Cambria Math" panose="02040503050406030204" pitchFamily="18" charset="0"/>
                            </a:rPr>
                            <m:t>0.5</m:t>
                          </m:r>
                        </m:den>
                      </m:f>
                      <m:d>
                        <m:dPr>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e>
                      </m:d>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accent1"/>
                          </a:solidFill>
                          <a:latin typeface="Cambria Math" panose="02040503050406030204" pitchFamily="18" charset="0"/>
                        </a:rPr>
                        <m:t>𝑌</m:t>
                      </m:r>
                      <m:r>
                        <a:rPr lang="en-US" sz="1400" b="0" i="1" smtClean="0">
                          <a:solidFill>
                            <a:schemeClr val="accent1"/>
                          </a:solidFill>
                          <a:latin typeface="Cambria Math" panose="02040503050406030204" pitchFamily="18" charset="0"/>
                        </a:rPr>
                        <m:t>=47,200−120,000</m:t>
                      </m:r>
                      <m:r>
                        <a:rPr lang="en-US" sz="1400" b="0" i="1" smtClean="0">
                          <a:solidFill>
                            <a:schemeClr val="accent1"/>
                          </a:solidFill>
                          <a:latin typeface="Cambria Math" panose="02040503050406030204" pitchFamily="18" charset="0"/>
                        </a:rPr>
                        <m:t>𝑟</m:t>
                      </m:r>
                    </m:oMath>
                  </m:oMathPara>
                </a14:m>
                <a:endParaRPr lang="en-US" sz="1400" b="0" dirty="0">
                  <a:solidFill>
                    <a:schemeClr val="accent1"/>
                  </a:solidFill>
                </a:endParaRPr>
              </a:p>
            </p:txBody>
          </p:sp>
        </mc:Choice>
        <mc:Fallback xmlns="">
          <p:sp>
            <p:nvSpPr>
              <p:cNvPr id="13" name="TextBox 12">
                <a:extLst>
                  <a:ext uri="{FF2B5EF4-FFF2-40B4-BE49-F238E27FC236}">
                    <a16:creationId xmlns:a16="http://schemas.microsoft.com/office/drawing/2014/main" id="{9C9EADA7-AEC9-537F-F16F-C20DE1089233}"/>
                  </a:ext>
                </a:extLst>
              </p:cNvPr>
              <p:cNvSpPr txBox="1">
                <a:spLocks noRot="1" noChangeAspect="1" noMove="1" noResize="1" noEditPoints="1" noAdjustHandles="1" noChangeArrowheads="1" noChangeShapeType="1" noTextEdit="1"/>
              </p:cNvSpPr>
              <p:nvPr/>
            </p:nvSpPr>
            <p:spPr>
              <a:xfrm>
                <a:off x="5026961" y="1846415"/>
                <a:ext cx="3209790" cy="1992084"/>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19468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dirty="0"/>
              <a:t>Question 4</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dirty="0"/>
              <a:t>b. At what value should the Reserve Bank set the real interest rate to eliminate the output</a:t>
            </a:r>
          </a:p>
          <a:p>
            <a:r>
              <a:rPr lang="en-US" sz="1200" dirty="0"/>
              <a:t>gap?</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dirty="0">
                  <a:highlight>
                    <a:srgbClr val="FFFF00"/>
                  </a:highlight>
                </a:endParaRPr>
              </a:p>
            </p:txBody>
          </p:sp>
        </mc:Choice>
        <mc:Fallback xmlns="">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dirty="0"/>
              </a:p>
            </p:txBody>
          </p:sp>
        </mc:Choice>
        <mc:Fallback xmlns="">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C9EADA7-AEC9-537F-F16F-C20DE1089233}"/>
                  </a:ext>
                </a:extLst>
              </p:cNvPr>
              <p:cNvSpPr txBox="1"/>
              <p:nvPr/>
            </p:nvSpPr>
            <p:spPr>
              <a:xfrm>
                <a:off x="5026961" y="1846415"/>
                <a:ext cx="3209790" cy="2315249"/>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𝑃𝐴𝐸</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m:t>
                      </m:r>
                      <m:f>
                        <m:fPr>
                          <m:ctrlPr>
                            <a:rPr lang="en-US" sz="1400" b="0" i="1" smtClean="0">
                              <a:solidFill>
                                <a:schemeClr val="tx1"/>
                              </a:solidFill>
                              <a:latin typeface="Cambria Math" panose="02040503050406030204" pitchFamily="18" charset="0"/>
                            </a:rPr>
                          </m:ctrlPr>
                        </m:fPr>
                        <m:num>
                          <m:r>
                            <a:rPr lang="en-US" sz="1400" b="0" i="1" smtClean="0">
                              <a:solidFill>
                                <a:schemeClr val="tx1"/>
                              </a:solidFill>
                              <a:latin typeface="Cambria Math" panose="02040503050406030204" pitchFamily="18" charset="0"/>
                            </a:rPr>
                            <m:t>1</m:t>
                          </m:r>
                        </m:num>
                        <m:den>
                          <m:r>
                            <a:rPr lang="en-US" sz="1400" b="0" i="1" smtClean="0">
                              <a:solidFill>
                                <a:schemeClr val="tx1"/>
                              </a:solidFill>
                              <a:latin typeface="Cambria Math" panose="02040503050406030204" pitchFamily="18" charset="0"/>
                            </a:rPr>
                            <m:t>0.5</m:t>
                          </m:r>
                        </m:den>
                      </m:f>
                      <m:d>
                        <m:dPr>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e>
                      </m:d>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accent1"/>
                          </a:solidFill>
                          <a:latin typeface="Cambria Math" panose="02040503050406030204" pitchFamily="18" charset="0"/>
                        </a:rPr>
                        <m:t>𝑌</m:t>
                      </m:r>
                      <m:r>
                        <a:rPr lang="en-US" sz="1400" b="0" i="1" smtClean="0">
                          <a:solidFill>
                            <a:schemeClr val="accent1"/>
                          </a:solidFill>
                          <a:latin typeface="Cambria Math" panose="02040503050406030204" pitchFamily="18" charset="0"/>
                        </a:rPr>
                        <m:t>=47,200−120,000</m:t>
                      </m:r>
                      <m:r>
                        <a:rPr lang="en-US" sz="1400" b="0" i="1" smtClean="0">
                          <a:solidFill>
                            <a:schemeClr val="accent1"/>
                          </a:solidFill>
                          <a:latin typeface="Cambria Math" panose="02040503050406030204" pitchFamily="18" charset="0"/>
                        </a:rPr>
                        <m:t>𝑟</m:t>
                      </m:r>
                    </m:oMath>
                  </m:oMathPara>
                </a14:m>
                <a:endParaRPr lang="en-US" sz="1400" b="0" dirty="0">
                  <a:solidFill>
                    <a:schemeClr val="accent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m:t>
                      </m:r>
                      <m:sSup>
                        <m:sSupPr>
                          <m:ctrlPr>
                            <a:rPr lang="en-US" sz="1400" b="0" i="1" smtClean="0">
                              <a:solidFill>
                                <a:schemeClr val="tx1"/>
                              </a:solidFill>
                              <a:latin typeface="Cambria Math" panose="02040503050406030204" pitchFamily="18" charset="0"/>
                            </a:rPr>
                          </m:ctrlPr>
                        </m:sSupPr>
                        <m:e>
                          <m:r>
                            <a:rPr lang="en-US" sz="1400" b="0" i="1" smtClean="0">
                              <a:solidFill>
                                <a:schemeClr val="tx1"/>
                              </a:solidFill>
                              <a:latin typeface="Cambria Math" panose="02040503050406030204" pitchFamily="18" charset="0"/>
                            </a:rPr>
                            <m:t>𝑌</m:t>
                          </m:r>
                        </m:e>
                        <m:sup>
                          <m:r>
                            <a:rPr lang="en-US" sz="1400" b="0" i="1" smtClean="0">
                              <a:solidFill>
                                <a:schemeClr val="tx1"/>
                              </a:solidFill>
                              <a:latin typeface="Cambria Math" panose="02040503050406030204" pitchFamily="18" charset="0"/>
                            </a:rPr>
                            <m:t>∗</m:t>
                          </m:r>
                        </m:sup>
                      </m:sSup>
                    </m:oMath>
                  </m:oMathPara>
                </a14:m>
                <a:endParaRPr lang="en-US" sz="1400" b="0" dirty="0">
                  <a:solidFill>
                    <a:schemeClr val="tx1"/>
                  </a:solidFill>
                </a:endParaRPr>
              </a:p>
            </p:txBody>
          </p:sp>
        </mc:Choice>
        <mc:Fallback xmlns="">
          <p:sp>
            <p:nvSpPr>
              <p:cNvPr id="13" name="TextBox 12">
                <a:extLst>
                  <a:ext uri="{FF2B5EF4-FFF2-40B4-BE49-F238E27FC236}">
                    <a16:creationId xmlns:a16="http://schemas.microsoft.com/office/drawing/2014/main" id="{9C9EADA7-AEC9-537F-F16F-C20DE1089233}"/>
                  </a:ext>
                </a:extLst>
              </p:cNvPr>
              <p:cNvSpPr txBox="1">
                <a:spLocks noRot="1" noChangeAspect="1" noMove="1" noResize="1" noEditPoints="1" noAdjustHandles="1" noChangeArrowheads="1" noChangeShapeType="1" noTextEdit="1"/>
              </p:cNvSpPr>
              <p:nvPr/>
            </p:nvSpPr>
            <p:spPr>
              <a:xfrm>
                <a:off x="5026961" y="1846415"/>
                <a:ext cx="3209790" cy="231524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52186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dirty="0"/>
              <a:t>Question 4</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dirty="0"/>
              <a:t>b. At what value should the Reserve Bank set the real interest rate to eliminate the output</a:t>
            </a:r>
          </a:p>
          <a:p>
            <a:r>
              <a:rPr lang="en-US" sz="1200" dirty="0"/>
              <a:t>gap?</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dirty="0">
                  <a:highlight>
                    <a:srgbClr val="FFFF00"/>
                  </a:highlight>
                </a:endParaRPr>
              </a:p>
            </p:txBody>
          </p:sp>
        </mc:Choice>
        <mc:Fallback xmlns="">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dirty="0"/>
              </a:p>
            </p:txBody>
          </p:sp>
        </mc:Choice>
        <mc:Fallback xmlns="">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C9EADA7-AEC9-537F-F16F-C20DE1089233}"/>
                  </a:ext>
                </a:extLst>
              </p:cNvPr>
              <p:cNvSpPr txBox="1"/>
              <p:nvPr/>
            </p:nvSpPr>
            <p:spPr>
              <a:xfrm>
                <a:off x="5026961" y="1846415"/>
                <a:ext cx="3209790" cy="2638415"/>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𝑃𝐴𝐸</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m:t>
                      </m:r>
                      <m:f>
                        <m:fPr>
                          <m:ctrlPr>
                            <a:rPr lang="en-US" sz="1400" b="0" i="1" smtClean="0">
                              <a:solidFill>
                                <a:schemeClr val="tx1"/>
                              </a:solidFill>
                              <a:latin typeface="Cambria Math" panose="02040503050406030204" pitchFamily="18" charset="0"/>
                            </a:rPr>
                          </m:ctrlPr>
                        </m:fPr>
                        <m:num>
                          <m:r>
                            <a:rPr lang="en-US" sz="1400" b="0" i="1" smtClean="0">
                              <a:solidFill>
                                <a:schemeClr val="tx1"/>
                              </a:solidFill>
                              <a:latin typeface="Cambria Math" panose="02040503050406030204" pitchFamily="18" charset="0"/>
                            </a:rPr>
                            <m:t>1</m:t>
                          </m:r>
                        </m:num>
                        <m:den>
                          <m:r>
                            <a:rPr lang="en-US" sz="1400" b="0" i="1" smtClean="0">
                              <a:solidFill>
                                <a:schemeClr val="tx1"/>
                              </a:solidFill>
                              <a:latin typeface="Cambria Math" panose="02040503050406030204" pitchFamily="18" charset="0"/>
                            </a:rPr>
                            <m:t>0.5</m:t>
                          </m:r>
                        </m:den>
                      </m:f>
                      <m:d>
                        <m:dPr>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e>
                      </m:d>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accent1"/>
                          </a:solidFill>
                          <a:latin typeface="Cambria Math" panose="02040503050406030204" pitchFamily="18" charset="0"/>
                        </a:rPr>
                        <m:t>𝑌</m:t>
                      </m:r>
                      <m:r>
                        <a:rPr lang="en-US" sz="1400" b="0" i="1" smtClean="0">
                          <a:solidFill>
                            <a:schemeClr val="accent1"/>
                          </a:solidFill>
                          <a:latin typeface="Cambria Math" panose="02040503050406030204" pitchFamily="18" charset="0"/>
                        </a:rPr>
                        <m:t>=47,200−120,000</m:t>
                      </m:r>
                      <m:r>
                        <a:rPr lang="en-US" sz="1400" b="0" i="1" smtClean="0">
                          <a:solidFill>
                            <a:schemeClr val="accent1"/>
                          </a:solidFill>
                          <a:latin typeface="Cambria Math" panose="02040503050406030204" pitchFamily="18" charset="0"/>
                        </a:rPr>
                        <m:t>𝑟</m:t>
                      </m:r>
                    </m:oMath>
                  </m:oMathPara>
                </a14:m>
                <a:endParaRPr lang="en-US" sz="1400" b="0" dirty="0">
                  <a:solidFill>
                    <a:schemeClr val="accent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m:t>
                      </m:r>
                      <m:sSup>
                        <m:sSupPr>
                          <m:ctrlPr>
                            <a:rPr lang="en-US" sz="1400" b="0" i="1" smtClean="0">
                              <a:solidFill>
                                <a:schemeClr val="tx1"/>
                              </a:solidFill>
                              <a:latin typeface="Cambria Math" panose="02040503050406030204" pitchFamily="18" charset="0"/>
                            </a:rPr>
                          </m:ctrlPr>
                        </m:sSupPr>
                        <m:e>
                          <m:r>
                            <a:rPr lang="en-US" sz="1400" b="0" i="1" smtClean="0">
                              <a:solidFill>
                                <a:schemeClr val="tx1"/>
                              </a:solidFill>
                              <a:latin typeface="Cambria Math" panose="02040503050406030204" pitchFamily="18" charset="0"/>
                            </a:rPr>
                            <m:t>𝑌</m:t>
                          </m:r>
                        </m:e>
                        <m:sup>
                          <m:r>
                            <a:rPr lang="en-US" sz="1400" b="0" i="1" smtClean="0">
                              <a:solidFill>
                                <a:schemeClr val="tx1"/>
                              </a:solidFill>
                              <a:latin typeface="Cambria Math" panose="02040503050406030204" pitchFamily="18" charset="0"/>
                            </a:rPr>
                            <m:t>∗</m:t>
                          </m:r>
                        </m:sup>
                      </m:sSup>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40,000=47,200−120,000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p:txBody>
          </p:sp>
        </mc:Choice>
        <mc:Fallback xmlns="">
          <p:sp>
            <p:nvSpPr>
              <p:cNvPr id="13" name="TextBox 12">
                <a:extLst>
                  <a:ext uri="{FF2B5EF4-FFF2-40B4-BE49-F238E27FC236}">
                    <a16:creationId xmlns:a16="http://schemas.microsoft.com/office/drawing/2014/main" id="{9C9EADA7-AEC9-537F-F16F-C20DE1089233}"/>
                  </a:ext>
                </a:extLst>
              </p:cNvPr>
              <p:cNvSpPr txBox="1">
                <a:spLocks noRot="1" noChangeAspect="1" noMove="1" noResize="1" noEditPoints="1" noAdjustHandles="1" noChangeArrowheads="1" noChangeShapeType="1" noTextEdit="1"/>
              </p:cNvSpPr>
              <p:nvPr/>
            </p:nvSpPr>
            <p:spPr>
              <a:xfrm>
                <a:off x="5026961" y="1846415"/>
                <a:ext cx="3209790" cy="2638415"/>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8894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9D937-09CA-0A51-75C3-4C5229EE4136}"/>
              </a:ext>
            </a:extLst>
          </p:cNvPr>
          <p:cNvSpPr>
            <a:spLocks noGrp="1"/>
          </p:cNvSpPr>
          <p:nvPr>
            <p:ph type="title"/>
          </p:nvPr>
        </p:nvSpPr>
        <p:spPr/>
        <p:txBody>
          <a:bodyPr/>
          <a:lstStyle/>
          <a:p>
            <a:r>
              <a:rPr lang="en-AU" dirty="0"/>
              <a:t>Question 4</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1C9A0C9-F83D-1B60-C260-4AE1D0CFEC23}"/>
                  </a:ext>
                </a:extLst>
              </p:cNvPr>
              <p:cNvSpPr txBox="1"/>
              <p:nvPr/>
            </p:nvSpPr>
            <p:spPr>
              <a:xfrm>
                <a:off x="631133" y="2014429"/>
                <a:ext cx="320978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r>
                        <a:rPr lang="en-US" sz="1600" b="0" i="1" smtClean="0">
                          <a:latin typeface="Cambria Math" panose="02040503050406030204" pitchFamily="18" charset="0"/>
                        </a:rPr>
                        <m:t>=14,400+0.5</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𝑇</m:t>
                          </m:r>
                        </m:e>
                      </m:d>
                      <m:r>
                        <a:rPr lang="en-US" sz="1600" b="0" i="1" smtClean="0">
                          <a:latin typeface="Cambria Math" panose="02040503050406030204" pitchFamily="18" charset="0"/>
                        </a:rPr>
                        <m:t>−40,000</m:t>
                      </m:r>
                      <m:r>
                        <a:rPr lang="en-US" sz="1600" b="0" i="1" smtClean="0">
                          <a:latin typeface="Cambria Math" panose="02040503050406030204" pitchFamily="18" charset="0"/>
                        </a:rPr>
                        <m:t>𝑟</m:t>
                      </m:r>
                    </m:oMath>
                  </m:oMathPara>
                </a14:m>
                <a:endParaRPr lang="en-US" sz="1600" dirty="0"/>
              </a:p>
            </p:txBody>
          </p:sp>
        </mc:Choice>
        <mc:Fallback xmlns="">
          <p:sp>
            <p:nvSpPr>
              <p:cNvPr id="3" name="TextBox 2">
                <a:extLst>
                  <a:ext uri="{FF2B5EF4-FFF2-40B4-BE49-F238E27FC236}">
                    <a16:creationId xmlns:a16="http://schemas.microsoft.com/office/drawing/2014/main" id="{91C9A0C9-F83D-1B60-C260-4AE1D0CFEC23}"/>
                  </a:ext>
                </a:extLst>
              </p:cNvPr>
              <p:cNvSpPr txBox="1">
                <a:spLocks noRot="1" noChangeAspect="1" noMove="1" noResize="1" noEditPoints="1" noAdjustHandles="1" noChangeArrowheads="1" noChangeShapeType="1" noTextEdit="1"/>
              </p:cNvSpPr>
              <p:nvPr/>
            </p:nvSpPr>
            <p:spPr>
              <a:xfrm>
                <a:off x="631133" y="2014429"/>
                <a:ext cx="3209789" cy="246221"/>
              </a:xfrm>
              <a:prstGeom prst="rect">
                <a:avLst/>
              </a:prstGeom>
              <a:blipFill>
                <a:blip r:embed="rId2"/>
                <a:stretch>
                  <a:fillRect l="-951" r="-57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2D9B6-9CC8-17A0-EE3D-26C89A32F8D0}"/>
                  </a:ext>
                </a:extLst>
              </p:cNvPr>
              <p:cNvSpPr txBox="1"/>
              <p:nvPr/>
            </p:nvSpPr>
            <p:spPr>
              <a:xfrm>
                <a:off x="492335" y="2329088"/>
                <a:ext cx="2175467"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𝐼</m:t>
                          </m:r>
                        </m:e>
                        <m:sup>
                          <m:r>
                            <a:rPr lang="en-US" sz="1600" b="0" i="1" smtClean="0">
                              <a:latin typeface="Cambria Math" panose="02040503050406030204" pitchFamily="18" charset="0"/>
                            </a:rPr>
                            <m:t>𝑃</m:t>
                          </m:r>
                        </m:sup>
                      </m:sSup>
                      <m:r>
                        <a:rPr lang="en-US" sz="1600" b="0" i="1" smtClean="0">
                          <a:latin typeface="Cambria Math" panose="02040503050406030204" pitchFamily="18" charset="0"/>
                        </a:rPr>
                        <m:t>=8, 000−20,000</m:t>
                      </m:r>
                      <m:r>
                        <a:rPr lang="en-US" sz="1600" b="0" i="1" smtClean="0">
                          <a:latin typeface="Cambria Math" panose="02040503050406030204" pitchFamily="18" charset="0"/>
                        </a:rPr>
                        <m:t>𝑟</m:t>
                      </m:r>
                    </m:oMath>
                  </m:oMathPara>
                </a14:m>
                <a:endParaRPr lang="en-US" sz="1600" dirty="0"/>
              </a:p>
            </p:txBody>
          </p:sp>
        </mc:Choice>
        <mc:Fallback xmlns="">
          <p:sp>
            <p:nvSpPr>
              <p:cNvPr id="4" name="TextBox 3">
                <a:extLst>
                  <a:ext uri="{FF2B5EF4-FFF2-40B4-BE49-F238E27FC236}">
                    <a16:creationId xmlns:a16="http://schemas.microsoft.com/office/drawing/2014/main" id="{2472D9B6-9CC8-17A0-EE3D-26C89A32F8D0}"/>
                  </a:ext>
                </a:extLst>
              </p:cNvPr>
              <p:cNvSpPr txBox="1">
                <a:spLocks noRot="1" noChangeAspect="1" noMove="1" noResize="1" noEditPoints="1" noAdjustHandles="1" noChangeArrowheads="1" noChangeShapeType="1" noTextEdit="1"/>
              </p:cNvSpPr>
              <p:nvPr/>
            </p:nvSpPr>
            <p:spPr>
              <a:xfrm>
                <a:off x="492335" y="2329088"/>
                <a:ext cx="2175467" cy="246221"/>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0DF53-CE1A-C855-BCB3-2D016140AE35}"/>
                  </a:ext>
                </a:extLst>
              </p:cNvPr>
              <p:cNvSpPr txBox="1"/>
              <p:nvPr/>
            </p:nvSpPr>
            <p:spPr>
              <a:xfrm>
                <a:off x="637711" y="2636652"/>
                <a:ext cx="96141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𝐺</m:t>
                      </m:r>
                      <m:r>
                        <a:rPr lang="en-US" sz="1600" b="0" i="1" smtClean="0">
                          <a:latin typeface="Cambria Math" panose="02040503050406030204" pitchFamily="18" charset="0"/>
                        </a:rPr>
                        <m:t>=7,000</m:t>
                      </m:r>
                    </m:oMath>
                  </m:oMathPara>
                </a14:m>
                <a:endParaRPr lang="en-US" sz="1600" dirty="0"/>
              </a:p>
            </p:txBody>
          </p:sp>
        </mc:Choice>
        <mc:Fallback xmlns="">
          <p:sp>
            <p:nvSpPr>
              <p:cNvPr id="5" name="TextBox 4">
                <a:extLst>
                  <a:ext uri="{FF2B5EF4-FFF2-40B4-BE49-F238E27FC236}">
                    <a16:creationId xmlns:a16="http://schemas.microsoft.com/office/drawing/2014/main" id="{D540DF53-CE1A-C855-BCB3-2D016140AE35}"/>
                  </a:ext>
                </a:extLst>
              </p:cNvPr>
              <p:cNvSpPr txBox="1">
                <a:spLocks noRot="1" noChangeAspect="1" noMove="1" noResize="1" noEditPoints="1" noAdjustHandles="1" noChangeArrowheads="1" noChangeShapeType="1" noTextEdit="1"/>
              </p:cNvSpPr>
              <p:nvPr/>
            </p:nvSpPr>
            <p:spPr>
              <a:xfrm>
                <a:off x="637711" y="2636652"/>
                <a:ext cx="961417" cy="246221"/>
              </a:xfrm>
              <a:prstGeom prst="rect">
                <a:avLst/>
              </a:prstGeom>
              <a:blipFill>
                <a:blip r:embed="rId4"/>
                <a:stretch>
                  <a:fillRect l="-4459" r="-3185"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FAAF238-EF01-3A07-DDF9-FE2D7B39FE61}"/>
                  </a:ext>
                </a:extLst>
              </p:cNvPr>
              <p:cNvSpPr txBox="1"/>
              <p:nvPr/>
            </p:nvSpPr>
            <p:spPr>
              <a:xfrm>
                <a:off x="637053" y="2944216"/>
                <a:ext cx="577466"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𝑋</m:t>
                      </m:r>
                      <m:r>
                        <a:rPr lang="en-US" sz="1600" b="0" i="1" smtClean="0">
                          <a:latin typeface="Cambria Math" panose="02040503050406030204" pitchFamily="18" charset="0"/>
                        </a:rPr>
                        <m:t>=0</m:t>
                      </m:r>
                    </m:oMath>
                  </m:oMathPara>
                </a14:m>
                <a:endParaRPr lang="en-US" sz="1600" dirty="0">
                  <a:highlight>
                    <a:srgbClr val="FFFF00"/>
                  </a:highlight>
                </a:endParaRPr>
              </a:p>
            </p:txBody>
          </p:sp>
        </mc:Choice>
        <mc:Fallback xmlns="">
          <p:sp>
            <p:nvSpPr>
              <p:cNvPr id="6" name="TextBox 5">
                <a:extLst>
                  <a:ext uri="{FF2B5EF4-FFF2-40B4-BE49-F238E27FC236}">
                    <a16:creationId xmlns:a16="http://schemas.microsoft.com/office/drawing/2014/main" id="{4FAAF238-EF01-3A07-DDF9-FE2D7B39FE61}"/>
                  </a:ext>
                </a:extLst>
              </p:cNvPr>
              <p:cNvSpPr txBox="1">
                <a:spLocks noRot="1" noChangeAspect="1" noMove="1" noResize="1" noEditPoints="1" noAdjustHandles="1" noChangeArrowheads="1" noChangeShapeType="1" noTextEdit="1"/>
              </p:cNvSpPr>
              <p:nvPr/>
            </p:nvSpPr>
            <p:spPr>
              <a:xfrm>
                <a:off x="637053" y="2944216"/>
                <a:ext cx="577466" cy="246221"/>
              </a:xfrm>
              <a:prstGeom prst="rect">
                <a:avLst/>
              </a:prstGeom>
              <a:blipFill>
                <a:blip r:embed="rId5"/>
                <a:stretch>
                  <a:fillRect l="-7447" r="-6383" b="-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A6B494F-B844-E428-3016-FC691543A1C9}"/>
                  </a:ext>
                </a:extLst>
              </p:cNvPr>
              <p:cNvSpPr txBox="1"/>
              <p:nvPr/>
            </p:nvSpPr>
            <p:spPr>
              <a:xfrm>
                <a:off x="644289" y="3588459"/>
                <a:ext cx="94884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=8,000</m:t>
                      </m:r>
                    </m:oMath>
                  </m:oMathPara>
                </a14:m>
                <a:endParaRPr lang="en-US" sz="1600" dirty="0"/>
              </a:p>
            </p:txBody>
          </p:sp>
        </mc:Choice>
        <mc:Fallback xmlns="">
          <p:sp>
            <p:nvSpPr>
              <p:cNvPr id="7" name="TextBox 6">
                <a:extLst>
                  <a:ext uri="{FF2B5EF4-FFF2-40B4-BE49-F238E27FC236}">
                    <a16:creationId xmlns:a16="http://schemas.microsoft.com/office/drawing/2014/main" id="{DA6B494F-B844-E428-3016-FC691543A1C9}"/>
                  </a:ext>
                </a:extLst>
              </p:cNvPr>
              <p:cNvSpPr txBox="1">
                <a:spLocks noRot="1" noChangeAspect="1" noMove="1" noResize="1" noEditPoints="1" noAdjustHandles="1" noChangeArrowheads="1" noChangeShapeType="1" noTextEdit="1"/>
              </p:cNvSpPr>
              <p:nvPr/>
            </p:nvSpPr>
            <p:spPr>
              <a:xfrm>
                <a:off x="644289" y="3588459"/>
                <a:ext cx="948849" cy="246221"/>
              </a:xfrm>
              <a:prstGeom prst="rect">
                <a:avLst/>
              </a:prstGeom>
              <a:blipFill>
                <a:blip r:embed="rId6"/>
                <a:stretch>
                  <a:fillRect l="-4516" r="-3226" b="-7500"/>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5F1808B-23B7-103C-38C3-6043145275AB}"/>
              </a:ext>
            </a:extLst>
          </p:cNvPr>
          <p:cNvSpPr txBox="1"/>
          <p:nvPr/>
        </p:nvSpPr>
        <p:spPr>
          <a:xfrm>
            <a:off x="507101" y="1162870"/>
            <a:ext cx="4354190" cy="646331"/>
          </a:xfrm>
          <a:prstGeom prst="rect">
            <a:avLst/>
          </a:prstGeom>
          <a:noFill/>
        </p:spPr>
        <p:txBody>
          <a:bodyPr wrap="square">
            <a:spAutoFit/>
          </a:bodyPr>
          <a:lstStyle/>
          <a:p>
            <a:r>
              <a:rPr lang="en-US" dirty="0">
                <a:latin typeface="+mn-lt"/>
              </a:rPr>
              <a:t>An economy is described by the following equations. </a:t>
            </a:r>
            <a:endParaRPr lang="en-AU" dirty="0"/>
          </a:p>
        </p:txBody>
      </p:sp>
      <p:sp>
        <p:nvSpPr>
          <p:cNvPr id="11" name="TextBox 10">
            <a:extLst>
              <a:ext uri="{FF2B5EF4-FFF2-40B4-BE49-F238E27FC236}">
                <a16:creationId xmlns:a16="http://schemas.microsoft.com/office/drawing/2014/main" id="{0BB0DB78-18E1-A86A-3F69-95A3B4A7C9D5}"/>
              </a:ext>
            </a:extLst>
          </p:cNvPr>
          <p:cNvSpPr txBox="1"/>
          <p:nvPr/>
        </p:nvSpPr>
        <p:spPr>
          <a:xfrm>
            <a:off x="5026961" y="1200084"/>
            <a:ext cx="3539189" cy="646331"/>
          </a:xfrm>
          <a:prstGeom prst="rect">
            <a:avLst/>
          </a:prstGeom>
          <a:noFill/>
        </p:spPr>
        <p:txBody>
          <a:bodyPr wrap="square" rtlCol="0">
            <a:spAutoFit/>
          </a:bodyPr>
          <a:lstStyle/>
          <a:p>
            <a:r>
              <a:rPr lang="en-US" sz="1200" dirty="0"/>
              <a:t>b. At what value should the Reserve Bank set the real interest rate to eliminate the output</a:t>
            </a:r>
          </a:p>
          <a:p>
            <a:r>
              <a:rPr lang="en-US" sz="1200" dirty="0"/>
              <a:t>gap?</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E07C9CC-70E2-EACB-B0E9-2D8F5C7664D6}"/>
                  </a:ext>
                </a:extLst>
              </p:cNvPr>
              <p:cNvSpPr txBox="1"/>
              <p:nvPr/>
            </p:nvSpPr>
            <p:spPr>
              <a:xfrm>
                <a:off x="598243" y="3251780"/>
                <a:ext cx="100226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𝑀</m:t>
                      </m:r>
                      <m:r>
                        <a:rPr lang="en-US" sz="1600" b="0" i="1" smtClean="0">
                          <a:latin typeface="Cambria Math" panose="02040503050406030204" pitchFamily="18" charset="0"/>
                        </a:rPr>
                        <m:t>=1,800</m:t>
                      </m:r>
                    </m:oMath>
                  </m:oMathPara>
                </a14:m>
                <a:endParaRPr lang="en-US" sz="1600" dirty="0">
                  <a:highlight>
                    <a:srgbClr val="FFFF00"/>
                  </a:highlight>
                </a:endParaRPr>
              </a:p>
            </p:txBody>
          </p:sp>
        </mc:Choice>
        <mc:Fallback xmlns="">
          <p:sp>
            <p:nvSpPr>
              <p:cNvPr id="8" name="TextBox 7">
                <a:extLst>
                  <a:ext uri="{FF2B5EF4-FFF2-40B4-BE49-F238E27FC236}">
                    <a16:creationId xmlns:a16="http://schemas.microsoft.com/office/drawing/2014/main" id="{7E07C9CC-70E2-EACB-B0E9-2D8F5C7664D6}"/>
                  </a:ext>
                </a:extLst>
              </p:cNvPr>
              <p:cNvSpPr txBox="1">
                <a:spLocks noRot="1" noChangeAspect="1" noMove="1" noResize="1" noEditPoints="1" noAdjustHandles="1" noChangeArrowheads="1" noChangeShapeType="1" noTextEdit="1"/>
              </p:cNvSpPr>
              <p:nvPr/>
            </p:nvSpPr>
            <p:spPr>
              <a:xfrm>
                <a:off x="598243" y="3251780"/>
                <a:ext cx="1002261" cy="246221"/>
              </a:xfrm>
              <a:prstGeom prst="rect">
                <a:avLst/>
              </a:prstGeom>
              <a:blipFill>
                <a:blip r:embed="rId7"/>
                <a:stretch>
                  <a:fillRect l="-3636" r="-303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4956EB-FDFA-FCC3-E27E-638EB588A4F7}"/>
                  </a:ext>
                </a:extLst>
              </p:cNvPr>
              <p:cNvSpPr txBox="1"/>
              <p:nvPr/>
            </p:nvSpPr>
            <p:spPr>
              <a:xfrm>
                <a:off x="546404" y="3928251"/>
                <a:ext cx="114896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𝑌</m:t>
                          </m:r>
                        </m:e>
                        <m:sup>
                          <m:r>
                            <a:rPr lang="en-US" sz="1600" b="0" i="1" smtClean="0">
                              <a:latin typeface="Cambria Math" panose="02040503050406030204" pitchFamily="18" charset="0"/>
                            </a:rPr>
                            <m:t>∗</m:t>
                          </m:r>
                        </m:sup>
                      </m:sSup>
                      <m:r>
                        <a:rPr lang="en-US" sz="1600" b="0" i="1" smtClean="0">
                          <a:latin typeface="Cambria Math" panose="02040503050406030204" pitchFamily="18" charset="0"/>
                        </a:rPr>
                        <m:t>=40,000</m:t>
                      </m:r>
                    </m:oMath>
                  </m:oMathPara>
                </a14:m>
                <a:endParaRPr lang="en-US" sz="1600" dirty="0"/>
              </a:p>
            </p:txBody>
          </p:sp>
        </mc:Choice>
        <mc:Fallback xmlns="">
          <p:sp>
            <p:nvSpPr>
              <p:cNvPr id="12" name="TextBox 11">
                <a:extLst>
                  <a:ext uri="{FF2B5EF4-FFF2-40B4-BE49-F238E27FC236}">
                    <a16:creationId xmlns:a16="http://schemas.microsoft.com/office/drawing/2014/main" id="{F54956EB-FDFA-FCC3-E27E-638EB588A4F7}"/>
                  </a:ext>
                </a:extLst>
              </p:cNvPr>
              <p:cNvSpPr txBox="1">
                <a:spLocks noRot="1" noChangeAspect="1" noMove="1" noResize="1" noEditPoints="1" noAdjustHandles="1" noChangeArrowheads="1" noChangeShapeType="1" noTextEdit="1"/>
              </p:cNvSpPr>
              <p:nvPr/>
            </p:nvSpPr>
            <p:spPr>
              <a:xfrm>
                <a:off x="546404" y="3928251"/>
                <a:ext cx="1148969" cy="246221"/>
              </a:xfrm>
              <a:prstGeom prst="rect">
                <a:avLst/>
              </a:prstGeom>
              <a:blipFill>
                <a:blip r:embed="rId8"/>
                <a:stretch>
                  <a:fillRect l="-3191" r="-2660" b="-7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C9EADA7-AEC9-537F-F16F-C20DE1089233}"/>
                  </a:ext>
                </a:extLst>
              </p:cNvPr>
              <p:cNvSpPr txBox="1"/>
              <p:nvPr/>
            </p:nvSpPr>
            <p:spPr>
              <a:xfrm>
                <a:off x="5026961" y="1846415"/>
                <a:ext cx="3209790" cy="2961580"/>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𝑃𝐴𝐸</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0.5</m:t>
                      </m:r>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m:t>
                      </m:r>
                      <m:f>
                        <m:fPr>
                          <m:ctrlPr>
                            <a:rPr lang="en-US" sz="1400" b="0" i="1" smtClean="0">
                              <a:solidFill>
                                <a:schemeClr val="tx1"/>
                              </a:solidFill>
                              <a:latin typeface="Cambria Math" panose="02040503050406030204" pitchFamily="18" charset="0"/>
                            </a:rPr>
                          </m:ctrlPr>
                        </m:fPr>
                        <m:num>
                          <m:r>
                            <a:rPr lang="en-US" sz="1400" b="0" i="1" smtClean="0">
                              <a:solidFill>
                                <a:schemeClr val="tx1"/>
                              </a:solidFill>
                              <a:latin typeface="Cambria Math" panose="02040503050406030204" pitchFamily="18" charset="0"/>
                            </a:rPr>
                            <m:t>1</m:t>
                          </m:r>
                        </m:num>
                        <m:den>
                          <m:r>
                            <a:rPr lang="en-US" sz="1400" b="0" i="1" smtClean="0">
                              <a:solidFill>
                                <a:schemeClr val="tx1"/>
                              </a:solidFill>
                              <a:latin typeface="Cambria Math" panose="02040503050406030204" pitchFamily="18" charset="0"/>
                            </a:rPr>
                            <m:t>0.5</m:t>
                          </m:r>
                        </m:den>
                      </m:f>
                      <m:d>
                        <m:dPr>
                          <m:ctrlPr>
                            <a:rPr lang="en-US" sz="1400" b="0" i="1" smtClean="0">
                              <a:solidFill>
                                <a:schemeClr val="tx1"/>
                              </a:solidFill>
                              <a:latin typeface="Cambria Math" panose="02040503050406030204" pitchFamily="18" charset="0"/>
                            </a:rPr>
                          </m:ctrlPr>
                        </m:dPr>
                        <m:e>
                          <m:r>
                            <a:rPr lang="en-US" sz="1400" b="0" i="1" smtClean="0">
                              <a:solidFill>
                                <a:schemeClr val="tx1"/>
                              </a:solidFill>
                              <a:latin typeface="Cambria Math" panose="02040503050406030204" pitchFamily="18" charset="0"/>
                            </a:rPr>
                            <m:t>23,600−60,000</m:t>
                          </m:r>
                          <m:r>
                            <a:rPr lang="en-US" sz="1400" b="0" i="1" smtClean="0">
                              <a:solidFill>
                                <a:schemeClr val="tx1"/>
                              </a:solidFill>
                              <a:latin typeface="Cambria Math" panose="02040503050406030204" pitchFamily="18" charset="0"/>
                            </a:rPr>
                            <m:t>𝑟</m:t>
                          </m:r>
                        </m:e>
                      </m:d>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accent1"/>
                          </a:solidFill>
                          <a:latin typeface="Cambria Math" panose="02040503050406030204" pitchFamily="18" charset="0"/>
                        </a:rPr>
                        <m:t>𝑌</m:t>
                      </m:r>
                      <m:r>
                        <a:rPr lang="en-US" sz="1400" b="0" i="1" smtClean="0">
                          <a:solidFill>
                            <a:schemeClr val="accent1"/>
                          </a:solidFill>
                          <a:latin typeface="Cambria Math" panose="02040503050406030204" pitchFamily="18" charset="0"/>
                        </a:rPr>
                        <m:t>=47,200−120,000</m:t>
                      </m:r>
                      <m:r>
                        <a:rPr lang="en-US" sz="1400" b="0" i="1" smtClean="0">
                          <a:solidFill>
                            <a:schemeClr val="accent1"/>
                          </a:solidFill>
                          <a:latin typeface="Cambria Math" panose="02040503050406030204" pitchFamily="18" charset="0"/>
                        </a:rPr>
                        <m:t>𝑟</m:t>
                      </m:r>
                    </m:oMath>
                  </m:oMathPara>
                </a14:m>
                <a:endParaRPr lang="en-US" sz="1400" b="0" dirty="0">
                  <a:solidFill>
                    <a:schemeClr val="accent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𝑌</m:t>
                      </m:r>
                      <m:r>
                        <a:rPr lang="en-US" sz="1400" b="0" i="1" smtClean="0">
                          <a:solidFill>
                            <a:schemeClr val="tx1"/>
                          </a:solidFill>
                          <a:latin typeface="Cambria Math" panose="02040503050406030204" pitchFamily="18" charset="0"/>
                        </a:rPr>
                        <m:t>=</m:t>
                      </m:r>
                      <m:sSup>
                        <m:sSupPr>
                          <m:ctrlPr>
                            <a:rPr lang="en-US" sz="1400" b="0" i="1" smtClean="0">
                              <a:solidFill>
                                <a:schemeClr val="tx1"/>
                              </a:solidFill>
                              <a:latin typeface="Cambria Math" panose="02040503050406030204" pitchFamily="18" charset="0"/>
                            </a:rPr>
                          </m:ctrlPr>
                        </m:sSupPr>
                        <m:e>
                          <m:r>
                            <a:rPr lang="en-US" sz="1400" b="0" i="1" smtClean="0">
                              <a:solidFill>
                                <a:schemeClr val="tx1"/>
                              </a:solidFill>
                              <a:latin typeface="Cambria Math" panose="02040503050406030204" pitchFamily="18" charset="0"/>
                            </a:rPr>
                            <m:t>𝑌</m:t>
                          </m:r>
                        </m:e>
                        <m:sup>
                          <m:r>
                            <a:rPr lang="en-US" sz="1400" b="0" i="1" smtClean="0">
                              <a:solidFill>
                                <a:schemeClr val="tx1"/>
                              </a:solidFill>
                              <a:latin typeface="Cambria Math" panose="02040503050406030204" pitchFamily="18" charset="0"/>
                            </a:rPr>
                            <m:t>∗</m:t>
                          </m:r>
                        </m:sup>
                      </m:sSup>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tx1"/>
                          </a:solidFill>
                          <a:latin typeface="Cambria Math" panose="02040503050406030204" pitchFamily="18" charset="0"/>
                        </a:rPr>
                        <m:t>40,000=47,200−120,000</m:t>
                      </m:r>
                      <m:r>
                        <a:rPr lang="en-US" sz="1400" b="0" i="1" smtClean="0">
                          <a:solidFill>
                            <a:schemeClr val="tx1"/>
                          </a:solidFill>
                          <a:latin typeface="Cambria Math" panose="02040503050406030204" pitchFamily="18" charset="0"/>
                        </a:rPr>
                        <m:t>𝑟</m:t>
                      </m:r>
                    </m:oMath>
                  </m:oMathPara>
                </a14:m>
                <a:endParaRPr lang="en-US" sz="1400" b="0"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r>
                        <a:rPr lang="en-US" sz="1400" b="0" i="1" smtClean="0">
                          <a:solidFill>
                            <a:schemeClr val="accent1"/>
                          </a:solidFill>
                          <a:latin typeface="Cambria Math" panose="02040503050406030204" pitchFamily="18" charset="0"/>
                        </a:rPr>
                        <m:t>𝑟</m:t>
                      </m:r>
                      <m:r>
                        <a:rPr lang="en-US" sz="1400" b="0" i="1" smtClean="0">
                          <a:solidFill>
                            <a:schemeClr val="accent1"/>
                          </a:solidFill>
                          <a:latin typeface="Cambria Math" panose="02040503050406030204" pitchFamily="18" charset="0"/>
                        </a:rPr>
                        <m:t>=0.06</m:t>
                      </m:r>
                    </m:oMath>
                  </m:oMathPara>
                </a14:m>
                <a:endParaRPr lang="en-US" sz="1400" b="0" dirty="0">
                  <a:solidFill>
                    <a:schemeClr val="accent1"/>
                  </a:solidFill>
                </a:endParaRPr>
              </a:p>
            </p:txBody>
          </p:sp>
        </mc:Choice>
        <mc:Fallback xmlns="">
          <p:sp>
            <p:nvSpPr>
              <p:cNvPr id="13" name="TextBox 12">
                <a:extLst>
                  <a:ext uri="{FF2B5EF4-FFF2-40B4-BE49-F238E27FC236}">
                    <a16:creationId xmlns:a16="http://schemas.microsoft.com/office/drawing/2014/main" id="{9C9EADA7-AEC9-537F-F16F-C20DE1089233}"/>
                  </a:ext>
                </a:extLst>
              </p:cNvPr>
              <p:cNvSpPr txBox="1">
                <a:spLocks noRot="1" noChangeAspect="1" noMove="1" noResize="1" noEditPoints="1" noAdjustHandles="1" noChangeArrowheads="1" noChangeShapeType="1" noTextEdit="1"/>
              </p:cNvSpPr>
              <p:nvPr/>
            </p:nvSpPr>
            <p:spPr>
              <a:xfrm>
                <a:off x="5026961" y="1846415"/>
                <a:ext cx="3209790" cy="2961580"/>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90586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6FC7ED-1315-963B-B584-8A5D3AA61EF5}"/>
              </a:ext>
            </a:extLst>
          </p:cNvPr>
          <p:cNvSpPr>
            <a:spLocks noGrp="1"/>
          </p:cNvSpPr>
          <p:nvPr>
            <p:ph type="body" sz="quarter" idx="17"/>
          </p:nvPr>
        </p:nvSpPr>
        <p:spPr/>
        <p:txBody>
          <a:bodyPr/>
          <a:lstStyle/>
          <a:p>
            <a:r>
              <a:rPr lang="en-AU" dirty="0"/>
              <a:t>Practice Questions</a:t>
            </a:r>
          </a:p>
        </p:txBody>
      </p:sp>
    </p:spTree>
    <p:extLst>
      <p:ext uri="{BB962C8B-B14F-4D97-AF65-F5344CB8AC3E}">
        <p14:creationId xmlns:p14="http://schemas.microsoft.com/office/powerpoint/2010/main" val="3420498555"/>
      </p:ext>
    </p:extLst>
  </p:cSld>
  <p:clrMapOvr>
    <a:masterClrMapping/>
  </p:clrMapOvr>
  <p:transition spd="slow">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C6530-9D97-9B36-3291-F7BDEE4711EE}"/>
              </a:ext>
            </a:extLst>
          </p:cNvPr>
          <p:cNvSpPr txBox="1"/>
          <p:nvPr/>
        </p:nvSpPr>
        <p:spPr>
          <a:xfrm>
            <a:off x="506539" y="677577"/>
            <a:ext cx="8282227" cy="646331"/>
          </a:xfrm>
          <a:prstGeom prst="rect">
            <a:avLst/>
          </a:prstGeom>
          <a:noFill/>
        </p:spPr>
        <p:txBody>
          <a:bodyPr wrap="square" rtlCol="0">
            <a:spAutoFit/>
          </a:bodyPr>
          <a:lstStyle/>
          <a:p>
            <a:r>
              <a:rPr lang="en-US" dirty="0"/>
              <a:t>Other things being equal, a negative technology shock (that decreases the marginal product of capital) is most likely to:</a:t>
            </a:r>
          </a:p>
        </p:txBody>
      </p:sp>
      <p:sp>
        <p:nvSpPr>
          <p:cNvPr id="3" name="TextBox 2">
            <a:extLst>
              <a:ext uri="{FF2B5EF4-FFF2-40B4-BE49-F238E27FC236}">
                <a16:creationId xmlns:a16="http://schemas.microsoft.com/office/drawing/2014/main" id="{DF5E428E-E59E-D378-B096-AEA14E65B434}"/>
              </a:ext>
            </a:extLst>
          </p:cNvPr>
          <p:cNvSpPr txBox="1"/>
          <p:nvPr/>
        </p:nvSpPr>
        <p:spPr>
          <a:xfrm>
            <a:off x="506540" y="1559085"/>
            <a:ext cx="6381064" cy="2000548"/>
          </a:xfrm>
          <a:prstGeom prst="rect">
            <a:avLst/>
          </a:prstGeom>
          <a:noFill/>
        </p:spPr>
        <p:txBody>
          <a:bodyPr wrap="square" rtlCol="0">
            <a:spAutoFit/>
          </a:bodyPr>
          <a:lstStyle/>
          <a:p>
            <a:pPr marL="342900" indent="-342900">
              <a:spcAft>
                <a:spcPts val="1600"/>
              </a:spcAft>
              <a:buAutoNum type="alphaLcPeriod"/>
            </a:pPr>
            <a:r>
              <a:rPr lang="en-US" sz="1400" dirty="0"/>
              <a:t>Increase the equilibrium level of interest rates and decrease the equilibrium level of saving and investment</a:t>
            </a:r>
          </a:p>
          <a:p>
            <a:pPr marL="342900" indent="-342900">
              <a:spcAft>
                <a:spcPts val="1600"/>
              </a:spcAft>
              <a:buAutoNum type="alphaLcPeriod"/>
            </a:pPr>
            <a:r>
              <a:rPr lang="en-US" sz="1400" dirty="0"/>
              <a:t>Increase the equilibrium level of interest rates, saving and investment.</a:t>
            </a:r>
          </a:p>
          <a:p>
            <a:pPr marL="342900" indent="-342900">
              <a:spcAft>
                <a:spcPts val="1600"/>
              </a:spcAft>
              <a:buAutoNum type="alphaLcPeriod"/>
            </a:pPr>
            <a:r>
              <a:rPr lang="en-US" sz="1400" dirty="0"/>
              <a:t>Decrease the equilibrium level of interest rates, saving and investment</a:t>
            </a:r>
          </a:p>
          <a:p>
            <a:pPr marL="342900" indent="-342900">
              <a:spcAft>
                <a:spcPts val="1600"/>
              </a:spcAft>
              <a:buAutoNum type="alphaLcPeriod"/>
            </a:pPr>
            <a:r>
              <a:rPr lang="en-US" sz="1400" dirty="0"/>
              <a:t>Decrease the equilibrium level of interest rates and increase the equilibrium level of saving and investment.</a:t>
            </a:r>
          </a:p>
        </p:txBody>
      </p:sp>
    </p:spTree>
    <p:extLst>
      <p:ext uri="{BB962C8B-B14F-4D97-AF65-F5344CB8AC3E}">
        <p14:creationId xmlns:p14="http://schemas.microsoft.com/office/powerpoint/2010/main" val="50737485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dirty="0"/>
              <a:t>Real GDP is $8 trillion, nominal GDP is $10 trillion, M1 is $2 trillion, and M3 is $5 trillion.</a:t>
            </a:r>
            <a:endParaRPr lang="en-AU" dirty="0"/>
          </a:p>
        </p:txBody>
      </p:sp>
      <p:sp>
        <p:nvSpPr>
          <p:cNvPr id="5" name="TextBox 4">
            <a:extLst>
              <a:ext uri="{FF2B5EF4-FFF2-40B4-BE49-F238E27FC236}">
                <a16:creationId xmlns:a16="http://schemas.microsoft.com/office/drawing/2014/main" id="{4DB3DBD5-02C1-B1CA-EDDC-4EAD304A5A93}"/>
              </a:ext>
            </a:extLst>
          </p:cNvPr>
          <p:cNvSpPr txBox="1"/>
          <p:nvPr/>
        </p:nvSpPr>
        <p:spPr>
          <a:xfrm>
            <a:off x="577850" y="1852612"/>
            <a:ext cx="4463143" cy="338554"/>
          </a:xfrm>
          <a:prstGeom prst="rect">
            <a:avLst/>
          </a:prstGeom>
          <a:noFill/>
        </p:spPr>
        <p:txBody>
          <a:bodyPr wrap="square" rtlCol="0">
            <a:spAutoFit/>
          </a:bodyPr>
          <a:lstStyle/>
          <a:p>
            <a:r>
              <a:rPr lang="en-US" sz="1600" dirty="0"/>
              <a:t>a. Find velocity for M1 and for M3.</a:t>
            </a:r>
          </a:p>
        </p:txBody>
      </p:sp>
      <p:sp>
        <p:nvSpPr>
          <p:cNvPr id="6" name="TextBox 5">
            <a:extLst>
              <a:ext uri="{FF2B5EF4-FFF2-40B4-BE49-F238E27FC236}">
                <a16:creationId xmlns:a16="http://schemas.microsoft.com/office/drawing/2014/main" id="{C4392AF7-5CFB-19C0-A5A0-11BF37011519}"/>
              </a:ext>
            </a:extLst>
          </p:cNvPr>
          <p:cNvSpPr txBox="1"/>
          <p:nvPr/>
        </p:nvSpPr>
        <p:spPr>
          <a:xfrm>
            <a:off x="845326" y="2291386"/>
            <a:ext cx="3914159" cy="307777"/>
          </a:xfrm>
          <a:prstGeom prst="rect">
            <a:avLst/>
          </a:prstGeom>
          <a:noFill/>
        </p:spPr>
        <p:txBody>
          <a:bodyPr wrap="square" rtlCol="0">
            <a:spAutoFit/>
          </a:bodyPr>
          <a:lstStyle/>
          <a:p>
            <a:r>
              <a:rPr lang="en-US" sz="1400" dirty="0"/>
              <a:t>Quantity theory of money </a:t>
            </a:r>
          </a:p>
        </p:txBody>
      </p:sp>
      <p:sp>
        <p:nvSpPr>
          <p:cNvPr id="21" name="TextBox 20">
            <a:extLst>
              <a:ext uri="{FF2B5EF4-FFF2-40B4-BE49-F238E27FC236}">
                <a16:creationId xmlns:a16="http://schemas.microsoft.com/office/drawing/2014/main" id="{F864D33B-EF24-B4B3-6B78-4FC41F3360DD}"/>
              </a:ext>
            </a:extLst>
          </p:cNvPr>
          <p:cNvSpPr txBox="1"/>
          <p:nvPr/>
        </p:nvSpPr>
        <p:spPr>
          <a:xfrm>
            <a:off x="4759485" y="1870661"/>
            <a:ext cx="3466826" cy="523220"/>
          </a:xfrm>
          <a:prstGeom prst="rect">
            <a:avLst/>
          </a:prstGeom>
          <a:noFill/>
          <a:ln>
            <a:solidFill>
              <a:schemeClr val="accent1"/>
            </a:solidFill>
          </a:ln>
        </p:spPr>
        <p:txBody>
          <a:bodyPr wrap="square" rtlCol="0">
            <a:spAutoFit/>
          </a:bodyPr>
          <a:lstStyle/>
          <a:p>
            <a:r>
              <a:rPr lang="en-US" sz="1400" dirty="0"/>
              <a:t>M1 – Currency + Current bank deposits</a:t>
            </a:r>
          </a:p>
          <a:p>
            <a:r>
              <a:rPr lang="en-US" sz="1400" dirty="0"/>
              <a:t>M3 – M1 + Deposits of private non-banks </a:t>
            </a:r>
          </a:p>
        </p:txBody>
      </p:sp>
    </p:spTree>
    <p:extLst>
      <p:ext uri="{BB962C8B-B14F-4D97-AF65-F5344CB8AC3E}">
        <p14:creationId xmlns:p14="http://schemas.microsoft.com/office/powerpoint/2010/main" val="1385471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C6530-9D97-9B36-3291-F7BDEE4711EE}"/>
              </a:ext>
            </a:extLst>
          </p:cNvPr>
          <p:cNvSpPr txBox="1"/>
          <p:nvPr/>
        </p:nvSpPr>
        <p:spPr>
          <a:xfrm>
            <a:off x="506539" y="677577"/>
            <a:ext cx="8282227" cy="646331"/>
          </a:xfrm>
          <a:prstGeom prst="rect">
            <a:avLst/>
          </a:prstGeom>
          <a:noFill/>
        </p:spPr>
        <p:txBody>
          <a:bodyPr wrap="square" rtlCol="0">
            <a:spAutoFit/>
          </a:bodyPr>
          <a:lstStyle/>
          <a:p>
            <a:r>
              <a:rPr lang="en-US" dirty="0"/>
              <a:t>1. Other things being equal, a negative technology shock (that decreases the marginal product of capital) is most likely to:</a:t>
            </a:r>
          </a:p>
        </p:txBody>
      </p:sp>
      <p:sp>
        <p:nvSpPr>
          <p:cNvPr id="3" name="TextBox 2">
            <a:extLst>
              <a:ext uri="{FF2B5EF4-FFF2-40B4-BE49-F238E27FC236}">
                <a16:creationId xmlns:a16="http://schemas.microsoft.com/office/drawing/2014/main" id="{DF5E428E-E59E-D378-B096-AEA14E65B434}"/>
              </a:ext>
            </a:extLst>
          </p:cNvPr>
          <p:cNvSpPr txBox="1"/>
          <p:nvPr/>
        </p:nvSpPr>
        <p:spPr>
          <a:xfrm>
            <a:off x="506540" y="1559085"/>
            <a:ext cx="6381064" cy="2000548"/>
          </a:xfrm>
          <a:prstGeom prst="rect">
            <a:avLst/>
          </a:prstGeom>
          <a:noFill/>
        </p:spPr>
        <p:txBody>
          <a:bodyPr wrap="square" rtlCol="0">
            <a:spAutoFit/>
          </a:bodyPr>
          <a:lstStyle/>
          <a:p>
            <a:pPr marL="342900" indent="-342900">
              <a:spcAft>
                <a:spcPts val="1600"/>
              </a:spcAft>
              <a:buAutoNum type="alphaLcPeriod"/>
            </a:pPr>
            <a:r>
              <a:rPr lang="en-US" sz="1400" dirty="0"/>
              <a:t>Increase the equilibrium level of interest rates and decrease the equilibrium level of saving and investment</a:t>
            </a:r>
          </a:p>
          <a:p>
            <a:pPr marL="342900" indent="-342900">
              <a:spcAft>
                <a:spcPts val="1600"/>
              </a:spcAft>
              <a:buAutoNum type="alphaLcPeriod"/>
            </a:pPr>
            <a:r>
              <a:rPr lang="en-US" sz="1400" dirty="0"/>
              <a:t>Increase the equilibrium level of interest rates, saving and investment.</a:t>
            </a:r>
          </a:p>
          <a:p>
            <a:pPr marL="342900" indent="-342900">
              <a:spcAft>
                <a:spcPts val="1600"/>
              </a:spcAft>
              <a:buAutoNum type="alphaLcPeriod"/>
            </a:pPr>
            <a:r>
              <a:rPr lang="en-US" sz="1400" dirty="0">
                <a:highlight>
                  <a:srgbClr val="FFFF00"/>
                </a:highlight>
              </a:rPr>
              <a:t>Decrease the equilibrium level of interest rates, saving and investment</a:t>
            </a:r>
          </a:p>
          <a:p>
            <a:pPr marL="342900" indent="-342900">
              <a:spcAft>
                <a:spcPts val="1600"/>
              </a:spcAft>
              <a:buAutoNum type="alphaLcPeriod"/>
            </a:pPr>
            <a:r>
              <a:rPr lang="en-US" sz="1400" dirty="0"/>
              <a:t>Decrease the equilibrium level of interest rates and increase the equilibrium level of saving and investment.</a:t>
            </a:r>
          </a:p>
        </p:txBody>
      </p:sp>
    </p:spTree>
    <p:extLst>
      <p:ext uri="{BB962C8B-B14F-4D97-AF65-F5344CB8AC3E}">
        <p14:creationId xmlns:p14="http://schemas.microsoft.com/office/powerpoint/2010/main" val="11819715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C6530-9D97-9B36-3291-F7BDEE4711EE}"/>
              </a:ext>
            </a:extLst>
          </p:cNvPr>
          <p:cNvSpPr txBox="1"/>
          <p:nvPr/>
        </p:nvSpPr>
        <p:spPr>
          <a:xfrm>
            <a:off x="506539" y="677577"/>
            <a:ext cx="8282227" cy="369332"/>
          </a:xfrm>
          <a:prstGeom prst="rect">
            <a:avLst/>
          </a:prstGeom>
          <a:noFill/>
        </p:spPr>
        <p:txBody>
          <a:bodyPr wrap="square" rtlCol="0">
            <a:spAutoFit/>
          </a:bodyPr>
          <a:lstStyle/>
          <a:p>
            <a:r>
              <a:rPr lang="en-US" dirty="0"/>
              <a:t>2. Use the following figure to answer the question:</a:t>
            </a:r>
          </a:p>
        </p:txBody>
      </p:sp>
      <p:sp>
        <p:nvSpPr>
          <p:cNvPr id="3" name="TextBox 2">
            <a:extLst>
              <a:ext uri="{FF2B5EF4-FFF2-40B4-BE49-F238E27FC236}">
                <a16:creationId xmlns:a16="http://schemas.microsoft.com/office/drawing/2014/main" id="{DF5E428E-E59E-D378-B096-AEA14E65B434}"/>
              </a:ext>
            </a:extLst>
          </p:cNvPr>
          <p:cNvSpPr txBox="1"/>
          <p:nvPr/>
        </p:nvSpPr>
        <p:spPr>
          <a:xfrm>
            <a:off x="4447011" y="1389806"/>
            <a:ext cx="6381064" cy="1569660"/>
          </a:xfrm>
          <a:prstGeom prst="rect">
            <a:avLst/>
          </a:prstGeom>
          <a:noFill/>
        </p:spPr>
        <p:txBody>
          <a:bodyPr wrap="square" rtlCol="0">
            <a:spAutoFit/>
          </a:bodyPr>
          <a:lstStyle/>
          <a:p>
            <a:pPr marL="342900" indent="-342900">
              <a:spcAft>
                <a:spcPts val="1600"/>
              </a:spcAft>
              <a:buAutoNum type="alphaLcPeriod"/>
            </a:pPr>
            <a:r>
              <a:rPr lang="en-US" sz="1400" dirty="0"/>
              <a:t>Increasing government spending by 400</a:t>
            </a:r>
          </a:p>
          <a:p>
            <a:pPr marL="342900" indent="-342900">
              <a:spcAft>
                <a:spcPts val="1600"/>
              </a:spcAft>
              <a:buAutoNum type="alphaLcPeriod"/>
            </a:pPr>
            <a:r>
              <a:rPr lang="en-US" sz="1400" dirty="0"/>
              <a:t>Decreasing government spending by 400.</a:t>
            </a:r>
          </a:p>
          <a:p>
            <a:pPr marL="342900" indent="-342900">
              <a:spcAft>
                <a:spcPts val="1600"/>
              </a:spcAft>
              <a:buAutoNum type="alphaLcPeriod"/>
            </a:pPr>
            <a:r>
              <a:rPr lang="en-US" sz="1400" dirty="0"/>
              <a:t>Increasing government spending by 200</a:t>
            </a:r>
          </a:p>
          <a:p>
            <a:pPr marL="342900" indent="-342900">
              <a:spcAft>
                <a:spcPts val="1600"/>
              </a:spcAft>
              <a:buAutoNum type="alphaLcPeriod"/>
            </a:pPr>
            <a:r>
              <a:rPr lang="en-US" sz="1400" dirty="0"/>
              <a:t>Decreasing government spending by 200</a:t>
            </a:r>
          </a:p>
        </p:txBody>
      </p:sp>
      <p:pic>
        <p:nvPicPr>
          <p:cNvPr id="5" name="Picture 4">
            <a:extLst>
              <a:ext uri="{FF2B5EF4-FFF2-40B4-BE49-F238E27FC236}">
                <a16:creationId xmlns:a16="http://schemas.microsoft.com/office/drawing/2014/main" id="{CC8E78E7-20A3-0960-EBC9-0B1B5910ACA7}"/>
              </a:ext>
            </a:extLst>
          </p:cNvPr>
          <p:cNvPicPr>
            <a:picLocks noChangeAspect="1"/>
          </p:cNvPicPr>
          <p:nvPr/>
        </p:nvPicPr>
        <p:blipFill>
          <a:blip r:embed="rId2"/>
          <a:stretch>
            <a:fillRect/>
          </a:stretch>
        </p:blipFill>
        <p:spPr>
          <a:xfrm>
            <a:off x="506539" y="1466067"/>
            <a:ext cx="3291840" cy="2685011"/>
          </a:xfrm>
          <a:prstGeom prst="rect">
            <a:avLst/>
          </a:prstGeom>
        </p:spPr>
      </p:pic>
    </p:spTree>
    <p:extLst>
      <p:ext uri="{BB962C8B-B14F-4D97-AF65-F5344CB8AC3E}">
        <p14:creationId xmlns:p14="http://schemas.microsoft.com/office/powerpoint/2010/main" val="2741195831"/>
      </p:ext>
    </p:extLst>
  </p:cSld>
  <p:clrMapOvr>
    <a:masterClrMapping/>
  </p:clrMapOvr>
  <p:transition spd="slow">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C6530-9D97-9B36-3291-F7BDEE4711EE}"/>
              </a:ext>
            </a:extLst>
          </p:cNvPr>
          <p:cNvSpPr txBox="1"/>
          <p:nvPr/>
        </p:nvSpPr>
        <p:spPr>
          <a:xfrm>
            <a:off x="506539" y="677577"/>
            <a:ext cx="8282227" cy="369332"/>
          </a:xfrm>
          <a:prstGeom prst="rect">
            <a:avLst/>
          </a:prstGeom>
          <a:noFill/>
        </p:spPr>
        <p:txBody>
          <a:bodyPr wrap="square" rtlCol="0">
            <a:spAutoFit/>
          </a:bodyPr>
          <a:lstStyle/>
          <a:p>
            <a:r>
              <a:rPr lang="en-US" dirty="0"/>
              <a:t>2. Use the following figure to answer the question:</a:t>
            </a:r>
          </a:p>
        </p:txBody>
      </p:sp>
      <p:sp>
        <p:nvSpPr>
          <p:cNvPr id="3" name="TextBox 2">
            <a:extLst>
              <a:ext uri="{FF2B5EF4-FFF2-40B4-BE49-F238E27FC236}">
                <a16:creationId xmlns:a16="http://schemas.microsoft.com/office/drawing/2014/main" id="{DF5E428E-E59E-D378-B096-AEA14E65B434}"/>
              </a:ext>
            </a:extLst>
          </p:cNvPr>
          <p:cNvSpPr txBox="1"/>
          <p:nvPr/>
        </p:nvSpPr>
        <p:spPr>
          <a:xfrm>
            <a:off x="4236501" y="2449991"/>
            <a:ext cx="6381064" cy="1446550"/>
          </a:xfrm>
          <a:prstGeom prst="rect">
            <a:avLst/>
          </a:prstGeom>
          <a:noFill/>
        </p:spPr>
        <p:txBody>
          <a:bodyPr wrap="square" rtlCol="0">
            <a:spAutoFit/>
          </a:bodyPr>
          <a:lstStyle/>
          <a:p>
            <a:pPr marL="342900" indent="-342900">
              <a:spcAft>
                <a:spcPts val="1600"/>
              </a:spcAft>
              <a:buAutoNum type="alphaLcPeriod"/>
            </a:pPr>
            <a:r>
              <a:rPr lang="en-US" sz="1200" dirty="0"/>
              <a:t>Increasing government spending by 400</a:t>
            </a:r>
          </a:p>
          <a:p>
            <a:pPr marL="342900" indent="-342900">
              <a:spcAft>
                <a:spcPts val="1600"/>
              </a:spcAft>
              <a:buAutoNum type="alphaLcPeriod"/>
            </a:pPr>
            <a:r>
              <a:rPr lang="en-US" sz="1200" dirty="0"/>
              <a:t>Decreasing government spending by 400.</a:t>
            </a:r>
          </a:p>
          <a:p>
            <a:pPr marL="342900" indent="-342900">
              <a:spcAft>
                <a:spcPts val="1600"/>
              </a:spcAft>
              <a:buAutoNum type="alphaLcPeriod"/>
            </a:pPr>
            <a:r>
              <a:rPr lang="en-US" sz="1200" dirty="0"/>
              <a:t>Increasing government spending by 200</a:t>
            </a:r>
          </a:p>
          <a:p>
            <a:pPr marL="342900" indent="-342900">
              <a:spcAft>
                <a:spcPts val="1600"/>
              </a:spcAft>
              <a:buAutoNum type="alphaLcPeriod"/>
            </a:pPr>
            <a:r>
              <a:rPr lang="en-US" sz="1200" dirty="0">
                <a:highlight>
                  <a:srgbClr val="FFFF00"/>
                </a:highlight>
              </a:rPr>
              <a:t>Decreasing government spending by 200</a:t>
            </a:r>
          </a:p>
        </p:txBody>
      </p:sp>
      <p:pic>
        <p:nvPicPr>
          <p:cNvPr id="5" name="Picture 4">
            <a:extLst>
              <a:ext uri="{FF2B5EF4-FFF2-40B4-BE49-F238E27FC236}">
                <a16:creationId xmlns:a16="http://schemas.microsoft.com/office/drawing/2014/main" id="{CC8E78E7-20A3-0960-EBC9-0B1B5910ACA7}"/>
              </a:ext>
            </a:extLst>
          </p:cNvPr>
          <p:cNvPicPr>
            <a:picLocks noChangeAspect="1"/>
          </p:cNvPicPr>
          <p:nvPr/>
        </p:nvPicPr>
        <p:blipFill>
          <a:blip r:embed="rId2"/>
          <a:stretch>
            <a:fillRect/>
          </a:stretch>
        </p:blipFill>
        <p:spPr>
          <a:xfrm>
            <a:off x="506539" y="1466067"/>
            <a:ext cx="3291840" cy="2685011"/>
          </a:xfrm>
          <a:prstGeom prst="rect">
            <a:avLst/>
          </a:prstGeom>
        </p:spPr>
      </p:pic>
      <p:sp>
        <p:nvSpPr>
          <p:cNvPr id="8" name="TextBox 7">
            <a:extLst>
              <a:ext uri="{FF2B5EF4-FFF2-40B4-BE49-F238E27FC236}">
                <a16:creationId xmlns:a16="http://schemas.microsoft.com/office/drawing/2014/main" id="{6BAC38F7-0325-19D3-278F-71B6F0BC36B5}"/>
              </a:ext>
            </a:extLst>
          </p:cNvPr>
          <p:cNvSpPr txBox="1"/>
          <p:nvPr/>
        </p:nvSpPr>
        <p:spPr>
          <a:xfrm>
            <a:off x="4236501" y="1189166"/>
            <a:ext cx="3785878" cy="954107"/>
          </a:xfrm>
          <a:prstGeom prst="rect">
            <a:avLst/>
          </a:prstGeom>
          <a:noFill/>
        </p:spPr>
        <p:txBody>
          <a:bodyPr wrap="square">
            <a:spAutoFit/>
          </a:bodyPr>
          <a:lstStyle/>
          <a:p>
            <a:r>
              <a:rPr lang="en-US" sz="1400" dirty="0"/>
              <a:t>For exogenous taxes and imports in a 4-sector model, for a country with autonomous expenditure 600, the expansionary gap can be eliminated by:</a:t>
            </a:r>
          </a:p>
        </p:txBody>
      </p:sp>
    </p:spTree>
    <p:extLst>
      <p:ext uri="{BB962C8B-B14F-4D97-AF65-F5344CB8AC3E}">
        <p14:creationId xmlns:p14="http://schemas.microsoft.com/office/powerpoint/2010/main" val="334690684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C6530-9D97-9B36-3291-F7BDEE4711EE}"/>
              </a:ext>
            </a:extLst>
          </p:cNvPr>
          <p:cNvSpPr txBox="1"/>
          <p:nvPr/>
        </p:nvSpPr>
        <p:spPr>
          <a:xfrm>
            <a:off x="506539" y="677577"/>
            <a:ext cx="8282227" cy="830997"/>
          </a:xfrm>
          <a:prstGeom prst="rect">
            <a:avLst/>
          </a:prstGeom>
          <a:noFill/>
        </p:spPr>
        <p:txBody>
          <a:bodyPr wrap="square" rtlCol="0">
            <a:spAutoFit/>
          </a:bodyPr>
          <a:lstStyle/>
          <a:p>
            <a:r>
              <a:rPr lang="en-US" sz="1600" dirty="0"/>
              <a:t>3. Han Solo assigned Chewbacca to hire workers for Millennium Falcon from </a:t>
            </a:r>
            <a:r>
              <a:rPr lang="en-US" sz="1600" dirty="0" err="1"/>
              <a:t>Corellia</a:t>
            </a:r>
            <a:r>
              <a:rPr lang="en-US" sz="1600" dirty="0"/>
              <a:t>. In</a:t>
            </a:r>
          </a:p>
          <a:p>
            <a:r>
              <a:rPr lang="en-US" sz="1600" dirty="0"/>
              <a:t>planet </a:t>
            </a:r>
            <a:r>
              <a:rPr lang="en-US" sz="1600" dirty="0" err="1"/>
              <a:t>Corellia</a:t>
            </a:r>
            <a:r>
              <a:rPr lang="en-US" sz="1600" dirty="0"/>
              <a:t>, the demand for </a:t>
            </a:r>
            <a:r>
              <a:rPr lang="en-US" sz="1600" dirty="0" err="1"/>
              <a:t>labour</a:t>
            </a:r>
            <a:r>
              <a:rPr lang="en-US" sz="1600" dirty="0"/>
              <a:t> and the supply of </a:t>
            </a:r>
            <a:r>
              <a:rPr lang="en-US" sz="1600" dirty="0" err="1"/>
              <a:t>labour</a:t>
            </a:r>
            <a:r>
              <a:rPr lang="en-US" sz="1600" dirty="0"/>
              <a:t> is given by the following</a:t>
            </a:r>
          </a:p>
          <a:p>
            <a:r>
              <a:rPr lang="en-US" sz="1600" dirty="0"/>
              <a:t>equations.</a:t>
            </a:r>
          </a:p>
        </p:txBody>
      </p:sp>
      <p:sp>
        <p:nvSpPr>
          <p:cNvPr id="3" name="TextBox 2">
            <a:extLst>
              <a:ext uri="{FF2B5EF4-FFF2-40B4-BE49-F238E27FC236}">
                <a16:creationId xmlns:a16="http://schemas.microsoft.com/office/drawing/2014/main" id="{DF5E428E-E59E-D378-B096-AEA14E65B434}"/>
              </a:ext>
            </a:extLst>
          </p:cNvPr>
          <p:cNvSpPr txBox="1"/>
          <p:nvPr/>
        </p:nvSpPr>
        <p:spPr>
          <a:xfrm>
            <a:off x="4473325" y="2163888"/>
            <a:ext cx="6381064" cy="1569660"/>
          </a:xfrm>
          <a:prstGeom prst="rect">
            <a:avLst/>
          </a:prstGeom>
          <a:noFill/>
        </p:spPr>
        <p:txBody>
          <a:bodyPr wrap="square" rtlCol="0">
            <a:spAutoFit/>
          </a:bodyPr>
          <a:lstStyle/>
          <a:p>
            <a:pPr marL="342900" indent="-342900">
              <a:spcAft>
                <a:spcPts val="1600"/>
              </a:spcAft>
              <a:buAutoNum type="alphaLcPeriod"/>
            </a:pPr>
            <a:r>
              <a:rPr lang="en-US" sz="1400" dirty="0"/>
              <a:t>840</a:t>
            </a:r>
          </a:p>
          <a:p>
            <a:pPr marL="342900" indent="-342900">
              <a:spcAft>
                <a:spcPts val="1600"/>
              </a:spcAft>
              <a:buAutoNum type="alphaLcPeriod"/>
            </a:pPr>
            <a:r>
              <a:rPr lang="en-US" sz="1400" dirty="0"/>
              <a:t>960</a:t>
            </a:r>
          </a:p>
          <a:p>
            <a:pPr marL="342900" indent="-342900">
              <a:spcAft>
                <a:spcPts val="1600"/>
              </a:spcAft>
              <a:buAutoNum type="alphaLcPeriod"/>
            </a:pPr>
            <a:r>
              <a:rPr lang="en-US" sz="1400" dirty="0"/>
              <a:t>0.125</a:t>
            </a:r>
          </a:p>
          <a:p>
            <a:pPr marL="342900" indent="-342900">
              <a:spcAft>
                <a:spcPts val="1600"/>
              </a:spcAft>
              <a:buAutoNum type="alphaLcPeriod"/>
            </a:pPr>
            <a:r>
              <a:rPr lang="en-US" sz="1400" dirty="0"/>
              <a:t>120</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167CA7C-8734-8A5C-069F-7FE7FB641B20}"/>
                  </a:ext>
                </a:extLst>
              </p:cNvPr>
              <p:cNvSpPr txBox="1"/>
              <p:nvPr/>
            </p:nvSpPr>
            <p:spPr>
              <a:xfrm>
                <a:off x="565744" y="1674207"/>
                <a:ext cx="1794081"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𝐷</m:t>
                          </m:r>
                        </m:sub>
                      </m:sSub>
                      <m:r>
                        <a:rPr lang="en-US" b="0" i="1" smtClean="0">
                          <a:latin typeface="Cambria Math" panose="02040503050406030204" pitchFamily="18" charset="0"/>
                        </a:rPr>
                        <m:t>=1200−6</m:t>
                      </m:r>
                      <m:r>
                        <a:rPr lang="en-US" b="0" i="1" smtClean="0">
                          <a:latin typeface="Cambria Math" panose="02040503050406030204" pitchFamily="18" charset="0"/>
                        </a:rPr>
                        <m:t>𝑊</m:t>
                      </m:r>
                    </m:oMath>
                  </m:oMathPara>
                </a14:m>
                <a:endParaRPr lang="en-US" b="0"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𝑆</m:t>
                          </m:r>
                        </m:sub>
                      </m:sSub>
                      <m:r>
                        <a:rPr lang="en-US" b="0" i="1" smtClean="0">
                          <a:latin typeface="Cambria Math" panose="02040503050406030204" pitchFamily="18" charset="0"/>
                        </a:rPr>
                        <m:t>=600+6</m:t>
                      </m:r>
                      <m:r>
                        <a:rPr lang="en-US" b="0" i="1" smtClean="0">
                          <a:latin typeface="Cambria Math" panose="02040503050406030204" pitchFamily="18" charset="0"/>
                        </a:rPr>
                        <m:t>𝑊</m:t>
                      </m:r>
                    </m:oMath>
                  </m:oMathPara>
                </a14:m>
                <a:endParaRPr lang="en-US" dirty="0"/>
              </a:p>
            </p:txBody>
          </p:sp>
        </mc:Choice>
        <mc:Fallback>
          <p:sp>
            <p:nvSpPr>
              <p:cNvPr id="4" name="TextBox 3">
                <a:extLst>
                  <a:ext uri="{FF2B5EF4-FFF2-40B4-BE49-F238E27FC236}">
                    <a16:creationId xmlns:a16="http://schemas.microsoft.com/office/drawing/2014/main" id="{E167CA7C-8734-8A5C-069F-7FE7FB641B20}"/>
                  </a:ext>
                </a:extLst>
              </p:cNvPr>
              <p:cNvSpPr txBox="1">
                <a:spLocks noRot="1" noChangeAspect="1" noMove="1" noResize="1" noEditPoints="1" noAdjustHandles="1" noChangeArrowheads="1" noChangeShapeType="1" noTextEdit="1"/>
              </p:cNvSpPr>
              <p:nvPr/>
            </p:nvSpPr>
            <p:spPr>
              <a:xfrm>
                <a:off x="565744" y="1674207"/>
                <a:ext cx="1794081" cy="553998"/>
              </a:xfrm>
              <a:prstGeom prst="rect">
                <a:avLst/>
              </a:prstGeom>
              <a:blipFill>
                <a:blip r:embed="rId2"/>
                <a:stretch>
                  <a:fillRect l="-2381" r="-2041" b="-76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5778F0A-C2E6-BB10-E3D2-5152945AA2C7}"/>
              </a:ext>
            </a:extLst>
          </p:cNvPr>
          <p:cNvSpPr txBox="1"/>
          <p:nvPr/>
        </p:nvSpPr>
        <p:spPr>
          <a:xfrm>
            <a:off x="506539" y="2466495"/>
            <a:ext cx="3619775" cy="1600438"/>
          </a:xfrm>
          <a:prstGeom prst="rect">
            <a:avLst/>
          </a:prstGeom>
          <a:noFill/>
        </p:spPr>
        <p:txBody>
          <a:bodyPr wrap="square">
            <a:spAutoFit/>
          </a:bodyPr>
          <a:lstStyle/>
          <a:p>
            <a:r>
              <a:rPr lang="en-US" sz="1400" dirty="0"/>
              <a:t>Here N_D is the number of workers employers want to hire and N_S is the number of workers willing to work. The demand and supply depend on the real wage W, which is measured in</a:t>
            </a:r>
          </a:p>
          <a:p>
            <a:r>
              <a:rPr lang="en-US" sz="1400" dirty="0"/>
              <a:t>dollars per day. Suppose that the minimum wage on their planet is $60 per day</a:t>
            </a:r>
          </a:p>
        </p:txBody>
      </p:sp>
      <p:sp>
        <p:nvSpPr>
          <p:cNvPr id="9" name="TextBox 8">
            <a:extLst>
              <a:ext uri="{FF2B5EF4-FFF2-40B4-BE49-F238E27FC236}">
                <a16:creationId xmlns:a16="http://schemas.microsoft.com/office/drawing/2014/main" id="{8B51C42D-24F4-FE90-58B8-4AEC87AE1EAA}"/>
              </a:ext>
            </a:extLst>
          </p:cNvPr>
          <p:cNvSpPr txBox="1"/>
          <p:nvPr/>
        </p:nvSpPr>
        <p:spPr>
          <a:xfrm>
            <a:off x="4473325" y="1516942"/>
            <a:ext cx="4224987" cy="523220"/>
          </a:xfrm>
          <a:prstGeom prst="rect">
            <a:avLst/>
          </a:prstGeom>
          <a:noFill/>
        </p:spPr>
        <p:txBody>
          <a:bodyPr wrap="square">
            <a:spAutoFit/>
          </a:bodyPr>
          <a:lstStyle/>
          <a:p>
            <a:r>
              <a:rPr lang="en-US" sz="1400" dirty="0"/>
              <a:t>As a result, the number of workers unemployed on their planet are</a:t>
            </a:r>
          </a:p>
        </p:txBody>
      </p:sp>
    </p:spTree>
    <p:extLst>
      <p:ext uri="{BB962C8B-B14F-4D97-AF65-F5344CB8AC3E}">
        <p14:creationId xmlns:p14="http://schemas.microsoft.com/office/powerpoint/2010/main" val="1939610623"/>
      </p:ext>
    </p:extLst>
  </p:cSld>
  <p:clrMapOvr>
    <a:masterClrMapping/>
  </p:clrMapOvr>
  <p:transition spd="slow">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C6530-9D97-9B36-3291-F7BDEE4711EE}"/>
              </a:ext>
            </a:extLst>
          </p:cNvPr>
          <p:cNvSpPr txBox="1"/>
          <p:nvPr/>
        </p:nvSpPr>
        <p:spPr>
          <a:xfrm>
            <a:off x="506539" y="677577"/>
            <a:ext cx="8282227" cy="830997"/>
          </a:xfrm>
          <a:prstGeom prst="rect">
            <a:avLst/>
          </a:prstGeom>
          <a:noFill/>
        </p:spPr>
        <p:txBody>
          <a:bodyPr wrap="square" rtlCol="0">
            <a:spAutoFit/>
          </a:bodyPr>
          <a:lstStyle/>
          <a:p>
            <a:r>
              <a:rPr lang="en-US" sz="1600" dirty="0"/>
              <a:t>3. Han Solo assigned Chewbacca to hire workers for Millennium Falcon from </a:t>
            </a:r>
            <a:r>
              <a:rPr lang="en-US" sz="1600" dirty="0" err="1"/>
              <a:t>Corellia</a:t>
            </a:r>
            <a:r>
              <a:rPr lang="en-US" sz="1600" dirty="0"/>
              <a:t>. In</a:t>
            </a:r>
          </a:p>
          <a:p>
            <a:r>
              <a:rPr lang="en-US" sz="1600" dirty="0"/>
              <a:t>planet </a:t>
            </a:r>
            <a:r>
              <a:rPr lang="en-US" sz="1600" dirty="0" err="1"/>
              <a:t>Corellia</a:t>
            </a:r>
            <a:r>
              <a:rPr lang="en-US" sz="1600" dirty="0"/>
              <a:t>, the demand for </a:t>
            </a:r>
            <a:r>
              <a:rPr lang="en-US" sz="1600" dirty="0" err="1"/>
              <a:t>labour</a:t>
            </a:r>
            <a:r>
              <a:rPr lang="en-US" sz="1600" dirty="0"/>
              <a:t> and the supply of </a:t>
            </a:r>
            <a:r>
              <a:rPr lang="en-US" sz="1600" dirty="0" err="1"/>
              <a:t>labour</a:t>
            </a:r>
            <a:r>
              <a:rPr lang="en-US" sz="1600" dirty="0"/>
              <a:t> is given by the following</a:t>
            </a:r>
          </a:p>
          <a:p>
            <a:r>
              <a:rPr lang="en-US" sz="1600" dirty="0"/>
              <a:t>equations.</a:t>
            </a:r>
          </a:p>
        </p:txBody>
      </p:sp>
      <p:sp>
        <p:nvSpPr>
          <p:cNvPr id="3" name="TextBox 2">
            <a:extLst>
              <a:ext uri="{FF2B5EF4-FFF2-40B4-BE49-F238E27FC236}">
                <a16:creationId xmlns:a16="http://schemas.microsoft.com/office/drawing/2014/main" id="{DF5E428E-E59E-D378-B096-AEA14E65B434}"/>
              </a:ext>
            </a:extLst>
          </p:cNvPr>
          <p:cNvSpPr txBox="1"/>
          <p:nvPr/>
        </p:nvSpPr>
        <p:spPr>
          <a:xfrm>
            <a:off x="4473325" y="2163888"/>
            <a:ext cx="6381064" cy="1569660"/>
          </a:xfrm>
          <a:prstGeom prst="rect">
            <a:avLst/>
          </a:prstGeom>
          <a:noFill/>
        </p:spPr>
        <p:txBody>
          <a:bodyPr wrap="square" rtlCol="0">
            <a:spAutoFit/>
          </a:bodyPr>
          <a:lstStyle/>
          <a:p>
            <a:pPr marL="342900" indent="-342900">
              <a:spcAft>
                <a:spcPts val="1600"/>
              </a:spcAft>
              <a:buAutoNum type="alphaLcPeriod"/>
            </a:pPr>
            <a:r>
              <a:rPr lang="en-US" sz="1400" dirty="0"/>
              <a:t>840</a:t>
            </a:r>
          </a:p>
          <a:p>
            <a:pPr marL="342900" indent="-342900">
              <a:spcAft>
                <a:spcPts val="1600"/>
              </a:spcAft>
              <a:buAutoNum type="alphaLcPeriod"/>
            </a:pPr>
            <a:r>
              <a:rPr lang="en-US" sz="1400" dirty="0"/>
              <a:t>960</a:t>
            </a:r>
          </a:p>
          <a:p>
            <a:pPr marL="342900" indent="-342900">
              <a:spcAft>
                <a:spcPts val="1600"/>
              </a:spcAft>
              <a:buAutoNum type="alphaLcPeriod"/>
            </a:pPr>
            <a:r>
              <a:rPr lang="en-US" sz="1400" dirty="0"/>
              <a:t>0.125</a:t>
            </a:r>
          </a:p>
          <a:p>
            <a:pPr marL="342900" indent="-342900">
              <a:spcAft>
                <a:spcPts val="1600"/>
              </a:spcAft>
              <a:buAutoNum type="alphaLcPeriod"/>
            </a:pPr>
            <a:r>
              <a:rPr lang="en-US" sz="1400" dirty="0">
                <a:highlight>
                  <a:srgbClr val="FFFF00"/>
                </a:highlight>
              </a:rPr>
              <a:t>120</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167CA7C-8734-8A5C-069F-7FE7FB641B20}"/>
                  </a:ext>
                </a:extLst>
              </p:cNvPr>
              <p:cNvSpPr txBox="1"/>
              <p:nvPr/>
            </p:nvSpPr>
            <p:spPr>
              <a:xfrm>
                <a:off x="565744" y="1674207"/>
                <a:ext cx="179408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𝐷</m:t>
                          </m:r>
                        </m:sub>
                      </m:sSub>
                      <m:r>
                        <a:rPr lang="en-US" b="0" i="1" smtClean="0">
                          <a:latin typeface="Cambria Math" panose="02040503050406030204" pitchFamily="18" charset="0"/>
                        </a:rPr>
                        <m:t>=1200−6</m:t>
                      </m:r>
                      <m:r>
                        <a:rPr lang="en-US" b="0" i="1" smtClean="0">
                          <a:latin typeface="Cambria Math" panose="02040503050406030204" pitchFamily="18" charset="0"/>
                        </a:rPr>
                        <m:t>𝑊</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𝑆</m:t>
                          </m:r>
                        </m:sub>
                      </m:sSub>
                      <m:r>
                        <a:rPr lang="en-US" b="0" i="1" smtClean="0">
                          <a:latin typeface="Cambria Math" panose="02040503050406030204" pitchFamily="18" charset="0"/>
                        </a:rPr>
                        <m:t>=600+6</m:t>
                      </m:r>
                      <m:r>
                        <a:rPr lang="en-US" b="0" i="1" smtClean="0">
                          <a:latin typeface="Cambria Math" panose="02040503050406030204" pitchFamily="18" charset="0"/>
                        </a:rPr>
                        <m:t>𝑊</m:t>
                      </m:r>
                    </m:oMath>
                  </m:oMathPara>
                </a14:m>
                <a:endParaRPr lang="en-US" dirty="0"/>
              </a:p>
            </p:txBody>
          </p:sp>
        </mc:Choice>
        <mc:Fallback>
          <p:sp>
            <p:nvSpPr>
              <p:cNvPr id="4" name="TextBox 3">
                <a:extLst>
                  <a:ext uri="{FF2B5EF4-FFF2-40B4-BE49-F238E27FC236}">
                    <a16:creationId xmlns:a16="http://schemas.microsoft.com/office/drawing/2014/main" id="{E167CA7C-8734-8A5C-069F-7FE7FB641B20}"/>
                  </a:ext>
                </a:extLst>
              </p:cNvPr>
              <p:cNvSpPr txBox="1">
                <a:spLocks noRot="1" noChangeAspect="1" noMove="1" noResize="1" noEditPoints="1" noAdjustHandles="1" noChangeArrowheads="1" noChangeShapeType="1" noTextEdit="1"/>
              </p:cNvSpPr>
              <p:nvPr/>
            </p:nvSpPr>
            <p:spPr>
              <a:xfrm>
                <a:off x="565744" y="1674207"/>
                <a:ext cx="1794081" cy="553998"/>
              </a:xfrm>
              <a:prstGeom prst="rect">
                <a:avLst/>
              </a:prstGeom>
              <a:blipFill>
                <a:blip r:embed="rId2"/>
                <a:stretch>
                  <a:fillRect l="-2381" r="-2041" b="-76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5778F0A-C2E6-BB10-E3D2-5152945AA2C7}"/>
              </a:ext>
            </a:extLst>
          </p:cNvPr>
          <p:cNvSpPr txBox="1"/>
          <p:nvPr/>
        </p:nvSpPr>
        <p:spPr>
          <a:xfrm>
            <a:off x="506539" y="2466495"/>
            <a:ext cx="3619775" cy="1600438"/>
          </a:xfrm>
          <a:prstGeom prst="rect">
            <a:avLst/>
          </a:prstGeom>
          <a:noFill/>
        </p:spPr>
        <p:txBody>
          <a:bodyPr wrap="square">
            <a:spAutoFit/>
          </a:bodyPr>
          <a:lstStyle/>
          <a:p>
            <a:r>
              <a:rPr lang="en-US" sz="1400" dirty="0"/>
              <a:t>Here N_D is the number of workers employers want to hire and N_S is the number of workers willing to work. The demand and supply depend on the real wage W, which is measured in</a:t>
            </a:r>
          </a:p>
          <a:p>
            <a:r>
              <a:rPr lang="en-US" sz="1400" dirty="0"/>
              <a:t>dollars per day. Suppose that the minimum wage on their planet is $60 per day</a:t>
            </a:r>
          </a:p>
        </p:txBody>
      </p:sp>
      <p:sp>
        <p:nvSpPr>
          <p:cNvPr id="9" name="TextBox 8">
            <a:extLst>
              <a:ext uri="{FF2B5EF4-FFF2-40B4-BE49-F238E27FC236}">
                <a16:creationId xmlns:a16="http://schemas.microsoft.com/office/drawing/2014/main" id="{8B51C42D-24F4-FE90-58B8-4AEC87AE1EAA}"/>
              </a:ext>
            </a:extLst>
          </p:cNvPr>
          <p:cNvSpPr txBox="1"/>
          <p:nvPr/>
        </p:nvSpPr>
        <p:spPr>
          <a:xfrm>
            <a:off x="4473325" y="1516942"/>
            <a:ext cx="4224987" cy="523220"/>
          </a:xfrm>
          <a:prstGeom prst="rect">
            <a:avLst/>
          </a:prstGeom>
          <a:noFill/>
        </p:spPr>
        <p:txBody>
          <a:bodyPr wrap="square">
            <a:spAutoFit/>
          </a:bodyPr>
          <a:lstStyle/>
          <a:p>
            <a:r>
              <a:rPr lang="en-US" sz="1400" dirty="0"/>
              <a:t>As a result, the number of workers unemployed on their planet are</a:t>
            </a:r>
          </a:p>
        </p:txBody>
      </p:sp>
    </p:spTree>
    <p:extLst>
      <p:ext uri="{BB962C8B-B14F-4D97-AF65-F5344CB8AC3E}">
        <p14:creationId xmlns:p14="http://schemas.microsoft.com/office/powerpoint/2010/main" val="23020694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C6530-9D97-9B36-3291-F7BDEE4711EE}"/>
              </a:ext>
            </a:extLst>
          </p:cNvPr>
          <p:cNvSpPr txBox="1"/>
          <p:nvPr/>
        </p:nvSpPr>
        <p:spPr>
          <a:xfrm>
            <a:off x="506539" y="677577"/>
            <a:ext cx="8282227" cy="830997"/>
          </a:xfrm>
          <a:prstGeom prst="rect">
            <a:avLst/>
          </a:prstGeom>
          <a:noFill/>
        </p:spPr>
        <p:txBody>
          <a:bodyPr wrap="square" rtlCol="0">
            <a:spAutoFit/>
          </a:bodyPr>
          <a:lstStyle/>
          <a:p>
            <a:r>
              <a:rPr lang="en-US" sz="1600" dirty="0"/>
              <a:t>4. Han Solo assigned Chewbacca to hire workers for Millennium Falcon from </a:t>
            </a:r>
            <a:r>
              <a:rPr lang="en-US" sz="1600" dirty="0" err="1"/>
              <a:t>Corellia</a:t>
            </a:r>
            <a:r>
              <a:rPr lang="en-US" sz="1600" dirty="0"/>
              <a:t>. In</a:t>
            </a:r>
          </a:p>
          <a:p>
            <a:r>
              <a:rPr lang="en-US" sz="1600" dirty="0"/>
              <a:t>planet </a:t>
            </a:r>
            <a:r>
              <a:rPr lang="en-US" sz="1600" dirty="0" err="1"/>
              <a:t>Corellia</a:t>
            </a:r>
            <a:r>
              <a:rPr lang="en-US" sz="1600" dirty="0"/>
              <a:t>, the demand for </a:t>
            </a:r>
            <a:r>
              <a:rPr lang="en-US" sz="1600" dirty="0" err="1"/>
              <a:t>labour</a:t>
            </a:r>
            <a:r>
              <a:rPr lang="en-US" sz="1600" dirty="0"/>
              <a:t> and the supply of </a:t>
            </a:r>
            <a:r>
              <a:rPr lang="en-US" sz="1600" dirty="0" err="1"/>
              <a:t>labour</a:t>
            </a:r>
            <a:r>
              <a:rPr lang="en-US" sz="1600" dirty="0"/>
              <a:t> is given by the following</a:t>
            </a:r>
          </a:p>
          <a:p>
            <a:r>
              <a:rPr lang="en-US" sz="1600" dirty="0"/>
              <a:t>equations.</a:t>
            </a:r>
          </a:p>
        </p:txBody>
      </p:sp>
      <p:sp>
        <p:nvSpPr>
          <p:cNvPr id="3" name="TextBox 2">
            <a:extLst>
              <a:ext uri="{FF2B5EF4-FFF2-40B4-BE49-F238E27FC236}">
                <a16:creationId xmlns:a16="http://schemas.microsoft.com/office/drawing/2014/main" id="{DF5E428E-E59E-D378-B096-AEA14E65B434}"/>
              </a:ext>
            </a:extLst>
          </p:cNvPr>
          <p:cNvSpPr txBox="1"/>
          <p:nvPr/>
        </p:nvSpPr>
        <p:spPr>
          <a:xfrm>
            <a:off x="4473325" y="2466495"/>
            <a:ext cx="6381064" cy="1569660"/>
          </a:xfrm>
          <a:prstGeom prst="rect">
            <a:avLst/>
          </a:prstGeom>
          <a:noFill/>
        </p:spPr>
        <p:txBody>
          <a:bodyPr wrap="square" rtlCol="0">
            <a:spAutoFit/>
          </a:bodyPr>
          <a:lstStyle/>
          <a:p>
            <a:pPr marL="342900" indent="-342900">
              <a:spcAft>
                <a:spcPts val="1600"/>
              </a:spcAft>
              <a:buAutoNum type="alphaLcPeriod"/>
            </a:pPr>
            <a:r>
              <a:rPr lang="en-US" sz="1400" dirty="0"/>
              <a:t>0.56</a:t>
            </a:r>
          </a:p>
          <a:p>
            <a:pPr marL="342900" indent="-342900">
              <a:spcAft>
                <a:spcPts val="1600"/>
              </a:spcAft>
              <a:buAutoNum type="alphaLcPeriod"/>
            </a:pPr>
            <a:r>
              <a:rPr lang="en-US" sz="1400" dirty="0"/>
              <a:t>0.64</a:t>
            </a:r>
          </a:p>
          <a:p>
            <a:pPr marL="342900" indent="-342900">
              <a:spcAft>
                <a:spcPts val="1600"/>
              </a:spcAft>
              <a:buAutoNum type="alphaLcPeriod"/>
            </a:pPr>
            <a:r>
              <a:rPr lang="en-US" sz="1400" dirty="0"/>
              <a:t>0.88</a:t>
            </a:r>
          </a:p>
          <a:p>
            <a:pPr marL="342900" indent="-342900">
              <a:spcAft>
                <a:spcPts val="1600"/>
              </a:spcAft>
              <a:buAutoNum type="alphaLcPeriod"/>
            </a:pPr>
            <a:r>
              <a:rPr lang="en-US" sz="1400" dirty="0"/>
              <a:t>1.56</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167CA7C-8734-8A5C-069F-7FE7FB641B20}"/>
                  </a:ext>
                </a:extLst>
              </p:cNvPr>
              <p:cNvSpPr txBox="1"/>
              <p:nvPr/>
            </p:nvSpPr>
            <p:spPr>
              <a:xfrm>
                <a:off x="565744" y="1674207"/>
                <a:ext cx="1794081"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𝐷</m:t>
                          </m:r>
                        </m:sub>
                      </m:sSub>
                      <m:r>
                        <a:rPr lang="en-US" b="0" i="1" smtClean="0">
                          <a:latin typeface="Cambria Math" panose="02040503050406030204" pitchFamily="18" charset="0"/>
                        </a:rPr>
                        <m:t>=1200−6</m:t>
                      </m:r>
                      <m:r>
                        <a:rPr lang="en-US" b="0" i="1" smtClean="0">
                          <a:latin typeface="Cambria Math" panose="02040503050406030204" pitchFamily="18" charset="0"/>
                        </a:rPr>
                        <m:t>𝑊</m:t>
                      </m:r>
                    </m:oMath>
                  </m:oMathPara>
                </a14:m>
                <a:endParaRPr lang="en-US" b="0" dirty="0"/>
              </a:p>
              <a:p>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𝑆</m:t>
                          </m:r>
                        </m:sub>
                      </m:sSub>
                      <m:r>
                        <a:rPr lang="en-US" b="0" i="1" smtClean="0">
                          <a:latin typeface="Cambria Math" panose="02040503050406030204" pitchFamily="18" charset="0"/>
                        </a:rPr>
                        <m:t>=600+6</m:t>
                      </m:r>
                      <m:r>
                        <a:rPr lang="en-US" b="0" i="1" smtClean="0">
                          <a:latin typeface="Cambria Math" panose="02040503050406030204" pitchFamily="18" charset="0"/>
                        </a:rPr>
                        <m:t>𝑊</m:t>
                      </m:r>
                    </m:oMath>
                  </m:oMathPara>
                </a14:m>
                <a:endParaRPr lang="en-US" dirty="0"/>
              </a:p>
            </p:txBody>
          </p:sp>
        </mc:Choice>
        <mc:Fallback>
          <p:sp>
            <p:nvSpPr>
              <p:cNvPr id="4" name="TextBox 3">
                <a:extLst>
                  <a:ext uri="{FF2B5EF4-FFF2-40B4-BE49-F238E27FC236}">
                    <a16:creationId xmlns:a16="http://schemas.microsoft.com/office/drawing/2014/main" id="{E167CA7C-8734-8A5C-069F-7FE7FB641B20}"/>
                  </a:ext>
                </a:extLst>
              </p:cNvPr>
              <p:cNvSpPr txBox="1">
                <a:spLocks noRot="1" noChangeAspect="1" noMove="1" noResize="1" noEditPoints="1" noAdjustHandles="1" noChangeArrowheads="1" noChangeShapeType="1" noTextEdit="1"/>
              </p:cNvSpPr>
              <p:nvPr/>
            </p:nvSpPr>
            <p:spPr>
              <a:xfrm>
                <a:off x="565744" y="1674207"/>
                <a:ext cx="1794081" cy="553998"/>
              </a:xfrm>
              <a:prstGeom prst="rect">
                <a:avLst/>
              </a:prstGeom>
              <a:blipFill>
                <a:blip r:embed="rId2"/>
                <a:stretch>
                  <a:fillRect l="-2381" r="-2041" b="-76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5778F0A-C2E6-BB10-E3D2-5152945AA2C7}"/>
              </a:ext>
            </a:extLst>
          </p:cNvPr>
          <p:cNvSpPr txBox="1"/>
          <p:nvPr/>
        </p:nvSpPr>
        <p:spPr>
          <a:xfrm>
            <a:off x="506539" y="2466495"/>
            <a:ext cx="3619775" cy="1600438"/>
          </a:xfrm>
          <a:prstGeom prst="rect">
            <a:avLst/>
          </a:prstGeom>
          <a:noFill/>
        </p:spPr>
        <p:txBody>
          <a:bodyPr wrap="square">
            <a:spAutoFit/>
          </a:bodyPr>
          <a:lstStyle/>
          <a:p>
            <a:r>
              <a:rPr lang="en-US" sz="1400" dirty="0"/>
              <a:t>Here N_D is the number of workers employers want to hire and N_S is the number of workers willing to work. The demand and supply depend on the real wage W, which is measured in</a:t>
            </a:r>
          </a:p>
          <a:p>
            <a:r>
              <a:rPr lang="en-US" sz="1400" dirty="0"/>
              <a:t>dollars per day. Suppose that the minimum wage on their planet is $60 per day</a:t>
            </a:r>
          </a:p>
        </p:txBody>
      </p:sp>
      <p:sp>
        <p:nvSpPr>
          <p:cNvPr id="9" name="TextBox 8">
            <a:extLst>
              <a:ext uri="{FF2B5EF4-FFF2-40B4-BE49-F238E27FC236}">
                <a16:creationId xmlns:a16="http://schemas.microsoft.com/office/drawing/2014/main" id="{8B51C42D-24F4-FE90-58B8-4AEC87AE1EAA}"/>
              </a:ext>
            </a:extLst>
          </p:cNvPr>
          <p:cNvSpPr txBox="1"/>
          <p:nvPr/>
        </p:nvSpPr>
        <p:spPr>
          <a:xfrm>
            <a:off x="4473325" y="1516942"/>
            <a:ext cx="4224987" cy="738664"/>
          </a:xfrm>
          <a:prstGeom prst="rect">
            <a:avLst/>
          </a:prstGeom>
          <a:noFill/>
        </p:spPr>
        <p:txBody>
          <a:bodyPr wrap="square">
            <a:spAutoFit/>
          </a:bodyPr>
          <a:lstStyle/>
          <a:p>
            <a:r>
              <a:rPr lang="en-US" sz="1400" dirty="0"/>
              <a:t>If there are 1500 people aged 15 or above living in </a:t>
            </a:r>
            <a:r>
              <a:rPr lang="en-US" sz="1400" dirty="0" err="1"/>
              <a:t>Corellia</a:t>
            </a:r>
            <a:r>
              <a:rPr lang="en-US" sz="1400" dirty="0"/>
              <a:t> at the moment, the </a:t>
            </a:r>
            <a:r>
              <a:rPr lang="en-US" sz="1400" dirty="0" err="1"/>
              <a:t>labour</a:t>
            </a:r>
            <a:r>
              <a:rPr lang="en-US" sz="1400" dirty="0"/>
              <a:t> force</a:t>
            </a:r>
          </a:p>
          <a:p>
            <a:r>
              <a:rPr lang="en-US" sz="1400" dirty="0"/>
              <a:t>participation rate in </a:t>
            </a:r>
            <a:r>
              <a:rPr lang="en-US" sz="1400" dirty="0" err="1"/>
              <a:t>Corellia</a:t>
            </a:r>
            <a:r>
              <a:rPr lang="en-US" sz="1400" dirty="0"/>
              <a:t> is:</a:t>
            </a:r>
          </a:p>
        </p:txBody>
      </p:sp>
    </p:spTree>
    <p:extLst>
      <p:ext uri="{BB962C8B-B14F-4D97-AF65-F5344CB8AC3E}">
        <p14:creationId xmlns:p14="http://schemas.microsoft.com/office/powerpoint/2010/main" val="417559809"/>
      </p:ext>
    </p:extLst>
  </p:cSld>
  <p:clrMapOvr>
    <a:masterClrMapping/>
  </p:clrMapOvr>
  <p:transition spd="slow">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C6530-9D97-9B36-3291-F7BDEE4711EE}"/>
              </a:ext>
            </a:extLst>
          </p:cNvPr>
          <p:cNvSpPr txBox="1"/>
          <p:nvPr/>
        </p:nvSpPr>
        <p:spPr>
          <a:xfrm>
            <a:off x="506539" y="677577"/>
            <a:ext cx="8282227" cy="830997"/>
          </a:xfrm>
          <a:prstGeom prst="rect">
            <a:avLst/>
          </a:prstGeom>
          <a:noFill/>
        </p:spPr>
        <p:txBody>
          <a:bodyPr wrap="square" rtlCol="0">
            <a:spAutoFit/>
          </a:bodyPr>
          <a:lstStyle/>
          <a:p>
            <a:r>
              <a:rPr lang="en-US" sz="1600" dirty="0"/>
              <a:t>4. Han Solo assigned Chewbacca to hire workers for Millennium Falcon from </a:t>
            </a:r>
            <a:r>
              <a:rPr lang="en-US" sz="1600" dirty="0" err="1"/>
              <a:t>Corellia</a:t>
            </a:r>
            <a:r>
              <a:rPr lang="en-US" sz="1600" dirty="0"/>
              <a:t>. In</a:t>
            </a:r>
          </a:p>
          <a:p>
            <a:r>
              <a:rPr lang="en-US" sz="1600" dirty="0"/>
              <a:t>planet </a:t>
            </a:r>
            <a:r>
              <a:rPr lang="en-US" sz="1600" dirty="0" err="1"/>
              <a:t>Corellia</a:t>
            </a:r>
            <a:r>
              <a:rPr lang="en-US" sz="1600" dirty="0"/>
              <a:t>, the demand for </a:t>
            </a:r>
            <a:r>
              <a:rPr lang="en-US" sz="1600" dirty="0" err="1"/>
              <a:t>labour</a:t>
            </a:r>
            <a:r>
              <a:rPr lang="en-US" sz="1600" dirty="0"/>
              <a:t> and the supply of </a:t>
            </a:r>
            <a:r>
              <a:rPr lang="en-US" sz="1600" dirty="0" err="1"/>
              <a:t>labour</a:t>
            </a:r>
            <a:r>
              <a:rPr lang="en-US" sz="1600" dirty="0"/>
              <a:t> is given by the following</a:t>
            </a:r>
          </a:p>
          <a:p>
            <a:r>
              <a:rPr lang="en-US" sz="1600" dirty="0"/>
              <a:t>equations.</a:t>
            </a:r>
          </a:p>
        </p:txBody>
      </p:sp>
      <p:sp>
        <p:nvSpPr>
          <p:cNvPr id="3" name="TextBox 2">
            <a:extLst>
              <a:ext uri="{FF2B5EF4-FFF2-40B4-BE49-F238E27FC236}">
                <a16:creationId xmlns:a16="http://schemas.microsoft.com/office/drawing/2014/main" id="{DF5E428E-E59E-D378-B096-AEA14E65B434}"/>
              </a:ext>
            </a:extLst>
          </p:cNvPr>
          <p:cNvSpPr txBox="1"/>
          <p:nvPr/>
        </p:nvSpPr>
        <p:spPr>
          <a:xfrm>
            <a:off x="4473325" y="2466495"/>
            <a:ext cx="6381064" cy="1569660"/>
          </a:xfrm>
          <a:prstGeom prst="rect">
            <a:avLst/>
          </a:prstGeom>
          <a:noFill/>
        </p:spPr>
        <p:txBody>
          <a:bodyPr wrap="square" rtlCol="0">
            <a:spAutoFit/>
          </a:bodyPr>
          <a:lstStyle/>
          <a:p>
            <a:pPr marL="342900" indent="-342900">
              <a:spcAft>
                <a:spcPts val="1600"/>
              </a:spcAft>
              <a:buAutoNum type="alphaLcPeriod"/>
            </a:pPr>
            <a:r>
              <a:rPr lang="en-US" sz="1400" dirty="0"/>
              <a:t>0.56</a:t>
            </a:r>
          </a:p>
          <a:p>
            <a:pPr marL="342900" indent="-342900">
              <a:spcAft>
                <a:spcPts val="1600"/>
              </a:spcAft>
              <a:buAutoNum type="alphaLcPeriod"/>
            </a:pPr>
            <a:r>
              <a:rPr lang="en-US" sz="1400" dirty="0">
                <a:highlight>
                  <a:srgbClr val="FFFF00"/>
                </a:highlight>
              </a:rPr>
              <a:t>0.64</a:t>
            </a:r>
          </a:p>
          <a:p>
            <a:pPr marL="342900" indent="-342900">
              <a:spcAft>
                <a:spcPts val="1600"/>
              </a:spcAft>
              <a:buAutoNum type="alphaLcPeriod"/>
            </a:pPr>
            <a:r>
              <a:rPr lang="en-US" sz="1400" dirty="0"/>
              <a:t>0.88</a:t>
            </a:r>
          </a:p>
          <a:p>
            <a:pPr marL="342900" indent="-342900">
              <a:spcAft>
                <a:spcPts val="1600"/>
              </a:spcAft>
              <a:buAutoNum type="alphaLcPeriod"/>
            </a:pPr>
            <a:r>
              <a:rPr lang="en-US" sz="1400" dirty="0"/>
              <a:t>1.56</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167CA7C-8734-8A5C-069F-7FE7FB641B20}"/>
                  </a:ext>
                </a:extLst>
              </p:cNvPr>
              <p:cNvSpPr txBox="1"/>
              <p:nvPr/>
            </p:nvSpPr>
            <p:spPr>
              <a:xfrm>
                <a:off x="565744" y="1674207"/>
                <a:ext cx="179408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𝐷</m:t>
                          </m:r>
                        </m:sub>
                      </m:sSub>
                      <m:r>
                        <a:rPr lang="en-US" b="0" i="1" smtClean="0">
                          <a:latin typeface="Cambria Math" panose="02040503050406030204" pitchFamily="18" charset="0"/>
                        </a:rPr>
                        <m:t>=1200−6</m:t>
                      </m:r>
                      <m:r>
                        <a:rPr lang="en-US" b="0" i="1" smtClean="0">
                          <a:latin typeface="Cambria Math" panose="02040503050406030204" pitchFamily="18" charset="0"/>
                        </a:rPr>
                        <m:t>𝑊</m:t>
                      </m:r>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highlight>
                                <a:srgbClr val="FFFF00"/>
                              </a:highlight>
                              <a:latin typeface="Cambria Math" panose="02040503050406030204" pitchFamily="18" charset="0"/>
                            </a:rPr>
                          </m:ctrlPr>
                        </m:sSubPr>
                        <m:e>
                          <m:r>
                            <a:rPr lang="en-US" b="0" i="1" smtClean="0">
                              <a:highlight>
                                <a:srgbClr val="FFFF00"/>
                              </a:highlight>
                              <a:latin typeface="Cambria Math" panose="02040503050406030204" pitchFamily="18" charset="0"/>
                            </a:rPr>
                            <m:t>𝑁</m:t>
                          </m:r>
                        </m:e>
                        <m:sub>
                          <m:r>
                            <a:rPr lang="en-US" b="0" i="1" smtClean="0">
                              <a:highlight>
                                <a:srgbClr val="FFFF00"/>
                              </a:highlight>
                              <a:latin typeface="Cambria Math" panose="02040503050406030204" pitchFamily="18" charset="0"/>
                            </a:rPr>
                            <m:t>𝑆</m:t>
                          </m:r>
                        </m:sub>
                      </m:sSub>
                      <m:r>
                        <a:rPr lang="en-US" b="0" i="1" smtClean="0">
                          <a:highlight>
                            <a:srgbClr val="FFFF00"/>
                          </a:highlight>
                          <a:latin typeface="Cambria Math" panose="02040503050406030204" pitchFamily="18" charset="0"/>
                        </a:rPr>
                        <m:t>=600+6</m:t>
                      </m:r>
                      <m:r>
                        <a:rPr lang="en-US" b="0" i="1" smtClean="0">
                          <a:highlight>
                            <a:srgbClr val="FFFF00"/>
                          </a:highlight>
                          <a:latin typeface="Cambria Math" panose="02040503050406030204" pitchFamily="18" charset="0"/>
                        </a:rPr>
                        <m:t>𝑊</m:t>
                      </m:r>
                    </m:oMath>
                  </m:oMathPara>
                </a14:m>
                <a:endParaRPr lang="en-US" dirty="0">
                  <a:highlight>
                    <a:srgbClr val="FFFF00"/>
                  </a:highlight>
                </a:endParaRPr>
              </a:p>
            </p:txBody>
          </p:sp>
        </mc:Choice>
        <mc:Fallback>
          <p:sp>
            <p:nvSpPr>
              <p:cNvPr id="4" name="TextBox 3">
                <a:extLst>
                  <a:ext uri="{FF2B5EF4-FFF2-40B4-BE49-F238E27FC236}">
                    <a16:creationId xmlns:a16="http://schemas.microsoft.com/office/drawing/2014/main" id="{E167CA7C-8734-8A5C-069F-7FE7FB641B20}"/>
                  </a:ext>
                </a:extLst>
              </p:cNvPr>
              <p:cNvSpPr txBox="1">
                <a:spLocks noRot="1" noChangeAspect="1" noMove="1" noResize="1" noEditPoints="1" noAdjustHandles="1" noChangeArrowheads="1" noChangeShapeType="1" noTextEdit="1"/>
              </p:cNvSpPr>
              <p:nvPr/>
            </p:nvSpPr>
            <p:spPr>
              <a:xfrm>
                <a:off x="565744" y="1674207"/>
                <a:ext cx="1794081" cy="553998"/>
              </a:xfrm>
              <a:prstGeom prst="rect">
                <a:avLst/>
              </a:prstGeom>
              <a:blipFill>
                <a:blip r:embed="rId2"/>
                <a:stretch>
                  <a:fillRect l="-2381" r="-2041" b="-76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5778F0A-C2E6-BB10-E3D2-5152945AA2C7}"/>
              </a:ext>
            </a:extLst>
          </p:cNvPr>
          <p:cNvSpPr txBox="1"/>
          <p:nvPr/>
        </p:nvSpPr>
        <p:spPr>
          <a:xfrm>
            <a:off x="506539" y="2466495"/>
            <a:ext cx="3619775" cy="1600438"/>
          </a:xfrm>
          <a:prstGeom prst="rect">
            <a:avLst/>
          </a:prstGeom>
          <a:noFill/>
        </p:spPr>
        <p:txBody>
          <a:bodyPr wrap="square">
            <a:spAutoFit/>
          </a:bodyPr>
          <a:lstStyle/>
          <a:p>
            <a:r>
              <a:rPr lang="en-US" sz="1400" dirty="0"/>
              <a:t>Here N_D is the number of workers employers want to hire and N_S is the number of workers willing to work. The demand and supply depend on the real wage W, which is measured in</a:t>
            </a:r>
          </a:p>
          <a:p>
            <a:r>
              <a:rPr lang="en-US" sz="1400" dirty="0"/>
              <a:t>dollars per day. Suppose that the minimum wage on their planet is $60 per day</a:t>
            </a:r>
          </a:p>
        </p:txBody>
      </p:sp>
      <p:sp>
        <p:nvSpPr>
          <p:cNvPr id="9" name="TextBox 8">
            <a:extLst>
              <a:ext uri="{FF2B5EF4-FFF2-40B4-BE49-F238E27FC236}">
                <a16:creationId xmlns:a16="http://schemas.microsoft.com/office/drawing/2014/main" id="{8B51C42D-24F4-FE90-58B8-4AEC87AE1EAA}"/>
              </a:ext>
            </a:extLst>
          </p:cNvPr>
          <p:cNvSpPr txBox="1"/>
          <p:nvPr/>
        </p:nvSpPr>
        <p:spPr>
          <a:xfrm>
            <a:off x="4473325" y="1516942"/>
            <a:ext cx="4224987" cy="738664"/>
          </a:xfrm>
          <a:prstGeom prst="rect">
            <a:avLst/>
          </a:prstGeom>
          <a:noFill/>
        </p:spPr>
        <p:txBody>
          <a:bodyPr wrap="square">
            <a:spAutoFit/>
          </a:bodyPr>
          <a:lstStyle/>
          <a:p>
            <a:r>
              <a:rPr lang="en-US" sz="1400" dirty="0"/>
              <a:t>If there are 1500 people aged 15 or above living in </a:t>
            </a:r>
            <a:r>
              <a:rPr lang="en-US" sz="1400" dirty="0" err="1"/>
              <a:t>Corellia</a:t>
            </a:r>
            <a:r>
              <a:rPr lang="en-US" sz="1400" dirty="0"/>
              <a:t> at the moment, the </a:t>
            </a:r>
            <a:r>
              <a:rPr lang="en-US" sz="1400" dirty="0" err="1"/>
              <a:t>labour</a:t>
            </a:r>
            <a:r>
              <a:rPr lang="en-US" sz="1400" dirty="0"/>
              <a:t> force</a:t>
            </a:r>
          </a:p>
          <a:p>
            <a:r>
              <a:rPr lang="en-US" sz="1400" dirty="0"/>
              <a:t>participation rate in </a:t>
            </a:r>
            <a:r>
              <a:rPr lang="en-US" sz="1400" dirty="0" err="1"/>
              <a:t>Corellia</a:t>
            </a:r>
            <a:r>
              <a:rPr lang="en-US" sz="1400" dirty="0"/>
              <a:t> is:</a:t>
            </a:r>
          </a:p>
        </p:txBody>
      </p:sp>
    </p:spTree>
    <p:extLst>
      <p:ext uri="{BB962C8B-B14F-4D97-AF65-F5344CB8AC3E}">
        <p14:creationId xmlns:p14="http://schemas.microsoft.com/office/powerpoint/2010/main" val="12656377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C6530-9D97-9B36-3291-F7BDEE4711EE}"/>
              </a:ext>
            </a:extLst>
          </p:cNvPr>
          <p:cNvSpPr txBox="1"/>
          <p:nvPr/>
        </p:nvSpPr>
        <p:spPr>
          <a:xfrm>
            <a:off x="506539" y="677577"/>
            <a:ext cx="8282227" cy="584775"/>
          </a:xfrm>
          <a:prstGeom prst="rect">
            <a:avLst/>
          </a:prstGeom>
          <a:noFill/>
        </p:spPr>
        <p:txBody>
          <a:bodyPr wrap="square" rtlCol="0">
            <a:spAutoFit/>
          </a:bodyPr>
          <a:lstStyle/>
          <a:p>
            <a:r>
              <a:rPr lang="en-US" sz="1600" dirty="0"/>
              <a:t>5. Calculate the unemployment rate and the participation rate for an economy which has the following characteristics:</a:t>
            </a:r>
          </a:p>
        </p:txBody>
      </p:sp>
      <p:sp>
        <p:nvSpPr>
          <p:cNvPr id="3" name="TextBox 2">
            <a:extLst>
              <a:ext uri="{FF2B5EF4-FFF2-40B4-BE49-F238E27FC236}">
                <a16:creationId xmlns:a16="http://schemas.microsoft.com/office/drawing/2014/main" id="{DF5E428E-E59E-D378-B096-AEA14E65B434}"/>
              </a:ext>
            </a:extLst>
          </p:cNvPr>
          <p:cNvSpPr txBox="1"/>
          <p:nvPr/>
        </p:nvSpPr>
        <p:spPr>
          <a:xfrm>
            <a:off x="651265" y="2499387"/>
            <a:ext cx="6381064" cy="1569660"/>
          </a:xfrm>
          <a:prstGeom prst="rect">
            <a:avLst/>
          </a:prstGeom>
          <a:noFill/>
        </p:spPr>
        <p:txBody>
          <a:bodyPr wrap="square" rtlCol="0">
            <a:spAutoFit/>
          </a:bodyPr>
          <a:lstStyle/>
          <a:p>
            <a:pPr marL="342900" indent="-342900">
              <a:spcAft>
                <a:spcPts val="1600"/>
              </a:spcAft>
              <a:buAutoNum type="alphaLcPeriod"/>
            </a:pPr>
            <a:r>
              <a:rPr lang="en-US" sz="1400" dirty="0"/>
              <a:t>Unemployment rate = 50%; participation rate = 50%</a:t>
            </a:r>
          </a:p>
          <a:p>
            <a:pPr marL="342900" indent="-342900">
              <a:spcAft>
                <a:spcPts val="1600"/>
              </a:spcAft>
              <a:buAutoNum type="alphaLcPeriod"/>
            </a:pPr>
            <a:r>
              <a:rPr lang="en-US" sz="1400" dirty="0"/>
              <a:t>Unemployment rate = 20%; participation rate = 50%</a:t>
            </a:r>
          </a:p>
          <a:p>
            <a:pPr marL="342900" indent="-342900">
              <a:spcAft>
                <a:spcPts val="1600"/>
              </a:spcAft>
              <a:buAutoNum type="alphaLcPeriod"/>
            </a:pPr>
            <a:r>
              <a:rPr lang="en-US" sz="1400" dirty="0"/>
              <a:t>Unemployment rate = 10%; participation rate = 50%</a:t>
            </a:r>
          </a:p>
          <a:p>
            <a:pPr marL="342900" indent="-342900">
              <a:spcAft>
                <a:spcPts val="1600"/>
              </a:spcAft>
              <a:buAutoNum type="alphaLcPeriod"/>
            </a:pPr>
            <a:r>
              <a:rPr lang="en-US" sz="1400" dirty="0"/>
              <a:t>Unemployment rate = 20%; participation rate = 40%</a:t>
            </a:r>
          </a:p>
        </p:txBody>
      </p:sp>
      <p:sp>
        <p:nvSpPr>
          <p:cNvPr id="6" name="TextBox 5">
            <a:extLst>
              <a:ext uri="{FF2B5EF4-FFF2-40B4-BE49-F238E27FC236}">
                <a16:creationId xmlns:a16="http://schemas.microsoft.com/office/drawing/2014/main" id="{61D471A0-45DA-FCFF-3091-433877F077A7}"/>
              </a:ext>
            </a:extLst>
          </p:cNvPr>
          <p:cNvSpPr txBox="1"/>
          <p:nvPr/>
        </p:nvSpPr>
        <p:spPr>
          <a:xfrm>
            <a:off x="651265" y="1499277"/>
            <a:ext cx="3335256" cy="861774"/>
          </a:xfrm>
          <a:prstGeom prst="rect">
            <a:avLst/>
          </a:prstGeom>
          <a:noFill/>
        </p:spPr>
        <p:txBody>
          <a:bodyPr wrap="square">
            <a:spAutoFit/>
          </a:bodyPr>
          <a:lstStyle/>
          <a:p>
            <a:r>
              <a:rPr lang="en-US" sz="1600" dirty="0"/>
              <a:t>Working age population: 30 million</a:t>
            </a:r>
          </a:p>
          <a:p>
            <a:r>
              <a:rPr lang="en-US" sz="1600" dirty="0"/>
              <a:t>Number unemployed: 3 million</a:t>
            </a:r>
          </a:p>
          <a:p>
            <a:r>
              <a:rPr lang="en-US" sz="1600" dirty="0"/>
              <a:t>Number employed: 12 million</a:t>
            </a:r>
          </a:p>
        </p:txBody>
      </p:sp>
    </p:spTree>
    <p:extLst>
      <p:ext uri="{BB962C8B-B14F-4D97-AF65-F5344CB8AC3E}">
        <p14:creationId xmlns:p14="http://schemas.microsoft.com/office/powerpoint/2010/main" val="656072852"/>
      </p:ext>
    </p:extLst>
  </p:cSld>
  <p:clrMapOvr>
    <a:masterClrMapping/>
  </p:clrMapOvr>
  <p:transition spd="slow">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C6530-9D97-9B36-3291-F7BDEE4711EE}"/>
              </a:ext>
            </a:extLst>
          </p:cNvPr>
          <p:cNvSpPr txBox="1"/>
          <p:nvPr/>
        </p:nvSpPr>
        <p:spPr>
          <a:xfrm>
            <a:off x="506539" y="677577"/>
            <a:ext cx="8282227" cy="584775"/>
          </a:xfrm>
          <a:prstGeom prst="rect">
            <a:avLst/>
          </a:prstGeom>
          <a:noFill/>
        </p:spPr>
        <p:txBody>
          <a:bodyPr wrap="square" rtlCol="0">
            <a:spAutoFit/>
          </a:bodyPr>
          <a:lstStyle/>
          <a:p>
            <a:r>
              <a:rPr lang="en-US" sz="1600" dirty="0"/>
              <a:t>5. Calculate the unemployment rate and the participation rate for an economy which has the following characteristics:</a:t>
            </a:r>
          </a:p>
        </p:txBody>
      </p:sp>
      <p:sp>
        <p:nvSpPr>
          <p:cNvPr id="3" name="TextBox 2">
            <a:extLst>
              <a:ext uri="{FF2B5EF4-FFF2-40B4-BE49-F238E27FC236}">
                <a16:creationId xmlns:a16="http://schemas.microsoft.com/office/drawing/2014/main" id="{DF5E428E-E59E-D378-B096-AEA14E65B434}"/>
              </a:ext>
            </a:extLst>
          </p:cNvPr>
          <p:cNvSpPr txBox="1"/>
          <p:nvPr/>
        </p:nvSpPr>
        <p:spPr>
          <a:xfrm>
            <a:off x="651265" y="2499387"/>
            <a:ext cx="6381064" cy="1569660"/>
          </a:xfrm>
          <a:prstGeom prst="rect">
            <a:avLst/>
          </a:prstGeom>
          <a:noFill/>
        </p:spPr>
        <p:txBody>
          <a:bodyPr wrap="square" rtlCol="0">
            <a:spAutoFit/>
          </a:bodyPr>
          <a:lstStyle/>
          <a:p>
            <a:pPr marL="342900" indent="-342900">
              <a:spcAft>
                <a:spcPts val="1600"/>
              </a:spcAft>
              <a:buAutoNum type="alphaLcPeriod"/>
            </a:pPr>
            <a:r>
              <a:rPr lang="en-US" sz="1400" dirty="0"/>
              <a:t>Unemployment rate = 50%; participation rate = 50%</a:t>
            </a:r>
          </a:p>
          <a:p>
            <a:pPr marL="342900" indent="-342900">
              <a:spcAft>
                <a:spcPts val="1600"/>
              </a:spcAft>
              <a:buAutoNum type="alphaLcPeriod"/>
            </a:pPr>
            <a:r>
              <a:rPr lang="en-US" sz="1400" dirty="0">
                <a:highlight>
                  <a:srgbClr val="FFFF00"/>
                </a:highlight>
              </a:rPr>
              <a:t>Unemployment rate = 20%; participation rate = 50%</a:t>
            </a:r>
          </a:p>
          <a:p>
            <a:pPr marL="342900" indent="-342900">
              <a:spcAft>
                <a:spcPts val="1600"/>
              </a:spcAft>
              <a:buAutoNum type="alphaLcPeriod"/>
            </a:pPr>
            <a:r>
              <a:rPr lang="en-US" sz="1400" dirty="0"/>
              <a:t>Unemployment rate = 10%; participation rate = 50%</a:t>
            </a:r>
          </a:p>
          <a:p>
            <a:pPr marL="342900" indent="-342900">
              <a:spcAft>
                <a:spcPts val="1600"/>
              </a:spcAft>
              <a:buAutoNum type="alphaLcPeriod"/>
            </a:pPr>
            <a:r>
              <a:rPr lang="en-US" sz="1400" dirty="0"/>
              <a:t>Unemployment rate = 20%; participation rate = 40%</a:t>
            </a:r>
          </a:p>
        </p:txBody>
      </p:sp>
      <p:sp>
        <p:nvSpPr>
          <p:cNvPr id="6" name="TextBox 5">
            <a:extLst>
              <a:ext uri="{FF2B5EF4-FFF2-40B4-BE49-F238E27FC236}">
                <a16:creationId xmlns:a16="http://schemas.microsoft.com/office/drawing/2014/main" id="{61D471A0-45DA-FCFF-3091-433877F077A7}"/>
              </a:ext>
            </a:extLst>
          </p:cNvPr>
          <p:cNvSpPr txBox="1"/>
          <p:nvPr/>
        </p:nvSpPr>
        <p:spPr>
          <a:xfrm>
            <a:off x="651265" y="1499277"/>
            <a:ext cx="3335256" cy="861774"/>
          </a:xfrm>
          <a:prstGeom prst="rect">
            <a:avLst/>
          </a:prstGeom>
          <a:noFill/>
        </p:spPr>
        <p:txBody>
          <a:bodyPr wrap="square">
            <a:spAutoFit/>
          </a:bodyPr>
          <a:lstStyle/>
          <a:p>
            <a:r>
              <a:rPr lang="en-US" sz="1600" dirty="0"/>
              <a:t>Working age population: 30 million</a:t>
            </a:r>
          </a:p>
          <a:p>
            <a:r>
              <a:rPr lang="en-US" sz="1600" dirty="0"/>
              <a:t>Number unemployed: 3 million</a:t>
            </a:r>
          </a:p>
          <a:p>
            <a:r>
              <a:rPr lang="en-US" sz="1600" dirty="0"/>
              <a:t>Number employed: 12 million</a:t>
            </a:r>
          </a:p>
        </p:txBody>
      </p:sp>
    </p:spTree>
    <p:extLst>
      <p:ext uri="{BB962C8B-B14F-4D97-AF65-F5344CB8AC3E}">
        <p14:creationId xmlns:p14="http://schemas.microsoft.com/office/powerpoint/2010/main" val="3841665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C6530-9D97-9B36-3291-F7BDEE4711EE}"/>
              </a:ext>
            </a:extLst>
          </p:cNvPr>
          <p:cNvSpPr txBox="1"/>
          <p:nvPr/>
        </p:nvSpPr>
        <p:spPr>
          <a:xfrm>
            <a:off x="506539" y="677577"/>
            <a:ext cx="8282227" cy="830997"/>
          </a:xfrm>
          <a:prstGeom prst="rect">
            <a:avLst/>
          </a:prstGeom>
          <a:noFill/>
        </p:spPr>
        <p:txBody>
          <a:bodyPr wrap="square" rtlCol="0">
            <a:spAutoFit/>
          </a:bodyPr>
          <a:lstStyle/>
          <a:p>
            <a:r>
              <a:rPr lang="en-US" sz="1600" dirty="0"/>
              <a:t>6. Suppose that the total expenditures for a typical household in 2000 equaled $2500 per month, while the cost of purchasing exactly the same items in 2003 was $3000. If 2000 is the base year, the CPI for 2003 equals:</a:t>
            </a:r>
          </a:p>
        </p:txBody>
      </p:sp>
      <p:sp>
        <p:nvSpPr>
          <p:cNvPr id="3" name="TextBox 2">
            <a:extLst>
              <a:ext uri="{FF2B5EF4-FFF2-40B4-BE49-F238E27FC236}">
                <a16:creationId xmlns:a16="http://schemas.microsoft.com/office/drawing/2014/main" id="{DF5E428E-E59E-D378-B096-AEA14E65B434}"/>
              </a:ext>
            </a:extLst>
          </p:cNvPr>
          <p:cNvSpPr txBox="1"/>
          <p:nvPr/>
        </p:nvSpPr>
        <p:spPr>
          <a:xfrm>
            <a:off x="605217" y="1786920"/>
            <a:ext cx="6381064" cy="1569660"/>
          </a:xfrm>
          <a:prstGeom prst="rect">
            <a:avLst/>
          </a:prstGeom>
          <a:noFill/>
        </p:spPr>
        <p:txBody>
          <a:bodyPr wrap="square" rtlCol="0">
            <a:spAutoFit/>
          </a:bodyPr>
          <a:lstStyle/>
          <a:p>
            <a:pPr marL="342900" indent="-342900">
              <a:spcAft>
                <a:spcPts val="1600"/>
              </a:spcAft>
              <a:buAutoNum type="alphaLcPeriod"/>
            </a:pPr>
            <a:r>
              <a:rPr lang="en-US" sz="1400" dirty="0"/>
              <a:t>0.83</a:t>
            </a:r>
          </a:p>
          <a:p>
            <a:pPr marL="342900" indent="-342900">
              <a:spcAft>
                <a:spcPts val="1600"/>
              </a:spcAft>
              <a:buAutoNum type="alphaLcPeriod"/>
            </a:pPr>
            <a:r>
              <a:rPr lang="en-US" sz="1400" dirty="0"/>
              <a:t>1</a:t>
            </a:r>
          </a:p>
          <a:p>
            <a:pPr marL="342900" indent="-342900">
              <a:spcAft>
                <a:spcPts val="1600"/>
              </a:spcAft>
              <a:buAutoNum type="alphaLcPeriod"/>
            </a:pPr>
            <a:r>
              <a:rPr lang="en-US" sz="1400" dirty="0"/>
              <a:t>1.2</a:t>
            </a:r>
          </a:p>
          <a:p>
            <a:pPr marL="342900" indent="-342900">
              <a:spcAft>
                <a:spcPts val="1600"/>
              </a:spcAft>
              <a:buAutoNum type="alphaLcPeriod"/>
            </a:pPr>
            <a:r>
              <a:rPr lang="en-US" sz="1400" dirty="0"/>
              <a:t>1.25</a:t>
            </a:r>
          </a:p>
        </p:txBody>
      </p:sp>
    </p:spTree>
    <p:extLst>
      <p:ext uri="{BB962C8B-B14F-4D97-AF65-F5344CB8AC3E}">
        <p14:creationId xmlns:p14="http://schemas.microsoft.com/office/powerpoint/2010/main" val="2762134189"/>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dirty="0"/>
              <a:t>Real GDP is $8 trillion, nominal GDP is $10 trillion, M1 is $2 trillion, and M3 is $5 trillion.</a:t>
            </a:r>
            <a:endParaRPr lang="en-AU" dirty="0"/>
          </a:p>
        </p:txBody>
      </p:sp>
      <p:sp>
        <p:nvSpPr>
          <p:cNvPr id="5" name="TextBox 4">
            <a:extLst>
              <a:ext uri="{FF2B5EF4-FFF2-40B4-BE49-F238E27FC236}">
                <a16:creationId xmlns:a16="http://schemas.microsoft.com/office/drawing/2014/main" id="{4DB3DBD5-02C1-B1CA-EDDC-4EAD304A5A93}"/>
              </a:ext>
            </a:extLst>
          </p:cNvPr>
          <p:cNvSpPr txBox="1"/>
          <p:nvPr/>
        </p:nvSpPr>
        <p:spPr>
          <a:xfrm>
            <a:off x="577850" y="1852612"/>
            <a:ext cx="4463143" cy="338554"/>
          </a:xfrm>
          <a:prstGeom prst="rect">
            <a:avLst/>
          </a:prstGeom>
          <a:noFill/>
        </p:spPr>
        <p:txBody>
          <a:bodyPr wrap="square" rtlCol="0">
            <a:spAutoFit/>
          </a:bodyPr>
          <a:lstStyle/>
          <a:p>
            <a:r>
              <a:rPr lang="en-US" sz="1600" dirty="0"/>
              <a:t>a. Find velocity for M1 and for M3.</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2E7E574-F151-457C-B06F-C87635D2569C}"/>
                  </a:ext>
                </a:extLst>
              </p:cNvPr>
              <p:cNvSpPr txBox="1"/>
              <p:nvPr/>
            </p:nvSpPr>
            <p:spPr>
              <a:xfrm>
                <a:off x="915195" y="2645318"/>
                <a:ext cx="2682401" cy="7937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num>
                        <m:den>
                          <m:r>
                            <a:rPr lang="en-US" b="0" i="1" smtClean="0">
                              <a:latin typeface="Cambria Math" panose="02040503050406030204" pitchFamily="18" charset="0"/>
                            </a:rPr>
                            <m:t>𝑀</m:t>
                          </m:r>
                        </m:den>
                      </m:f>
                    </m:oMath>
                  </m:oMathPara>
                </a14:m>
                <a:endParaRPr lang="en-US" dirty="0"/>
              </a:p>
              <a:p>
                <a:endParaRPr lang="en-US" dirty="0"/>
              </a:p>
            </p:txBody>
          </p:sp>
        </mc:Choice>
        <mc:Fallback xmlns="">
          <p:sp>
            <p:nvSpPr>
              <p:cNvPr id="4" name="TextBox 3">
                <a:extLst>
                  <a:ext uri="{FF2B5EF4-FFF2-40B4-BE49-F238E27FC236}">
                    <a16:creationId xmlns:a16="http://schemas.microsoft.com/office/drawing/2014/main" id="{82E7E574-F151-457C-B06F-C87635D2569C}"/>
                  </a:ext>
                </a:extLst>
              </p:cNvPr>
              <p:cNvSpPr txBox="1">
                <a:spLocks noRot="1" noChangeAspect="1" noMove="1" noResize="1" noEditPoints="1" noAdjustHandles="1" noChangeArrowheads="1" noChangeShapeType="1" noTextEdit="1"/>
              </p:cNvSpPr>
              <p:nvPr/>
            </p:nvSpPr>
            <p:spPr>
              <a:xfrm>
                <a:off x="915195" y="2645318"/>
                <a:ext cx="2682401" cy="79374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4392AF7-5CFB-19C0-A5A0-11BF37011519}"/>
              </a:ext>
            </a:extLst>
          </p:cNvPr>
          <p:cNvSpPr txBox="1"/>
          <p:nvPr/>
        </p:nvSpPr>
        <p:spPr>
          <a:xfrm>
            <a:off x="845326" y="2291386"/>
            <a:ext cx="3914159" cy="307777"/>
          </a:xfrm>
          <a:prstGeom prst="rect">
            <a:avLst/>
          </a:prstGeom>
          <a:noFill/>
        </p:spPr>
        <p:txBody>
          <a:bodyPr wrap="square" rtlCol="0">
            <a:spAutoFit/>
          </a:bodyPr>
          <a:lstStyle/>
          <a:p>
            <a:r>
              <a:rPr lang="en-US" sz="1400" dirty="0"/>
              <a:t>Quantity theory of money </a:t>
            </a:r>
          </a:p>
        </p:txBody>
      </p:sp>
      <p:sp>
        <p:nvSpPr>
          <p:cNvPr id="21" name="TextBox 20">
            <a:extLst>
              <a:ext uri="{FF2B5EF4-FFF2-40B4-BE49-F238E27FC236}">
                <a16:creationId xmlns:a16="http://schemas.microsoft.com/office/drawing/2014/main" id="{F864D33B-EF24-B4B3-6B78-4FC41F3360DD}"/>
              </a:ext>
            </a:extLst>
          </p:cNvPr>
          <p:cNvSpPr txBox="1"/>
          <p:nvPr/>
        </p:nvSpPr>
        <p:spPr>
          <a:xfrm>
            <a:off x="4759485" y="1870661"/>
            <a:ext cx="3466826" cy="523220"/>
          </a:xfrm>
          <a:prstGeom prst="rect">
            <a:avLst/>
          </a:prstGeom>
          <a:noFill/>
          <a:ln>
            <a:solidFill>
              <a:schemeClr val="accent1"/>
            </a:solidFill>
          </a:ln>
        </p:spPr>
        <p:txBody>
          <a:bodyPr wrap="square" rtlCol="0">
            <a:spAutoFit/>
          </a:bodyPr>
          <a:lstStyle/>
          <a:p>
            <a:r>
              <a:rPr lang="en-US" sz="1400" dirty="0"/>
              <a:t>M1 – Currency + Current bank deposits</a:t>
            </a:r>
          </a:p>
          <a:p>
            <a:r>
              <a:rPr lang="en-US" sz="1400" dirty="0"/>
              <a:t>M3 – M1 + Deposits of private non-banks </a:t>
            </a:r>
          </a:p>
        </p:txBody>
      </p:sp>
    </p:spTree>
    <p:extLst>
      <p:ext uri="{BB962C8B-B14F-4D97-AF65-F5344CB8AC3E}">
        <p14:creationId xmlns:p14="http://schemas.microsoft.com/office/powerpoint/2010/main" val="63790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C6530-9D97-9B36-3291-F7BDEE4711EE}"/>
              </a:ext>
            </a:extLst>
          </p:cNvPr>
          <p:cNvSpPr txBox="1"/>
          <p:nvPr/>
        </p:nvSpPr>
        <p:spPr>
          <a:xfrm>
            <a:off x="506539" y="677577"/>
            <a:ext cx="8282227" cy="830997"/>
          </a:xfrm>
          <a:prstGeom prst="rect">
            <a:avLst/>
          </a:prstGeom>
          <a:noFill/>
        </p:spPr>
        <p:txBody>
          <a:bodyPr wrap="square" rtlCol="0">
            <a:spAutoFit/>
          </a:bodyPr>
          <a:lstStyle/>
          <a:p>
            <a:r>
              <a:rPr lang="en-US" sz="1600" dirty="0"/>
              <a:t>6. Suppose that the total expenditures for a typical household in 2000 equaled $2500 per month, while the cost of purchasing exactly the same items in 2003 was $3000. If 2000 is the base year, the CPI for 2003 equals:</a:t>
            </a:r>
          </a:p>
        </p:txBody>
      </p:sp>
      <p:sp>
        <p:nvSpPr>
          <p:cNvPr id="3" name="TextBox 2">
            <a:extLst>
              <a:ext uri="{FF2B5EF4-FFF2-40B4-BE49-F238E27FC236}">
                <a16:creationId xmlns:a16="http://schemas.microsoft.com/office/drawing/2014/main" id="{DF5E428E-E59E-D378-B096-AEA14E65B434}"/>
              </a:ext>
            </a:extLst>
          </p:cNvPr>
          <p:cNvSpPr txBox="1"/>
          <p:nvPr/>
        </p:nvSpPr>
        <p:spPr>
          <a:xfrm>
            <a:off x="638109" y="1694822"/>
            <a:ext cx="6381064" cy="1569660"/>
          </a:xfrm>
          <a:prstGeom prst="rect">
            <a:avLst/>
          </a:prstGeom>
          <a:noFill/>
        </p:spPr>
        <p:txBody>
          <a:bodyPr wrap="square" rtlCol="0">
            <a:spAutoFit/>
          </a:bodyPr>
          <a:lstStyle/>
          <a:p>
            <a:pPr marL="342900" indent="-342900">
              <a:spcAft>
                <a:spcPts val="1600"/>
              </a:spcAft>
              <a:buAutoNum type="alphaLcPeriod"/>
            </a:pPr>
            <a:r>
              <a:rPr lang="en-US" sz="1400" dirty="0">
                <a:latin typeface="+mn-lt"/>
              </a:rPr>
              <a:t>0.83</a:t>
            </a:r>
          </a:p>
          <a:p>
            <a:pPr marL="342900" indent="-342900">
              <a:spcAft>
                <a:spcPts val="1600"/>
              </a:spcAft>
              <a:buAutoNum type="alphaLcPeriod"/>
            </a:pPr>
            <a:r>
              <a:rPr lang="en-US" sz="1400" dirty="0">
                <a:latin typeface="+mn-lt"/>
              </a:rPr>
              <a:t>1</a:t>
            </a:r>
          </a:p>
          <a:p>
            <a:pPr marL="342900" indent="-342900">
              <a:spcAft>
                <a:spcPts val="1600"/>
              </a:spcAft>
              <a:buAutoNum type="alphaLcPeriod"/>
            </a:pPr>
            <a:r>
              <a:rPr lang="en-US" sz="1400" dirty="0">
                <a:highlight>
                  <a:srgbClr val="FFFF00"/>
                </a:highlight>
                <a:latin typeface="+mn-lt"/>
              </a:rPr>
              <a:t>1.2</a:t>
            </a:r>
          </a:p>
          <a:p>
            <a:pPr marL="342900" indent="-342900">
              <a:spcAft>
                <a:spcPts val="1600"/>
              </a:spcAft>
              <a:buAutoNum type="alphaLcPeriod"/>
            </a:pPr>
            <a:r>
              <a:rPr lang="en-US" sz="1400" dirty="0">
                <a:latin typeface="+mn-lt"/>
              </a:rPr>
              <a:t>1.25</a:t>
            </a:r>
          </a:p>
        </p:txBody>
      </p:sp>
    </p:spTree>
    <p:extLst>
      <p:ext uri="{BB962C8B-B14F-4D97-AF65-F5344CB8AC3E}">
        <p14:creationId xmlns:p14="http://schemas.microsoft.com/office/powerpoint/2010/main" val="15948204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C6530-9D97-9B36-3291-F7BDEE4711EE}"/>
              </a:ext>
            </a:extLst>
          </p:cNvPr>
          <p:cNvSpPr txBox="1"/>
          <p:nvPr/>
        </p:nvSpPr>
        <p:spPr>
          <a:xfrm>
            <a:off x="506539" y="677577"/>
            <a:ext cx="8282227" cy="584775"/>
          </a:xfrm>
          <a:prstGeom prst="rect">
            <a:avLst/>
          </a:prstGeom>
          <a:noFill/>
        </p:spPr>
        <p:txBody>
          <a:bodyPr wrap="square" rtlCol="0">
            <a:spAutoFit/>
          </a:bodyPr>
          <a:lstStyle/>
          <a:p>
            <a:r>
              <a:rPr lang="en-US" sz="1600" dirty="0"/>
              <a:t>7. Other things being equal, a decrease in the size of the government’s budget deficit is most likely to:</a:t>
            </a:r>
          </a:p>
        </p:txBody>
      </p:sp>
      <p:sp>
        <p:nvSpPr>
          <p:cNvPr id="3" name="TextBox 2">
            <a:extLst>
              <a:ext uri="{FF2B5EF4-FFF2-40B4-BE49-F238E27FC236}">
                <a16:creationId xmlns:a16="http://schemas.microsoft.com/office/drawing/2014/main" id="{DF5E428E-E59E-D378-B096-AEA14E65B434}"/>
              </a:ext>
            </a:extLst>
          </p:cNvPr>
          <p:cNvSpPr txBox="1"/>
          <p:nvPr/>
        </p:nvSpPr>
        <p:spPr>
          <a:xfrm>
            <a:off x="605217" y="1786920"/>
            <a:ext cx="6381064" cy="2000548"/>
          </a:xfrm>
          <a:prstGeom prst="rect">
            <a:avLst/>
          </a:prstGeom>
          <a:noFill/>
        </p:spPr>
        <p:txBody>
          <a:bodyPr wrap="square" rtlCol="0">
            <a:spAutoFit/>
          </a:bodyPr>
          <a:lstStyle/>
          <a:p>
            <a:pPr marL="342900" indent="-342900">
              <a:spcAft>
                <a:spcPts val="1600"/>
              </a:spcAft>
              <a:buAutoNum type="alphaLcPeriod"/>
            </a:pPr>
            <a:r>
              <a:rPr lang="en-US" sz="1400" dirty="0"/>
              <a:t>Increase the equilibrium level of interest rates and decrease the equilibrium level of saving and investment.</a:t>
            </a:r>
          </a:p>
          <a:p>
            <a:pPr marL="342900" indent="-342900">
              <a:spcAft>
                <a:spcPts val="1600"/>
              </a:spcAft>
              <a:buAutoNum type="alphaLcPeriod"/>
            </a:pPr>
            <a:r>
              <a:rPr lang="en-US" sz="1400" dirty="0"/>
              <a:t>Increase the equilibrium level of interest rates, saving and investment.</a:t>
            </a:r>
          </a:p>
          <a:p>
            <a:pPr marL="342900" indent="-342900">
              <a:spcAft>
                <a:spcPts val="1600"/>
              </a:spcAft>
              <a:buAutoNum type="alphaLcPeriod"/>
            </a:pPr>
            <a:r>
              <a:rPr lang="en-US" sz="1400" dirty="0"/>
              <a:t>Decrease the equilibrium level of interest rates and increase the equilibrium level of saving and investment</a:t>
            </a:r>
          </a:p>
          <a:p>
            <a:pPr marL="342900" indent="-342900">
              <a:spcAft>
                <a:spcPts val="1600"/>
              </a:spcAft>
              <a:buAutoNum type="alphaLcPeriod"/>
            </a:pPr>
            <a:r>
              <a:rPr lang="en-US" sz="1400" dirty="0"/>
              <a:t>Decrease the equilibrium level of interest rates, saving and investment</a:t>
            </a:r>
          </a:p>
        </p:txBody>
      </p:sp>
    </p:spTree>
    <p:extLst>
      <p:ext uri="{BB962C8B-B14F-4D97-AF65-F5344CB8AC3E}">
        <p14:creationId xmlns:p14="http://schemas.microsoft.com/office/powerpoint/2010/main" val="2925552213"/>
      </p:ext>
    </p:extLst>
  </p:cSld>
  <p:clrMapOvr>
    <a:masterClrMapping/>
  </p:clrMapOvr>
  <p:transition spd="slow">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C6530-9D97-9B36-3291-F7BDEE4711EE}"/>
              </a:ext>
            </a:extLst>
          </p:cNvPr>
          <p:cNvSpPr txBox="1"/>
          <p:nvPr/>
        </p:nvSpPr>
        <p:spPr>
          <a:xfrm>
            <a:off x="506539" y="677577"/>
            <a:ext cx="8282227" cy="584775"/>
          </a:xfrm>
          <a:prstGeom prst="rect">
            <a:avLst/>
          </a:prstGeom>
          <a:noFill/>
        </p:spPr>
        <p:txBody>
          <a:bodyPr wrap="square" rtlCol="0">
            <a:spAutoFit/>
          </a:bodyPr>
          <a:lstStyle/>
          <a:p>
            <a:r>
              <a:rPr lang="en-US" sz="1600" dirty="0"/>
              <a:t>7. Other things being equal, a decrease in the size of the government’s budget deficit is most likely to:</a:t>
            </a:r>
          </a:p>
        </p:txBody>
      </p:sp>
      <p:sp>
        <p:nvSpPr>
          <p:cNvPr id="3" name="TextBox 2">
            <a:extLst>
              <a:ext uri="{FF2B5EF4-FFF2-40B4-BE49-F238E27FC236}">
                <a16:creationId xmlns:a16="http://schemas.microsoft.com/office/drawing/2014/main" id="{DF5E428E-E59E-D378-B096-AEA14E65B434}"/>
              </a:ext>
            </a:extLst>
          </p:cNvPr>
          <p:cNvSpPr txBox="1"/>
          <p:nvPr/>
        </p:nvSpPr>
        <p:spPr>
          <a:xfrm>
            <a:off x="605217" y="1786920"/>
            <a:ext cx="6381064" cy="2000548"/>
          </a:xfrm>
          <a:prstGeom prst="rect">
            <a:avLst/>
          </a:prstGeom>
          <a:noFill/>
        </p:spPr>
        <p:txBody>
          <a:bodyPr wrap="square" rtlCol="0">
            <a:spAutoFit/>
          </a:bodyPr>
          <a:lstStyle/>
          <a:p>
            <a:pPr marL="342900" indent="-342900">
              <a:spcAft>
                <a:spcPts val="1600"/>
              </a:spcAft>
              <a:buAutoNum type="alphaLcPeriod"/>
            </a:pPr>
            <a:r>
              <a:rPr lang="en-US" sz="1400" dirty="0"/>
              <a:t>Increase the equilibrium level of interest rates and decrease the equilibrium level of saving and investment.</a:t>
            </a:r>
          </a:p>
          <a:p>
            <a:pPr marL="342900" indent="-342900">
              <a:spcAft>
                <a:spcPts val="1600"/>
              </a:spcAft>
              <a:buAutoNum type="alphaLcPeriod"/>
            </a:pPr>
            <a:r>
              <a:rPr lang="en-US" sz="1400" dirty="0"/>
              <a:t>Increase the equilibrium level of interest rates, saving and investment.</a:t>
            </a:r>
          </a:p>
          <a:p>
            <a:pPr marL="342900" indent="-342900">
              <a:spcAft>
                <a:spcPts val="1600"/>
              </a:spcAft>
              <a:buAutoNum type="alphaLcPeriod"/>
            </a:pPr>
            <a:r>
              <a:rPr lang="en-US" sz="1400" dirty="0">
                <a:highlight>
                  <a:srgbClr val="FFFF00"/>
                </a:highlight>
              </a:rPr>
              <a:t>Decrease the equilibrium level of interest rates and increase the equilibrium level of saving and investment</a:t>
            </a:r>
          </a:p>
          <a:p>
            <a:pPr marL="342900" indent="-342900">
              <a:spcAft>
                <a:spcPts val="1600"/>
              </a:spcAft>
              <a:buAutoNum type="alphaLcPeriod"/>
            </a:pPr>
            <a:r>
              <a:rPr lang="en-US" sz="1400" dirty="0"/>
              <a:t>Decrease the equilibrium level of interest rates, saving and investment</a:t>
            </a:r>
          </a:p>
        </p:txBody>
      </p:sp>
      <p:pic>
        <p:nvPicPr>
          <p:cNvPr id="4" name="Picture 3">
            <a:extLst>
              <a:ext uri="{FF2B5EF4-FFF2-40B4-BE49-F238E27FC236}">
                <a16:creationId xmlns:a16="http://schemas.microsoft.com/office/drawing/2014/main" id="{B6D33B60-861B-433A-E1AF-86A2E5D8F42D}"/>
              </a:ext>
            </a:extLst>
          </p:cNvPr>
          <p:cNvPicPr>
            <a:picLocks noChangeAspect="1"/>
          </p:cNvPicPr>
          <p:nvPr/>
        </p:nvPicPr>
        <p:blipFill>
          <a:blip r:embed="rId2"/>
          <a:stretch>
            <a:fillRect/>
          </a:stretch>
        </p:blipFill>
        <p:spPr>
          <a:xfrm>
            <a:off x="2045789" y="3827922"/>
            <a:ext cx="6003232" cy="968227"/>
          </a:xfrm>
          <a:prstGeom prst="rect">
            <a:avLst/>
          </a:prstGeom>
        </p:spPr>
      </p:pic>
    </p:spTree>
    <p:extLst>
      <p:ext uri="{BB962C8B-B14F-4D97-AF65-F5344CB8AC3E}">
        <p14:creationId xmlns:p14="http://schemas.microsoft.com/office/powerpoint/2010/main" val="7436236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C6530-9D97-9B36-3291-F7BDEE4711EE}"/>
              </a:ext>
            </a:extLst>
          </p:cNvPr>
          <p:cNvSpPr txBox="1"/>
          <p:nvPr/>
        </p:nvSpPr>
        <p:spPr>
          <a:xfrm>
            <a:off x="506539" y="677577"/>
            <a:ext cx="8282227" cy="830997"/>
          </a:xfrm>
          <a:prstGeom prst="rect">
            <a:avLst/>
          </a:prstGeom>
          <a:noFill/>
        </p:spPr>
        <p:txBody>
          <a:bodyPr wrap="square" rtlCol="0">
            <a:spAutoFit/>
          </a:bodyPr>
          <a:lstStyle/>
          <a:p>
            <a:r>
              <a:rPr lang="en-US" sz="1600" dirty="0"/>
              <a:t>8. A hypothetical economy has an official unemployment rate of 4% including a frictional</a:t>
            </a:r>
          </a:p>
          <a:p>
            <a:r>
              <a:rPr lang="en-US" sz="1600" dirty="0"/>
              <a:t>unemployment rate of 2% and a structural unemployment rate of 3%. This economy is currently experiencing:</a:t>
            </a:r>
          </a:p>
        </p:txBody>
      </p:sp>
      <p:sp>
        <p:nvSpPr>
          <p:cNvPr id="3" name="TextBox 2">
            <a:extLst>
              <a:ext uri="{FF2B5EF4-FFF2-40B4-BE49-F238E27FC236}">
                <a16:creationId xmlns:a16="http://schemas.microsoft.com/office/drawing/2014/main" id="{DF5E428E-E59E-D378-B096-AEA14E65B434}"/>
              </a:ext>
            </a:extLst>
          </p:cNvPr>
          <p:cNvSpPr txBox="1"/>
          <p:nvPr/>
        </p:nvSpPr>
        <p:spPr>
          <a:xfrm>
            <a:off x="605217" y="1786920"/>
            <a:ext cx="6381064" cy="1569660"/>
          </a:xfrm>
          <a:prstGeom prst="rect">
            <a:avLst/>
          </a:prstGeom>
          <a:noFill/>
        </p:spPr>
        <p:txBody>
          <a:bodyPr wrap="square" rtlCol="0">
            <a:spAutoFit/>
          </a:bodyPr>
          <a:lstStyle/>
          <a:p>
            <a:pPr marL="342900" indent="-342900">
              <a:spcAft>
                <a:spcPts val="1600"/>
              </a:spcAft>
              <a:buAutoNum type="alphaLcPeriod"/>
            </a:pPr>
            <a:r>
              <a:rPr lang="en-US" sz="1400" dirty="0"/>
              <a:t>A recession</a:t>
            </a:r>
          </a:p>
          <a:p>
            <a:pPr marL="342900" indent="-342900">
              <a:spcAft>
                <a:spcPts val="1600"/>
              </a:spcAft>
              <a:buAutoNum type="alphaLcPeriod"/>
            </a:pPr>
            <a:r>
              <a:rPr lang="en-US" sz="1400" dirty="0"/>
              <a:t>Full employment</a:t>
            </a:r>
          </a:p>
          <a:p>
            <a:pPr marL="342900" indent="-342900">
              <a:spcAft>
                <a:spcPts val="1600"/>
              </a:spcAft>
              <a:buAutoNum type="alphaLcPeriod"/>
            </a:pPr>
            <a:r>
              <a:rPr lang="en-US" sz="1400" dirty="0"/>
              <a:t>An expansionary output gap</a:t>
            </a:r>
          </a:p>
          <a:p>
            <a:pPr marL="342900" indent="-342900">
              <a:spcAft>
                <a:spcPts val="1600"/>
              </a:spcAft>
              <a:buAutoNum type="alphaLcPeriod"/>
            </a:pPr>
            <a:r>
              <a:rPr lang="en-US" sz="1400" dirty="0"/>
              <a:t>A contractionary output gap</a:t>
            </a:r>
          </a:p>
        </p:txBody>
      </p:sp>
    </p:spTree>
    <p:extLst>
      <p:ext uri="{BB962C8B-B14F-4D97-AF65-F5344CB8AC3E}">
        <p14:creationId xmlns:p14="http://schemas.microsoft.com/office/powerpoint/2010/main" val="1955215443"/>
      </p:ext>
    </p:extLst>
  </p:cSld>
  <p:clrMapOvr>
    <a:masterClrMapping/>
  </p:clrMapOvr>
  <p:transition spd="slow">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EC6530-9D97-9B36-3291-F7BDEE4711EE}"/>
              </a:ext>
            </a:extLst>
          </p:cNvPr>
          <p:cNvSpPr txBox="1"/>
          <p:nvPr/>
        </p:nvSpPr>
        <p:spPr>
          <a:xfrm>
            <a:off x="506539" y="677577"/>
            <a:ext cx="8282227" cy="830997"/>
          </a:xfrm>
          <a:prstGeom prst="rect">
            <a:avLst/>
          </a:prstGeom>
          <a:noFill/>
        </p:spPr>
        <p:txBody>
          <a:bodyPr wrap="square" rtlCol="0">
            <a:spAutoFit/>
          </a:bodyPr>
          <a:lstStyle/>
          <a:p>
            <a:r>
              <a:rPr lang="en-US" sz="1600" dirty="0"/>
              <a:t>8. A hypothetical economy has an official unemployment rate of 4% including a frictional</a:t>
            </a:r>
          </a:p>
          <a:p>
            <a:r>
              <a:rPr lang="en-US" sz="1600" dirty="0"/>
              <a:t>unemployment rate of 2% and a structural unemployment rate of 3%. This economy is currently experiencing:</a:t>
            </a:r>
          </a:p>
        </p:txBody>
      </p:sp>
      <p:sp>
        <p:nvSpPr>
          <p:cNvPr id="3" name="TextBox 2">
            <a:extLst>
              <a:ext uri="{FF2B5EF4-FFF2-40B4-BE49-F238E27FC236}">
                <a16:creationId xmlns:a16="http://schemas.microsoft.com/office/drawing/2014/main" id="{DF5E428E-E59E-D378-B096-AEA14E65B434}"/>
              </a:ext>
            </a:extLst>
          </p:cNvPr>
          <p:cNvSpPr txBox="1"/>
          <p:nvPr/>
        </p:nvSpPr>
        <p:spPr>
          <a:xfrm>
            <a:off x="605217" y="1786920"/>
            <a:ext cx="6381064" cy="1569660"/>
          </a:xfrm>
          <a:prstGeom prst="rect">
            <a:avLst/>
          </a:prstGeom>
          <a:noFill/>
        </p:spPr>
        <p:txBody>
          <a:bodyPr wrap="square" rtlCol="0">
            <a:spAutoFit/>
          </a:bodyPr>
          <a:lstStyle/>
          <a:p>
            <a:pPr marL="342900" indent="-342900">
              <a:spcAft>
                <a:spcPts val="1600"/>
              </a:spcAft>
              <a:buAutoNum type="alphaLcPeriod"/>
            </a:pPr>
            <a:r>
              <a:rPr lang="en-US" sz="1400" dirty="0"/>
              <a:t>A recession</a:t>
            </a:r>
          </a:p>
          <a:p>
            <a:pPr marL="342900" indent="-342900">
              <a:spcAft>
                <a:spcPts val="1600"/>
              </a:spcAft>
              <a:buAutoNum type="alphaLcPeriod"/>
            </a:pPr>
            <a:r>
              <a:rPr lang="en-US" sz="1400" dirty="0"/>
              <a:t>Full employment</a:t>
            </a:r>
          </a:p>
          <a:p>
            <a:pPr marL="342900" indent="-342900">
              <a:spcAft>
                <a:spcPts val="1600"/>
              </a:spcAft>
              <a:buAutoNum type="alphaLcPeriod"/>
            </a:pPr>
            <a:r>
              <a:rPr lang="en-US" sz="1400" dirty="0">
                <a:highlight>
                  <a:srgbClr val="FFFF00"/>
                </a:highlight>
              </a:rPr>
              <a:t>An expansionary output gap</a:t>
            </a:r>
          </a:p>
          <a:p>
            <a:pPr marL="342900" indent="-342900">
              <a:spcAft>
                <a:spcPts val="1600"/>
              </a:spcAft>
              <a:buAutoNum type="alphaLcPeriod"/>
            </a:pPr>
            <a:r>
              <a:rPr lang="en-US" sz="1400" dirty="0"/>
              <a:t>A contractionary output gap</a:t>
            </a:r>
          </a:p>
        </p:txBody>
      </p:sp>
    </p:spTree>
    <p:extLst>
      <p:ext uri="{BB962C8B-B14F-4D97-AF65-F5344CB8AC3E}">
        <p14:creationId xmlns:p14="http://schemas.microsoft.com/office/powerpoint/2010/main" val="40734747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CE31AB-86CD-D9A8-7A20-9087F445738F}"/>
              </a:ext>
            </a:extLst>
          </p:cNvPr>
          <p:cNvSpPr>
            <a:spLocks noGrp="1"/>
          </p:cNvSpPr>
          <p:nvPr>
            <p:ph type="body" sz="quarter" idx="13"/>
          </p:nvPr>
        </p:nvSpPr>
        <p:spPr/>
        <p:txBody>
          <a:bodyPr/>
          <a:lstStyle/>
          <a:p>
            <a:r>
              <a:rPr lang="en-US"/>
              <a:t>Questions?</a:t>
            </a:r>
          </a:p>
        </p:txBody>
      </p:sp>
    </p:spTree>
    <p:extLst>
      <p:ext uri="{BB962C8B-B14F-4D97-AF65-F5344CB8AC3E}">
        <p14:creationId xmlns:p14="http://schemas.microsoft.com/office/powerpoint/2010/main" val="2019771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ED8AF-96EA-A92C-F2F6-E2B3B1CF3DDF}"/>
              </a:ext>
            </a:extLst>
          </p:cNvPr>
          <p:cNvSpPr>
            <a:spLocks noGrp="1"/>
          </p:cNvSpPr>
          <p:nvPr>
            <p:ph type="title"/>
          </p:nvPr>
        </p:nvSpPr>
        <p:spPr/>
        <p:txBody>
          <a:bodyPr/>
          <a:lstStyle/>
          <a:p>
            <a:r>
              <a:rPr lang="en-AU"/>
              <a:t>Question 1</a:t>
            </a:r>
          </a:p>
        </p:txBody>
      </p:sp>
      <p:sp>
        <p:nvSpPr>
          <p:cNvPr id="3" name="TextBox 2">
            <a:extLst>
              <a:ext uri="{FF2B5EF4-FFF2-40B4-BE49-F238E27FC236}">
                <a16:creationId xmlns:a16="http://schemas.microsoft.com/office/drawing/2014/main" id="{A9240235-814A-D0FA-2F10-FA8AB74E401D}"/>
              </a:ext>
            </a:extLst>
          </p:cNvPr>
          <p:cNvSpPr txBox="1"/>
          <p:nvPr/>
        </p:nvSpPr>
        <p:spPr>
          <a:xfrm>
            <a:off x="577850" y="1203598"/>
            <a:ext cx="7738566" cy="646331"/>
          </a:xfrm>
          <a:prstGeom prst="rect">
            <a:avLst/>
          </a:prstGeom>
          <a:noFill/>
        </p:spPr>
        <p:txBody>
          <a:bodyPr wrap="square" rtlCol="0">
            <a:spAutoFit/>
          </a:bodyPr>
          <a:lstStyle/>
          <a:p>
            <a:r>
              <a:rPr lang="en-US" dirty="0"/>
              <a:t>Real GDP is $8 trillion, nominal GDP is $10 trillion, M1 is $2 trillion, and M3 is $5 trillion.</a:t>
            </a:r>
            <a:endParaRPr lang="en-AU" dirty="0"/>
          </a:p>
        </p:txBody>
      </p:sp>
      <p:sp>
        <p:nvSpPr>
          <p:cNvPr id="5" name="TextBox 4">
            <a:extLst>
              <a:ext uri="{FF2B5EF4-FFF2-40B4-BE49-F238E27FC236}">
                <a16:creationId xmlns:a16="http://schemas.microsoft.com/office/drawing/2014/main" id="{4DB3DBD5-02C1-B1CA-EDDC-4EAD304A5A93}"/>
              </a:ext>
            </a:extLst>
          </p:cNvPr>
          <p:cNvSpPr txBox="1"/>
          <p:nvPr/>
        </p:nvSpPr>
        <p:spPr>
          <a:xfrm>
            <a:off x="577850" y="1852612"/>
            <a:ext cx="4463143" cy="338554"/>
          </a:xfrm>
          <a:prstGeom prst="rect">
            <a:avLst/>
          </a:prstGeom>
          <a:noFill/>
        </p:spPr>
        <p:txBody>
          <a:bodyPr wrap="square" rtlCol="0">
            <a:spAutoFit/>
          </a:bodyPr>
          <a:lstStyle/>
          <a:p>
            <a:r>
              <a:rPr lang="en-US" sz="1600" dirty="0"/>
              <a:t>a. Find velocity for M1 and for M3.</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2E7E574-F151-457C-B06F-C87635D2569C}"/>
                  </a:ext>
                </a:extLst>
              </p:cNvPr>
              <p:cNvSpPr txBox="1"/>
              <p:nvPr/>
            </p:nvSpPr>
            <p:spPr>
              <a:xfrm>
                <a:off x="915195" y="2645318"/>
                <a:ext cx="2682401" cy="7937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 →</m:t>
                      </m:r>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𝑌</m:t>
                          </m:r>
                        </m:num>
                        <m:den>
                          <m:r>
                            <a:rPr lang="en-US" b="0" i="1" smtClean="0">
                              <a:latin typeface="Cambria Math" panose="02040503050406030204" pitchFamily="18" charset="0"/>
                            </a:rPr>
                            <m:t>𝑀</m:t>
                          </m:r>
                        </m:den>
                      </m:f>
                    </m:oMath>
                  </m:oMathPara>
                </a14:m>
                <a:endParaRPr lang="en-US" dirty="0"/>
              </a:p>
              <a:p>
                <a:endParaRPr lang="en-US" dirty="0"/>
              </a:p>
            </p:txBody>
          </p:sp>
        </mc:Choice>
        <mc:Fallback xmlns="">
          <p:sp>
            <p:nvSpPr>
              <p:cNvPr id="4" name="TextBox 3">
                <a:extLst>
                  <a:ext uri="{FF2B5EF4-FFF2-40B4-BE49-F238E27FC236}">
                    <a16:creationId xmlns:a16="http://schemas.microsoft.com/office/drawing/2014/main" id="{82E7E574-F151-457C-B06F-C87635D2569C}"/>
                  </a:ext>
                </a:extLst>
              </p:cNvPr>
              <p:cNvSpPr txBox="1">
                <a:spLocks noRot="1" noChangeAspect="1" noMove="1" noResize="1" noEditPoints="1" noAdjustHandles="1" noChangeArrowheads="1" noChangeShapeType="1" noTextEdit="1"/>
              </p:cNvSpPr>
              <p:nvPr/>
            </p:nvSpPr>
            <p:spPr>
              <a:xfrm>
                <a:off x="915195" y="2645318"/>
                <a:ext cx="2682401" cy="793743"/>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4392AF7-5CFB-19C0-A5A0-11BF37011519}"/>
              </a:ext>
            </a:extLst>
          </p:cNvPr>
          <p:cNvSpPr txBox="1"/>
          <p:nvPr/>
        </p:nvSpPr>
        <p:spPr>
          <a:xfrm>
            <a:off x="845326" y="2291386"/>
            <a:ext cx="3914159" cy="307777"/>
          </a:xfrm>
          <a:prstGeom prst="rect">
            <a:avLst/>
          </a:prstGeom>
          <a:noFill/>
        </p:spPr>
        <p:txBody>
          <a:bodyPr wrap="square" rtlCol="0">
            <a:spAutoFit/>
          </a:bodyPr>
          <a:lstStyle/>
          <a:p>
            <a:r>
              <a:rPr lang="en-US" sz="1400" dirty="0"/>
              <a:t>Quantity theory of money </a:t>
            </a:r>
          </a:p>
        </p:txBody>
      </p:sp>
      <p:sp>
        <p:nvSpPr>
          <p:cNvPr id="7" name="TextBox 6">
            <a:extLst>
              <a:ext uri="{FF2B5EF4-FFF2-40B4-BE49-F238E27FC236}">
                <a16:creationId xmlns:a16="http://schemas.microsoft.com/office/drawing/2014/main" id="{F1A2E4CF-4BB9-9C6B-264C-5DD6DE3D41AF}"/>
              </a:ext>
            </a:extLst>
          </p:cNvPr>
          <p:cNvSpPr txBox="1"/>
          <p:nvPr/>
        </p:nvSpPr>
        <p:spPr>
          <a:xfrm>
            <a:off x="154591" y="3597134"/>
            <a:ext cx="1029523" cy="307777"/>
          </a:xfrm>
          <a:prstGeom prst="rect">
            <a:avLst/>
          </a:prstGeom>
          <a:noFill/>
        </p:spPr>
        <p:txBody>
          <a:bodyPr wrap="square" rtlCol="0">
            <a:spAutoFit/>
          </a:bodyPr>
          <a:lstStyle/>
          <a:p>
            <a:r>
              <a:rPr lang="en-US" sz="1400" dirty="0"/>
              <a:t>Price level</a:t>
            </a:r>
          </a:p>
        </p:txBody>
      </p:sp>
      <p:sp>
        <p:nvSpPr>
          <p:cNvPr id="8" name="TextBox 7">
            <a:extLst>
              <a:ext uri="{FF2B5EF4-FFF2-40B4-BE49-F238E27FC236}">
                <a16:creationId xmlns:a16="http://schemas.microsoft.com/office/drawing/2014/main" id="{48744DA5-B212-56FC-F981-6ABC1C3E397F}"/>
              </a:ext>
            </a:extLst>
          </p:cNvPr>
          <p:cNvSpPr txBox="1"/>
          <p:nvPr/>
        </p:nvSpPr>
        <p:spPr>
          <a:xfrm>
            <a:off x="787215" y="3904911"/>
            <a:ext cx="1029523" cy="307777"/>
          </a:xfrm>
          <a:prstGeom prst="rect">
            <a:avLst/>
          </a:prstGeom>
          <a:noFill/>
        </p:spPr>
        <p:txBody>
          <a:bodyPr wrap="square" rtlCol="0">
            <a:spAutoFit/>
          </a:bodyPr>
          <a:lstStyle/>
          <a:p>
            <a:r>
              <a:rPr lang="en-US" sz="1400" dirty="0"/>
              <a:t>Real GDP</a:t>
            </a:r>
          </a:p>
        </p:txBody>
      </p:sp>
      <p:sp>
        <p:nvSpPr>
          <p:cNvPr id="9" name="TextBox 8">
            <a:extLst>
              <a:ext uri="{FF2B5EF4-FFF2-40B4-BE49-F238E27FC236}">
                <a16:creationId xmlns:a16="http://schemas.microsoft.com/office/drawing/2014/main" id="{18C3A60B-09D9-2E3A-5D39-54D2B72B18C8}"/>
              </a:ext>
            </a:extLst>
          </p:cNvPr>
          <p:cNvSpPr txBox="1"/>
          <p:nvPr/>
        </p:nvSpPr>
        <p:spPr>
          <a:xfrm>
            <a:off x="1588452" y="3597134"/>
            <a:ext cx="1181060" cy="307777"/>
          </a:xfrm>
          <a:prstGeom prst="rect">
            <a:avLst/>
          </a:prstGeom>
          <a:noFill/>
        </p:spPr>
        <p:txBody>
          <a:bodyPr wrap="square" rtlCol="0">
            <a:spAutoFit/>
          </a:bodyPr>
          <a:lstStyle/>
          <a:p>
            <a:r>
              <a:rPr lang="en-US" sz="1400" dirty="0"/>
              <a:t>Money Base</a:t>
            </a:r>
          </a:p>
        </p:txBody>
      </p:sp>
      <p:sp>
        <p:nvSpPr>
          <p:cNvPr id="10" name="TextBox 9">
            <a:extLst>
              <a:ext uri="{FF2B5EF4-FFF2-40B4-BE49-F238E27FC236}">
                <a16:creationId xmlns:a16="http://schemas.microsoft.com/office/drawing/2014/main" id="{5F866D36-3D10-FD9C-DC42-3F34DDDF1834}"/>
              </a:ext>
            </a:extLst>
          </p:cNvPr>
          <p:cNvSpPr txBox="1"/>
          <p:nvPr/>
        </p:nvSpPr>
        <p:spPr>
          <a:xfrm>
            <a:off x="2400887" y="3328982"/>
            <a:ext cx="829115" cy="307777"/>
          </a:xfrm>
          <a:prstGeom prst="rect">
            <a:avLst/>
          </a:prstGeom>
          <a:noFill/>
        </p:spPr>
        <p:txBody>
          <a:bodyPr wrap="square" rtlCol="0">
            <a:spAutoFit/>
          </a:bodyPr>
          <a:lstStyle/>
          <a:p>
            <a:r>
              <a:rPr lang="en-US" sz="1400" dirty="0"/>
              <a:t>Velocity</a:t>
            </a:r>
          </a:p>
        </p:txBody>
      </p:sp>
      <p:cxnSp>
        <p:nvCxnSpPr>
          <p:cNvPr id="12" name="Straight Arrow Connector 11">
            <a:extLst>
              <a:ext uri="{FF2B5EF4-FFF2-40B4-BE49-F238E27FC236}">
                <a16:creationId xmlns:a16="http://schemas.microsoft.com/office/drawing/2014/main" id="{95751694-DCCE-7F56-83EB-A13243C75126}"/>
              </a:ext>
            </a:extLst>
          </p:cNvPr>
          <p:cNvCxnSpPr>
            <a:stCxn id="7" idx="0"/>
          </p:cNvCxnSpPr>
          <p:nvPr/>
        </p:nvCxnSpPr>
        <p:spPr>
          <a:xfrm flipV="1">
            <a:off x="669353" y="3060829"/>
            <a:ext cx="297674" cy="53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5347E7A-4039-A464-1981-D8702D07A4EC}"/>
              </a:ext>
            </a:extLst>
          </p:cNvPr>
          <p:cNvCxnSpPr>
            <a:cxnSpLocks/>
            <a:stCxn id="8" idx="0"/>
          </p:cNvCxnSpPr>
          <p:nvPr/>
        </p:nvCxnSpPr>
        <p:spPr>
          <a:xfrm flipV="1">
            <a:off x="1301977" y="3060829"/>
            <a:ext cx="0" cy="8440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610E9D5-23D2-A217-577F-66A9BEAF8F69}"/>
              </a:ext>
            </a:extLst>
          </p:cNvPr>
          <p:cNvCxnSpPr>
            <a:stCxn id="9" idx="0"/>
          </p:cNvCxnSpPr>
          <p:nvPr/>
        </p:nvCxnSpPr>
        <p:spPr>
          <a:xfrm flipH="1" flipV="1">
            <a:off x="1816738" y="3060829"/>
            <a:ext cx="362244" cy="536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80B05C9-F232-8A8F-8D92-5A94B2A9E545}"/>
              </a:ext>
            </a:extLst>
          </p:cNvPr>
          <p:cNvCxnSpPr>
            <a:stCxn id="10" idx="0"/>
          </p:cNvCxnSpPr>
          <p:nvPr/>
        </p:nvCxnSpPr>
        <p:spPr>
          <a:xfrm flipH="1" flipV="1">
            <a:off x="2178982" y="3060829"/>
            <a:ext cx="636463" cy="26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864D33B-EF24-B4B3-6B78-4FC41F3360DD}"/>
              </a:ext>
            </a:extLst>
          </p:cNvPr>
          <p:cNvSpPr txBox="1"/>
          <p:nvPr/>
        </p:nvSpPr>
        <p:spPr>
          <a:xfrm>
            <a:off x="4759485" y="1870661"/>
            <a:ext cx="3466826" cy="523220"/>
          </a:xfrm>
          <a:prstGeom prst="rect">
            <a:avLst/>
          </a:prstGeom>
          <a:noFill/>
          <a:ln>
            <a:solidFill>
              <a:schemeClr val="accent1"/>
            </a:solidFill>
          </a:ln>
        </p:spPr>
        <p:txBody>
          <a:bodyPr wrap="square" rtlCol="0">
            <a:spAutoFit/>
          </a:bodyPr>
          <a:lstStyle/>
          <a:p>
            <a:r>
              <a:rPr lang="en-US" sz="1400" dirty="0"/>
              <a:t>M1 – Currency + Current bank deposits</a:t>
            </a:r>
          </a:p>
          <a:p>
            <a:r>
              <a:rPr lang="en-US" sz="1400" dirty="0"/>
              <a:t>M3 – M1 + Deposits of private non-banks </a:t>
            </a:r>
          </a:p>
        </p:txBody>
      </p:sp>
    </p:spTree>
    <p:extLst>
      <p:ext uri="{BB962C8B-B14F-4D97-AF65-F5344CB8AC3E}">
        <p14:creationId xmlns:p14="http://schemas.microsoft.com/office/powerpoint/2010/main" val="417931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itle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DCF1EFE4-21F3-475D-99CB-67798D615D69}"/>
    </a:ext>
  </a:extLst>
</a:theme>
</file>

<file path=ppt/theme/theme2.xml><?xml version="1.0" encoding="utf-8"?>
<a:theme xmlns:a="http://schemas.openxmlformats.org/drawingml/2006/main" name="Acknowledgement of Country">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C5B3A6E7-A278-4B97-9DDD-24391FC55D63}"/>
    </a:ext>
  </a:extLst>
</a:theme>
</file>

<file path=ppt/theme/theme3.xml><?xml version="1.0" encoding="utf-8"?>
<a:theme xmlns:a="http://schemas.openxmlformats.org/drawingml/2006/main" name="Chapter break">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88444774-F89B-45E7-8B44-5E9D3345161F}"/>
    </a:ext>
  </a:extLst>
</a:theme>
</file>

<file path=ppt/theme/theme4.xml><?xml version="1.0" encoding="utf-8"?>
<a:theme xmlns:a="http://schemas.openxmlformats.org/drawingml/2006/main" name="Graphic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21B406B8-CA10-4FDF-A2C6-5296B4E7B0A8}"/>
    </a:ext>
  </a:extLst>
</a:theme>
</file>

<file path=ppt/theme/theme5.xml><?xml version="1.0" encoding="utf-8"?>
<a:theme xmlns:a="http://schemas.openxmlformats.org/drawingml/2006/main" name="Content slides">
  <a:themeElements>
    <a:clrScheme name="University of Sydney 2022_2">
      <a:dk1>
        <a:srgbClr val="000000"/>
      </a:dk1>
      <a:lt1>
        <a:srgbClr val="FFFFFF"/>
      </a:lt1>
      <a:dk2>
        <a:srgbClr val="414141"/>
      </a:dk2>
      <a:lt2>
        <a:srgbClr val="FCEDE2"/>
      </a:lt2>
      <a:accent1>
        <a:srgbClr val="E64626"/>
      </a:accent1>
      <a:accent2>
        <a:srgbClr val="414141"/>
      </a:accent2>
      <a:accent3>
        <a:srgbClr val="71A399"/>
      </a:accent3>
      <a:accent4>
        <a:srgbClr val="DAA8A2"/>
      </a:accent4>
      <a:accent5>
        <a:srgbClr val="8F9EC9"/>
      </a:accent5>
      <a:accent6>
        <a:srgbClr val="1A345E"/>
      </a:accent6>
      <a:hlink>
        <a:srgbClr val="E64626"/>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yd-ppt-template-29-june-2023" id="{E34BA26A-F512-4701-A14B-AF93D22B1754}" vid="{DB782759-D77C-48BC-AE0D-222D28FB0A0D}"/>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82b3e37e-8171-485d-b10b-38dae7ed14a8}" enabled="0" method="" siteId="{82b3e37e-8171-485d-b10b-38dae7ed14a8}" removed="1"/>
</clbl:labelList>
</file>

<file path=docProps/app.xml><?xml version="1.0" encoding="utf-8"?>
<Properties xmlns="http://schemas.openxmlformats.org/officeDocument/2006/extended-properties" xmlns:vt="http://schemas.openxmlformats.org/officeDocument/2006/docPropsVTypes">
  <Template>usyd-ppt-template-29-june-2023</Template>
  <TotalTime>824</TotalTime>
  <Words>7815</Words>
  <Application>Microsoft Office PowerPoint</Application>
  <PresentationFormat>On-screen Show (16:9)</PresentationFormat>
  <Paragraphs>936</Paragraphs>
  <Slides>85</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85</vt:i4>
      </vt:variant>
    </vt:vector>
  </HeadingPairs>
  <TitlesOfParts>
    <vt:vector size="96" baseType="lpstr">
      <vt:lpstr>System Font Regular</vt:lpstr>
      <vt:lpstr>Arial</vt:lpstr>
      <vt:lpstr>Calibri</vt:lpstr>
      <vt:lpstr>Cambria Math</vt:lpstr>
      <vt:lpstr>Times</vt:lpstr>
      <vt:lpstr>Times New Roman</vt:lpstr>
      <vt:lpstr>Title slides</vt:lpstr>
      <vt:lpstr>Acknowledgement of Country</vt:lpstr>
      <vt:lpstr>Chapter break</vt:lpstr>
      <vt:lpstr>Graphic slides</vt:lpstr>
      <vt:lpstr>Content slides</vt:lpstr>
      <vt:lpstr>ECON1002 Intro. Macro.</vt:lpstr>
      <vt:lpstr>Plan of Today</vt:lpstr>
      <vt:lpstr>PowerPoint Presentation</vt:lpstr>
      <vt:lpstr>Question 1</vt:lpstr>
      <vt:lpstr>Question 1</vt:lpstr>
      <vt:lpstr>Question 1</vt:lpstr>
      <vt:lpstr>Question 1</vt:lpstr>
      <vt:lpstr>Question 1</vt:lpstr>
      <vt:lpstr>Question 1</vt:lpstr>
      <vt:lpstr>Question 1</vt:lpstr>
      <vt:lpstr>Question 1</vt:lpstr>
      <vt:lpstr>Question 1</vt:lpstr>
      <vt:lpstr>Question 1</vt:lpstr>
      <vt:lpstr>Question 1</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2</vt:lpstr>
      <vt:lpstr>Question 3</vt:lpstr>
      <vt:lpstr>Question 3</vt:lpstr>
      <vt:lpstr>Question 3</vt:lpstr>
      <vt:lpstr>Question 4</vt:lpstr>
      <vt:lpstr>Question 4</vt:lpstr>
      <vt:lpstr>Question 4</vt:lpstr>
      <vt:lpstr>Question 4</vt:lpstr>
      <vt:lpstr>Question 4</vt:lpstr>
      <vt:lpstr>Question 4</vt:lpstr>
      <vt:lpstr>Question 4</vt:lpstr>
      <vt:lpstr>Question 4</vt:lpstr>
      <vt:lpstr>Question 4</vt:lpstr>
      <vt:lpstr>Question 4</vt:lpstr>
      <vt:lpstr>Question 4</vt:lpstr>
      <vt:lpstr>Question 4</vt:lpstr>
      <vt:lpstr>Question 4</vt:lpstr>
      <vt:lpstr>Question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ECON1002 Intro. Macro.</dc:title>
  <dc:creator>Herbert Xin</dc:creator>
  <cp:lastModifiedBy>Herbert Xin</cp:lastModifiedBy>
  <cp:revision>3</cp:revision>
  <dcterms:created xsi:type="dcterms:W3CDTF">2024-03-19T04:29:14Z</dcterms:created>
  <dcterms:modified xsi:type="dcterms:W3CDTF">2024-04-07T13:49:59Z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2022-10-08T00:00:00Z</vt:filetime>
  </property>
  <property fmtid="{D5CDD505-2E9C-101B-9397-08002B2CF9AE}" pid="3" name="Creator">
    <vt:lpwstr>Adobe InDesign 17.0 (Macintosh)</vt:lpwstr>
  </property>
  <property fmtid="{D5CDD505-2E9C-101B-9397-08002B2CF9AE}" pid="4" name="LastSaved">
    <vt:filetime>2022-10-08T00:00:00Z</vt:filetime>
  </property>
  <property fmtid="{D5CDD505-2E9C-101B-9397-08002B2CF9AE}" pid="5" name="Producer">
    <vt:lpwstr>Adobe PDF Library 16.0.3</vt:lpwstr>
  </property>
</Properties>
</file>