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58"/>
  </p:notesMasterIdLst>
  <p:sldIdLst>
    <p:sldId id="412" r:id="rId6"/>
    <p:sldId id="413" r:id="rId7"/>
    <p:sldId id="415" r:id="rId8"/>
    <p:sldId id="621" r:id="rId9"/>
    <p:sldId id="578" r:id="rId10"/>
    <p:sldId id="579" r:id="rId11"/>
    <p:sldId id="580" r:id="rId12"/>
    <p:sldId id="581" r:id="rId13"/>
    <p:sldId id="582" r:id="rId14"/>
    <p:sldId id="583" r:id="rId15"/>
    <p:sldId id="606" r:id="rId16"/>
    <p:sldId id="607" r:id="rId17"/>
    <p:sldId id="608" r:id="rId18"/>
    <p:sldId id="610" r:id="rId19"/>
    <p:sldId id="609" r:id="rId20"/>
    <p:sldId id="611" r:id="rId21"/>
    <p:sldId id="586" r:id="rId22"/>
    <p:sldId id="577" r:id="rId23"/>
    <p:sldId id="613" r:id="rId24"/>
    <p:sldId id="614" r:id="rId25"/>
    <p:sldId id="612" r:id="rId26"/>
    <p:sldId id="416" r:id="rId27"/>
    <p:sldId id="587" r:id="rId28"/>
    <p:sldId id="588" r:id="rId29"/>
    <p:sldId id="589" r:id="rId30"/>
    <p:sldId id="590" r:id="rId31"/>
    <p:sldId id="591" r:id="rId32"/>
    <p:sldId id="592" r:id="rId33"/>
    <p:sldId id="584" r:id="rId34"/>
    <p:sldId id="593" r:id="rId35"/>
    <p:sldId id="594" r:id="rId36"/>
    <p:sldId id="595" r:id="rId37"/>
    <p:sldId id="596" r:id="rId38"/>
    <p:sldId id="597" r:id="rId39"/>
    <p:sldId id="598" r:id="rId40"/>
    <p:sldId id="599" r:id="rId41"/>
    <p:sldId id="600" r:id="rId42"/>
    <p:sldId id="585" r:id="rId43"/>
    <p:sldId id="601" r:id="rId44"/>
    <p:sldId id="602" r:id="rId45"/>
    <p:sldId id="603" r:id="rId46"/>
    <p:sldId id="604" r:id="rId47"/>
    <p:sldId id="605" r:id="rId48"/>
    <p:sldId id="487" r:id="rId49"/>
    <p:sldId id="576" r:id="rId50"/>
    <p:sldId id="616" r:id="rId51"/>
    <p:sldId id="617" r:id="rId52"/>
    <p:sldId id="618" r:id="rId53"/>
    <p:sldId id="619" r:id="rId54"/>
    <p:sldId id="622" r:id="rId55"/>
    <p:sldId id="620" r:id="rId56"/>
    <p:sldId id="572" r:id="rId57"/>
  </p:sldIdLst>
  <p:sldSz cx="9144000" cy="5143500" type="screen16x9"/>
  <p:notesSz cx="9144000" cy="5143500"/>
  <p:defaultTextStyle>
    <a:defPPr>
      <a:defRPr kern="0"/>
    </a:def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07B6FB-3252-AB4C-99D3-E54B3C5184C9}" v="96" dt="2024-04-21T23:59:52.266"/>
    <p1510:client id="{84FB42FA-84F7-F0C0-5757-4B583991E928}" v="158" dt="2024-04-23T01:00:17.7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46" d="100"/>
          <a:sy n="146" d="100"/>
        </p:scale>
        <p:origin x="744"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Xin" userId="e9a22dce-685b-4760-b3ee-62caa91fb046" providerId="ADAL" clId="{515CC5DE-27B9-D549-BD10-98BBA7A5ED98}"/>
    <pc:docChg chg="undo custSel addSld delSld modSld sldOrd">
      <pc:chgData name="Herbert Xin" userId="e9a22dce-685b-4760-b3ee-62caa91fb046" providerId="ADAL" clId="{515CC5DE-27B9-D549-BD10-98BBA7A5ED98}" dt="2024-03-25T05:34:02.141" v="1437" actId="20577"/>
      <pc:docMkLst>
        <pc:docMk/>
      </pc:docMkLst>
      <pc:sldChg chg="modSp mod">
        <pc:chgData name="Herbert Xin" userId="e9a22dce-685b-4760-b3ee-62caa91fb046" providerId="ADAL" clId="{515CC5DE-27B9-D549-BD10-98BBA7A5ED98}" dt="2024-03-25T05:34:02.141" v="1437" actId="20577"/>
        <pc:sldMkLst>
          <pc:docMk/>
          <pc:sldMk cId="365589599" sldId="413"/>
        </pc:sldMkLst>
        <pc:spChg chg="mod">
          <ac:chgData name="Herbert Xin" userId="e9a22dce-685b-4760-b3ee-62caa91fb046" providerId="ADAL" clId="{515CC5DE-27B9-D549-BD10-98BBA7A5ED98}" dt="2024-03-25T05:34:02.141" v="1437" actId="20577"/>
          <ac:spMkLst>
            <pc:docMk/>
            <pc:sldMk cId="365589599" sldId="413"/>
            <ac:spMk id="3" creationId="{52642094-ED1E-DFB7-DF48-D5AFEDD64A1F}"/>
          </ac:spMkLst>
        </pc:spChg>
      </pc:sldChg>
      <pc:sldChg chg="addSp delSp modSp del mod modTransition">
        <pc:chgData name="Herbert Xin" userId="e9a22dce-685b-4760-b3ee-62caa91fb046" providerId="ADAL" clId="{515CC5DE-27B9-D549-BD10-98BBA7A5ED98}" dt="2024-03-24T04:10:26.233" v="343" actId="2696"/>
        <pc:sldMkLst>
          <pc:docMk/>
          <pc:sldMk cId="2377187908" sldId="414"/>
        </pc:sldMkLst>
        <pc:spChg chg="mod">
          <ac:chgData name="Herbert Xin" userId="e9a22dce-685b-4760-b3ee-62caa91fb046" providerId="ADAL" clId="{515CC5DE-27B9-D549-BD10-98BBA7A5ED98}" dt="2024-03-24T04:02:38.813" v="123"/>
          <ac:spMkLst>
            <pc:docMk/>
            <pc:sldMk cId="2377187908" sldId="414"/>
            <ac:spMk id="2" creationId="{73E30A6F-30DB-242D-739D-FD75935725A0}"/>
          </ac:spMkLst>
        </pc:spChg>
        <pc:spChg chg="add del mod">
          <ac:chgData name="Herbert Xin" userId="e9a22dce-685b-4760-b3ee-62caa91fb046" providerId="ADAL" clId="{515CC5DE-27B9-D549-BD10-98BBA7A5ED98}" dt="2024-03-24T04:09:29.869" v="336" actId="478"/>
          <ac:spMkLst>
            <pc:docMk/>
            <pc:sldMk cId="2377187908" sldId="414"/>
            <ac:spMk id="3" creationId="{4CF2417E-E7D8-42DD-56A8-27EA6AB26F01}"/>
          </ac:spMkLst>
        </pc:spChg>
      </pc:sldChg>
      <pc:sldChg chg="delSp mod">
        <pc:chgData name="Herbert Xin" userId="e9a22dce-685b-4760-b3ee-62caa91fb046" providerId="ADAL" clId="{515CC5DE-27B9-D549-BD10-98BBA7A5ED98}" dt="2024-03-24T22:23:05.177" v="1384" actId="478"/>
        <pc:sldMkLst>
          <pc:docMk/>
          <pc:sldMk cId="3425449260" sldId="451"/>
        </pc:sldMkLst>
        <pc:spChg chg="del">
          <ac:chgData name="Herbert Xin" userId="e9a22dce-685b-4760-b3ee-62caa91fb046" providerId="ADAL" clId="{515CC5DE-27B9-D549-BD10-98BBA7A5ED98}" dt="2024-03-24T22:23:05.177" v="1384" actId="478"/>
          <ac:spMkLst>
            <pc:docMk/>
            <pc:sldMk cId="3425449260" sldId="451"/>
            <ac:spMk id="12" creationId="{A6994F0A-0482-D2DD-3EB1-A9708CEEB33C}"/>
          </ac:spMkLst>
        </pc:spChg>
        <pc:spChg chg="del">
          <ac:chgData name="Herbert Xin" userId="e9a22dce-685b-4760-b3ee-62caa91fb046" providerId="ADAL" clId="{515CC5DE-27B9-D549-BD10-98BBA7A5ED98}" dt="2024-03-24T22:23:05.177" v="1384" actId="478"/>
          <ac:spMkLst>
            <pc:docMk/>
            <pc:sldMk cId="3425449260" sldId="451"/>
            <ac:spMk id="13" creationId="{0D6AE704-21B9-AF34-9952-3140C7646079}"/>
          </ac:spMkLst>
        </pc:spChg>
        <pc:spChg chg="del">
          <ac:chgData name="Herbert Xin" userId="e9a22dce-685b-4760-b3ee-62caa91fb046" providerId="ADAL" clId="{515CC5DE-27B9-D549-BD10-98BBA7A5ED98}" dt="2024-03-24T22:23:05.177" v="1384" actId="478"/>
          <ac:spMkLst>
            <pc:docMk/>
            <pc:sldMk cId="3425449260" sldId="451"/>
            <ac:spMk id="14" creationId="{2D1FE52F-1CFC-3D1B-DA57-94571E9AA5CE}"/>
          </ac:spMkLst>
        </pc:spChg>
        <pc:spChg chg="del">
          <ac:chgData name="Herbert Xin" userId="e9a22dce-685b-4760-b3ee-62caa91fb046" providerId="ADAL" clId="{515CC5DE-27B9-D549-BD10-98BBA7A5ED98}" dt="2024-03-24T22:23:05.177" v="1384" actId="478"/>
          <ac:spMkLst>
            <pc:docMk/>
            <pc:sldMk cId="3425449260" sldId="451"/>
            <ac:spMk id="15" creationId="{B0580ED8-A643-6BE4-123B-3EBAC809A951}"/>
          </ac:spMkLst>
        </pc:spChg>
      </pc:sldChg>
      <pc:sldChg chg="modSp">
        <pc:chgData name="Herbert Xin" userId="e9a22dce-685b-4760-b3ee-62caa91fb046" providerId="ADAL" clId="{515CC5DE-27B9-D549-BD10-98BBA7A5ED98}" dt="2024-03-24T22:24:06.595" v="1394" actId="207"/>
        <pc:sldMkLst>
          <pc:docMk/>
          <pc:sldMk cId="1152323492" sldId="458"/>
        </pc:sldMkLst>
        <pc:spChg chg="mod">
          <ac:chgData name="Herbert Xin" userId="e9a22dce-685b-4760-b3ee-62caa91fb046" providerId="ADAL" clId="{515CC5DE-27B9-D549-BD10-98BBA7A5ED98}" dt="2024-03-24T22:24:02.100" v="1393" actId="207"/>
          <ac:spMkLst>
            <pc:docMk/>
            <pc:sldMk cId="1152323492" sldId="458"/>
            <ac:spMk id="3" creationId="{85D9E664-B7A3-612E-6C9A-C60D9D668C1A}"/>
          </ac:spMkLst>
        </pc:spChg>
        <pc:spChg chg="mod">
          <ac:chgData name="Herbert Xin" userId="e9a22dce-685b-4760-b3ee-62caa91fb046" providerId="ADAL" clId="{515CC5DE-27B9-D549-BD10-98BBA7A5ED98}" dt="2024-03-24T22:24:06.595" v="1394" actId="207"/>
          <ac:spMkLst>
            <pc:docMk/>
            <pc:sldMk cId="1152323492" sldId="458"/>
            <ac:spMk id="18" creationId="{EC94D5FC-B8F0-EE71-75F8-232E0D954AAF}"/>
          </ac:spMkLst>
        </pc:spChg>
      </pc:sldChg>
      <pc:sldChg chg="delSp add del mod modTransition">
        <pc:chgData name="Herbert Xin" userId="e9a22dce-685b-4760-b3ee-62caa91fb046" providerId="ADAL" clId="{515CC5DE-27B9-D549-BD10-98BBA7A5ED98}" dt="2024-03-24T04:10:26.236" v="344" actId="2696"/>
        <pc:sldMkLst>
          <pc:docMk/>
          <pc:sldMk cId="2416392349" sldId="494"/>
        </pc:sldMkLst>
        <pc:spChg chg="del">
          <ac:chgData name="Herbert Xin" userId="e9a22dce-685b-4760-b3ee-62caa91fb046" providerId="ADAL" clId="{515CC5DE-27B9-D549-BD10-98BBA7A5ED98}" dt="2024-03-24T04:10:21.180" v="341" actId="21"/>
          <ac:spMkLst>
            <pc:docMk/>
            <pc:sldMk cId="2416392349" sldId="494"/>
            <ac:spMk id="3" creationId="{4CF2417E-E7D8-42DD-56A8-27EA6AB26F01}"/>
          </ac:spMkLst>
        </pc:spChg>
      </pc:sldChg>
      <pc:sldChg chg="addSp delSp modSp new mod modTransition">
        <pc:chgData name="Herbert Xin" userId="e9a22dce-685b-4760-b3ee-62caa91fb046" providerId="ADAL" clId="{515CC5DE-27B9-D549-BD10-98BBA7A5ED98}" dt="2024-03-24T04:10:37.438" v="348" actId="478"/>
        <pc:sldMkLst>
          <pc:docMk/>
          <pc:sldMk cId="3409757765" sldId="495"/>
        </pc:sldMkLst>
        <pc:spChg chg="mod">
          <ac:chgData name="Herbert Xin" userId="e9a22dce-685b-4760-b3ee-62caa91fb046" providerId="ADAL" clId="{515CC5DE-27B9-D549-BD10-98BBA7A5ED98}" dt="2024-03-24T04:10:17.989" v="340"/>
          <ac:spMkLst>
            <pc:docMk/>
            <pc:sldMk cId="3409757765" sldId="495"/>
            <ac:spMk id="2" creationId="{DACDEEAE-EE5C-BD9F-F3E4-71A48D3BDFF4}"/>
          </ac:spMkLst>
        </pc:spChg>
        <pc:spChg chg="add del mod">
          <ac:chgData name="Herbert Xin" userId="e9a22dce-685b-4760-b3ee-62caa91fb046" providerId="ADAL" clId="{515CC5DE-27B9-D549-BD10-98BBA7A5ED98}" dt="2024-03-24T04:10:37.438" v="348" actId="478"/>
          <ac:spMkLst>
            <pc:docMk/>
            <pc:sldMk cId="3409757765" sldId="495"/>
            <ac:spMk id="3" creationId="{E15D21CF-35BD-4EBB-76A3-30174FD59534}"/>
          </ac:spMkLst>
        </pc:spChg>
      </pc:sldChg>
      <pc:sldChg chg="modSp add del mod modTransition">
        <pc:chgData name="Herbert Xin" userId="e9a22dce-685b-4760-b3ee-62caa91fb046" providerId="ADAL" clId="{515CC5DE-27B9-D549-BD10-98BBA7A5ED98}" dt="2024-03-24T04:11:58.521" v="378" actId="2696"/>
        <pc:sldMkLst>
          <pc:docMk/>
          <pc:sldMk cId="3220390785" sldId="496"/>
        </pc:sldMkLst>
        <pc:spChg chg="mod">
          <ac:chgData name="Herbert Xin" userId="e9a22dce-685b-4760-b3ee-62caa91fb046" providerId="ADAL" clId="{515CC5DE-27B9-D549-BD10-98BBA7A5ED98}" dt="2024-03-24T04:11:52.756" v="377" actId="1076"/>
          <ac:spMkLst>
            <pc:docMk/>
            <pc:sldMk cId="3220390785" sldId="496"/>
            <ac:spMk id="3" creationId="{E15D21CF-35BD-4EBB-76A3-30174FD59534}"/>
          </ac:spMkLst>
        </pc:spChg>
      </pc:sldChg>
      <pc:sldChg chg="addSp delSp modSp add mod">
        <pc:chgData name="Herbert Xin" userId="e9a22dce-685b-4760-b3ee-62caa91fb046" providerId="ADAL" clId="{515CC5DE-27B9-D549-BD10-98BBA7A5ED98}" dt="2024-03-24T05:00:57.245" v="1042" actId="478"/>
        <pc:sldMkLst>
          <pc:docMk/>
          <pc:sldMk cId="562409102" sldId="497"/>
        </pc:sldMkLst>
        <pc:spChg chg="mod">
          <ac:chgData name="Herbert Xin" userId="e9a22dce-685b-4760-b3ee-62caa91fb046" providerId="ADAL" clId="{515CC5DE-27B9-D549-BD10-98BBA7A5ED98}" dt="2024-03-24T04:11:49.436" v="376" actId="1076"/>
          <ac:spMkLst>
            <pc:docMk/>
            <pc:sldMk cId="562409102" sldId="497"/>
            <ac:spMk id="3" creationId="{E15D21CF-35BD-4EBB-76A3-30174FD59534}"/>
          </ac:spMkLst>
        </pc:spChg>
        <pc:spChg chg="add mod">
          <ac:chgData name="Herbert Xin" userId="e9a22dce-685b-4760-b3ee-62caa91fb046" providerId="ADAL" clId="{515CC5DE-27B9-D549-BD10-98BBA7A5ED98}" dt="2024-03-24T04:12:02.396" v="379" actId="1076"/>
          <ac:spMkLst>
            <pc:docMk/>
            <pc:sldMk cId="562409102" sldId="497"/>
            <ac:spMk id="4" creationId="{39BDFB2A-414B-442C-7264-63CD4C18C054}"/>
          </ac:spMkLst>
        </pc:spChg>
        <pc:spChg chg="add del mod">
          <ac:chgData name="Herbert Xin" userId="e9a22dce-685b-4760-b3ee-62caa91fb046" providerId="ADAL" clId="{515CC5DE-27B9-D549-BD10-98BBA7A5ED98}" dt="2024-03-24T05:00:52.819" v="1041" actId="478"/>
          <ac:spMkLst>
            <pc:docMk/>
            <pc:sldMk cId="562409102" sldId="497"/>
            <ac:spMk id="5" creationId="{74990F95-40B7-1272-BE9D-E7C933A62B95}"/>
          </ac:spMkLst>
        </pc:spChg>
        <pc:spChg chg="add del mod">
          <ac:chgData name="Herbert Xin" userId="e9a22dce-685b-4760-b3ee-62caa91fb046" providerId="ADAL" clId="{515CC5DE-27B9-D549-BD10-98BBA7A5ED98}" dt="2024-03-24T05:00:52.819" v="1041" actId="478"/>
          <ac:spMkLst>
            <pc:docMk/>
            <pc:sldMk cId="562409102" sldId="497"/>
            <ac:spMk id="6" creationId="{27DD4000-37C1-8D2F-2DE9-629E8BC5FE03}"/>
          </ac:spMkLst>
        </pc:spChg>
        <pc:spChg chg="add del mod">
          <ac:chgData name="Herbert Xin" userId="e9a22dce-685b-4760-b3ee-62caa91fb046" providerId="ADAL" clId="{515CC5DE-27B9-D549-BD10-98BBA7A5ED98}" dt="2024-03-24T05:00:52.819" v="1041" actId="478"/>
          <ac:spMkLst>
            <pc:docMk/>
            <pc:sldMk cId="562409102" sldId="497"/>
            <ac:spMk id="7" creationId="{5F9B5CCF-7FB0-2499-004B-008750B4DFBE}"/>
          </ac:spMkLst>
        </pc:spChg>
        <pc:spChg chg="add del mod">
          <ac:chgData name="Herbert Xin" userId="e9a22dce-685b-4760-b3ee-62caa91fb046" providerId="ADAL" clId="{515CC5DE-27B9-D549-BD10-98BBA7A5ED98}" dt="2024-03-24T05:00:52.819" v="1041" actId="478"/>
          <ac:spMkLst>
            <pc:docMk/>
            <pc:sldMk cId="562409102" sldId="497"/>
            <ac:spMk id="8" creationId="{9FA736FB-2F17-3E8E-690F-A1DE4133774A}"/>
          </ac:spMkLst>
        </pc:spChg>
        <pc:spChg chg="add del mod">
          <ac:chgData name="Herbert Xin" userId="e9a22dce-685b-4760-b3ee-62caa91fb046" providerId="ADAL" clId="{515CC5DE-27B9-D549-BD10-98BBA7A5ED98}" dt="2024-03-24T05:00:52.819" v="1041" actId="478"/>
          <ac:spMkLst>
            <pc:docMk/>
            <pc:sldMk cId="562409102" sldId="497"/>
            <ac:spMk id="9" creationId="{BC348342-C571-68F0-E3B6-0E90EE85359F}"/>
          </ac:spMkLst>
        </pc:spChg>
        <pc:spChg chg="add del mod">
          <ac:chgData name="Herbert Xin" userId="e9a22dce-685b-4760-b3ee-62caa91fb046" providerId="ADAL" clId="{515CC5DE-27B9-D549-BD10-98BBA7A5ED98}" dt="2024-03-24T05:00:57.245" v="1042" actId="478"/>
          <ac:spMkLst>
            <pc:docMk/>
            <pc:sldMk cId="562409102" sldId="497"/>
            <ac:spMk id="10" creationId="{D4BC125F-B2A3-83BB-335B-59FBF823033D}"/>
          </ac:spMkLst>
        </pc:spChg>
        <pc:spChg chg="add del mod">
          <ac:chgData name="Herbert Xin" userId="e9a22dce-685b-4760-b3ee-62caa91fb046" providerId="ADAL" clId="{515CC5DE-27B9-D549-BD10-98BBA7A5ED98}" dt="2024-03-24T05:00:57.245" v="1042" actId="478"/>
          <ac:spMkLst>
            <pc:docMk/>
            <pc:sldMk cId="562409102" sldId="497"/>
            <ac:spMk id="11" creationId="{3B80B5D7-9494-3A5E-4EA8-0CD31D026581}"/>
          </ac:spMkLst>
        </pc:spChg>
        <pc:spChg chg="add del mod">
          <ac:chgData name="Herbert Xin" userId="e9a22dce-685b-4760-b3ee-62caa91fb046" providerId="ADAL" clId="{515CC5DE-27B9-D549-BD10-98BBA7A5ED98}" dt="2024-03-24T05:00:57.245" v="1042" actId="478"/>
          <ac:spMkLst>
            <pc:docMk/>
            <pc:sldMk cId="562409102" sldId="497"/>
            <ac:spMk id="12" creationId="{F7C7EE21-C431-D5C9-6385-73D8046330BD}"/>
          </ac:spMkLst>
        </pc:spChg>
        <pc:spChg chg="add del mod">
          <ac:chgData name="Herbert Xin" userId="e9a22dce-685b-4760-b3ee-62caa91fb046" providerId="ADAL" clId="{515CC5DE-27B9-D549-BD10-98BBA7A5ED98}" dt="2024-03-24T05:00:57.245" v="1042" actId="478"/>
          <ac:spMkLst>
            <pc:docMk/>
            <pc:sldMk cId="562409102" sldId="497"/>
            <ac:spMk id="13" creationId="{307AA3BC-13A1-1C45-73F6-7B30D90B801C}"/>
          </ac:spMkLst>
        </pc:spChg>
        <pc:spChg chg="add del mod">
          <ac:chgData name="Herbert Xin" userId="e9a22dce-685b-4760-b3ee-62caa91fb046" providerId="ADAL" clId="{515CC5DE-27B9-D549-BD10-98BBA7A5ED98}" dt="2024-03-24T05:00:57.245" v="1042" actId="478"/>
          <ac:spMkLst>
            <pc:docMk/>
            <pc:sldMk cId="562409102" sldId="497"/>
            <ac:spMk id="14" creationId="{4A2C36BE-2731-330C-A52D-8D7029C44DCB}"/>
          </ac:spMkLst>
        </pc:spChg>
        <pc:spChg chg="add del mod">
          <ac:chgData name="Herbert Xin" userId="e9a22dce-685b-4760-b3ee-62caa91fb046" providerId="ADAL" clId="{515CC5DE-27B9-D549-BD10-98BBA7A5ED98}" dt="2024-03-24T05:00:57.245" v="1042" actId="478"/>
          <ac:spMkLst>
            <pc:docMk/>
            <pc:sldMk cId="562409102" sldId="497"/>
            <ac:spMk id="15" creationId="{2F5F18E5-2B4D-0E58-3000-5B3840987CEA}"/>
          </ac:spMkLst>
        </pc:spChg>
        <pc:spChg chg="add del mod">
          <ac:chgData name="Herbert Xin" userId="e9a22dce-685b-4760-b3ee-62caa91fb046" providerId="ADAL" clId="{515CC5DE-27B9-D549-BD10-98BBA7A5ED98}" dt="2024-03-24T05:00:57.245" v="1042" actId="478"/>
          <ac:spMkLst>
            <pc:docMk/>
            <pc:sldMk cId="562409102" sldId="497"/>
            <ac:spMk id="16" creationId="{338939AD-84CD-9FF6-2CEE-52B31DB0B466}"/>
          </ac:spMkLst>
        </pc:spChg>
      </pc:sldChg>
      <pc:sldChg chg="delSp add mod">
        <pc:chgData name="Herbert Xin" userId="e9a22dce-685b-4760-b3ee-62caa91fb046" providerId="ADAL" clId="{515CC5DE-27B9-D549-BD10-98BBA7A5ED98}" dt="2024-03-24T05:01:13.913" v="1046" actId="478"/>
        <pc:sldMkLst>
          <pc:docMk/>
          <pc:sldMk cId="3960157392" sldId="498"/>
        </pc:sldMkLst>
        <pc:spChg chg="del">
          <ac:chgData name="Herbert Xin" userId="e9a22dce-685b-4760-b3ee-62caa91fb046" providerId="ADAL" clId="{515CC5DE-27B9-D549-BD10-98BBA7A5ED98}" dt="2024-03-24T05:01:10.368" v="1045" actId="478"/>
          <ac:spMkLst>
            <pc:docMk/>
            <pc:sldMk cId="3960157392" sldId="498"/>
            <ac:spMk id="6" creationId="{27DD4000-37C1-8D2F-2DE9-629E8BC5FE03}"/>
          </ac:spMkLst>
        </pc:spChg>
        <pc:spChg chg="del">
          <ac:chgData name="Herbert Xin" userId="e9a22dce-685b-4760-b3ee-62caa91fb046" providerId="ADAL" clId="{515CC5DE-27B9-D549-BD10-98BBA7A5ED98}" dt="2024-03-24T05:01:10.368" v="1045" actId="478"/>
          <ac:spMkLst>
            <pc:docMk/>
            <pc:sldMk cId="3960157392" sldId="498"/>
            <ac:spMk id="7" creationId="{5F9B5CCF-7FB0-2499-004B-008750B4DFBE}"/>
          </ac:spMkLst>
        </pc:spChg>
        <pc:spChg chg="del">
          <ac:chgData name="Herbert Xin" userId="e9a22dce-685b-4760-b3ee-62caa91fb046" providerId="ADAL" clId="{515CC5DE-27B9-D549-BD10-98BBA7A5ED98}" dt="2024-03-24T05:01:10.368" v="1045" actId="478"/>
          <ac:spMkLst>
            <pc:docMk/>
            <pc:sldMk cId="3960157392" sldId="498"/>
            <ac:spMk id="8" creationId="{9FA736FB-2F17-3E8E-690F-A1DE4133774A}"/>
          </ac:spMkLst>
        </pc:spChg>
        <pc:spChg chg="del">
          <ac:chgData name="Herbert Xin" userId="e9a22dce-685b-4760-b3ee-62caa91fb046" providerId="ADAL" clId="{515CC5DE-27B9-D549-BD10-98BBA7A5ED98}" dt="2024-03-24T05:01:10.368" v="1045" actId="478"/>
          <ac:spMkLst>
            <pc:docMk/>
            <pc:sldMk cId="3960157392" sldId="498"/>
            <ac:spMk id="9" creationId="{BC348342-C571-68F0-E3B6-0E90EE85359F}"/>
          </ac:spMkLst>
        </pc:spChg>
        <pc:spChg chg="del">
          <ac:chgData name="Herbert Xin" userId="e9a22dce-685b-4760-b3ee-62caa91fb046" providerId="ADAL" clId="{515CC5DE-27B9-D549-BD10-98BBA7A5ED98}" dt="2024-03-24T05:01:13.913" v="1046" actId="478"/>
          <ac:spMkLst>
            <pc:docMk/>
            <pc:sldMk cId="3960157392" sldId="498"/>
            <ac:spMk id="10" creationId="{D4BC125F-B2A3-83BB-335B-59FBF823033D}"/>
          </ac:spMkLst>
        </pc:spChg>
        <pc:spChg chg="del">
          <ac:chgData name="Herbert Xin" userId="e9a22dce-685b-4760-b3ee-62caa91fb046" providerId="ADAL" clId="{515CC5DE-27B9-D549-BD10-98BBA7A5ED98}" dt="2024-03-24T05:01:13.913" v="1046" actId="478"/>
          <ac:spMkLst>
            <pc:docMk/>
            <pc:sldMk cId="3960157392" sldId="498"/>
            <ac:spMk id="11" creationId="{3B80B5D7-9494-3A5E-4EA8-0CD31D026581}"/>
          </ac:spMkLst>
        </pc:spChg>
        <pc:spChg chg="del">
          <ac:chgData name="Herbert Xin" userId="e9a22dce-685b-4760-b3ee-62caa91fb046" providerId="ADAL" clId="{515CC5DE-27B9-D549-BD10-98BBA7A5ED98}" dt="2024-03-24T05:01:13.913" v="1046" actId="478"/>
          <ac:spMkLst>
            <pc:docMk/>
            <pc:sldMk cId="3960157392" sldId="498"/>
            <ac:spMk id="12" creationId="{F7C7EE21-C431-D5C9-6385-73D8046330BD}"/>
          </ac:spMkLst>
        </pc:spChg>
        <pc:spChg chg="del">
          <ac:chgData name="Herbert Xin" userId="e9a22dce-685b-4760-b3ee-62caa91fb046" providerId="ADAL" clId="{515CC5DE-27B9-D549-BD10-98BBA7A5ED98}" dt="2024-03-24T05:01:13.913" v="1046" actId="478"/>
          <ac:spMkLst>
            <pc:docMk/>
            <pc:sldMk cId="3960157392" sldId="498"/>
            <ac:spMk id="13" creationId="{307AA3BC-13A1-1C45-73F6-7B30D90B801C}"/>
          </ac:spMkLst>
        </pc:spChg>
        <pc:spChg chg="del">
          <ac:chgData name="Herbert Xin" userId="e9a22dce-685b-4760-b3ee-62caa91fb046" providerId="ADAL" clId="{515CC5DE-27B9-D549-BD10-98BBA7A5ED98}" dt="2024-03-24T05:01:13.913" v="1046" actId="478"/>
          <ac:spMkLst>
            <pc:docMk/>
            <pc:sldMk cId="3960157392" sldId="498"/>
            <ac:spMk id="14" creationId="{4A2C36BE-2731-330C-A52D-8D7029C44DCB}"/>
          </ac:spMkLst>
        </pc:spChg>
        <pc:spChg chg="del">
          <ac:chgData name="Herbert Xin" userId="e9a22dce-685b-4760-b3ee-62caa91fb046" providerId="ADAL" clId="{515CC5DE-27B9-D549-BD10-98BBA7A5ED98}" dt="2024-03-24T05:01:13.913" v="1046" actId="478"/>
          <ac:spMkLst>
            <pc:docMk/>
            <pc:sldMk cId="3960157392" sldId="498"/>
            <ac:spMk id="15" creationId="{2F5F18E5-2B4D-0E58-3000-5B3840987CEA}"/>
          </ac:spMkLst>
        </pc:spChg>
        <pc:spChg chg="del">
          <ac:chgData name="Herbert Xin" userId="e9a22dce-685b-4760-b3ee-62caa91fb046" providerId="ADAL" clId="{515CC5DE-27B9-D549-BD10-98BBA7A5ED98}" dt="2024-03-24T05:01:13.913" v="1046" actId="478"/>
          <ac:spMkLst>
            <pc:docMk/>
            <pc:sldMk cId="3960157392" sldId="498"/>
            <ac:spMk id="16" creationId="{338939AD-84CD-9FF6-2CEE-52B31DB0B466}"/>
          </ac:spMkLst>
        </pc:spChg>
      </pc:sldChg>
      <pc:sldChg chg="delSp add mod">
        <pc:chgData name="Herbert Xin" userId="e9a22dce-685b-4760-b3ee-62caa91fb046" providerId="ADAL" clId="{515CC5DE-27B9-D549-BD10-98BBA7A5ED98}" dt="2024-03-24T05:01:19.330" v="1048" actId="478"/>
        <pc:sldMkLst>
          <pc:docMk/>
          <pc:sldMk cId="4180003298" sldId="499"/>
        </pc:sldMkLst>
        <pc:spChg chg="del">
          <ac:chgData name="Herbert Xin" userId="e9a22dce-685b-4760-b3ee-62caa91fb046" providerId="ADAL" clId="{515CC5DE-27B9-D549-BD10-98BBA7A5ED98}" dt="2024-03-24T05:01:17.327" v="1047" actId="478"/>
          <ac:spMkLst>
            <pc:docMk/>
            <pc:sldMk cId="4180003298" sldId="499"/>
            <ac:spMk id="7" creationId="{5F9B5CCF-7FB0-2499-004B-008750B4DFBE}"/>
          </ac:spMkLst>
        </pc:spChg>
        <pc:spChg chg="del">
          <ac:chgData name="Herbert Xin" userId="e9a22dce-685b-4760-b3ee-62caa91fb046" providerId="ADAL" clId="{515CC5DE-27B9-D549-BD10-98BBA7A5ED98}" dt="2024-03-24T05:01:17.327" v="1047" actId="478"/>
          <ac:spMkLst>
            <pc:docMk/>
            <pc:sldMk cId="4180003298" sldId="499"/>
            <ac:spMk id="8" creationId="{9FA736FB-2F17-3E8E-690F-A1DE4133774A}"/>
          </ac:spMkLst>
        </pc:spChg>
        <pc:spChg chg="del">
          <ac:chgData name="Herbert Xin" userId="e9a22dce-685b-4760-b3ee-62caa91fb046" providerId="ADAL" clId="{515CC5DE-27B9-D549-BD10-98BBA7A5ED98}" dt="2024-03-24T05:01:17.327" v="1047" actId="478"/>
          <ac:spMkLst>
            <pc:docMk/>
            <pc:sldMk cId="4180003298" sldId="499"/>
            <ac:spMk id="9" creationId="{BC348342-C571-68F0-E3B6-0E90EE85359F}"/>
          </ac:spMkLst>
        </pc:spChg>
        <pc:spChg chg="del">
          <ac:chgData name="Herbert Xin" userId="e9a22dce-685b-4760-b3ee-62caa91fb046" providerId="ADAL" clId="{515CC5DE-27B9-D549-BD10-98BBA7A5ED98}" dt="2024-03-24T05:01:19.330" v="1048" actId="478"/>
          <ac:spMkLst>
            <pc:docMk/>
            <pc:sldMk cId="4180003298" sldId="499"/>
            <ac:spMk id="10" creationId="{D4BC125F-B2A3-83BB-335B-59FBF823033D}"/>
          </ac:spMkLst>
        </pc:spChg>
        <pc:spChg chg="del">
          <ac:chgData name="Herbert Xin" userId="e9a22dce-685b-4760-b3ee-62caa91fb046" providerId="ADAL" clId="{515CC5DE-27B9-D549-BD10-98BBA7A5ED98}" dt="2024-03-24T05:01:19.330" v="1048" actId="478"/>
          <ac:spMkLst>
            <pc:docMk/>
            <pc:sldMk cId="4180003298" sldId="499"/>
            <ac:spMk id="11" creationId="{3B80B5D7-9494-3A5E-4EA8-0CD31D026581}"/>
          </ac:spMkLst>
        </pc:spChg>
        <pc:spChg chg="del">
          <ac:chgData name="Herbert Xin" userId="e9a22dce-685b-4760-b3ee-62caa91fb046" providerId="ADAL" clId="{515CC5DE-27B9-D549-BD10-98BBA7A5ED98}" dt="2024-03-24T05:01:19.330" v="1048" actId="478"/>
          <ac:spMkLst>
            <pc:docMk/>
            <pc:sldMk cId="4180003298" sldId="499"/>
            <ac:spMk id="12" creationId="{F7C7EE21-C431-D5C9-6385-73D8046330BD}"/>
          </ac:spMkLst>
        </pc:spChg>
        <pc:spChg chg="del">
          <ac:chgData name="Herbert Xin" userId="e9a22dce-685b-4760-b3ee-62caa91fb046" providerId="ADAL" clId="{515CC5DE-27B9-D549-BD10-98BBA7A5ED98}" dt="2024-03-24T05:01:19.330" v="1048" actId="478"/>
          <ac:spMkLst>
            <pc:docMk/>
            <pc:sldMk cId="4180003298" sldId="499"/>
            <ac:spMk id="13" creationId="{307AA3BC-13A1-1C45-73F6-7B30D90B801C}"/>
          </ac:spMkLst>
        </pc:spChg>
        <pc:spChg chg="del">
          <ac:chgData name="Herbert Xin" userId="e9a22dce-685b-4760-b3ee-62caa91fb046" providerId="ADAL" clId="{515CC5DE-27B9-D549-BD10-98BBA7A5ED98}" dt="2024-03-24T05:01:19.330" v="1048" actId="478"/>
          <ac:spMkLst>
            <pc:docMk/>
            <pc:sldMk cId="4180003298" sldId="499"/>
            <ac:spMk id="14" creationId="{4A2C36BE-2731-330C-A52D-8D7029C44DCB}"/>
          </ac:spMkLst>
        </pc:spChg>
        <pc:spChg chg="del">
          <ac:chgData name="Herbert Xin" userId="e9a22dce-685b-4760-b3ee-62caa91fb046" providerId="ADAL" clId="{515CC5DE-27B9-D549-BD10-98BBA7A5ED98}" dt="2024-03-24T05:01:19.330" v="1048" actId="478"/>
          <ac:spMkLst>
            <pc:docMk/>
            <pc:sldMk cId="4180003298" sldId="499"/>
            <ac:spMk id="15" creationId="{2F5F18E5-2B4D-0E58-3000-5B3840987CEA}"/>
          </ac:spMkLst>
        </pc:spChg>
        <pc:spChg chg="del">
          <ac:chgData name="Herbert Xin" userId="e9a22dce-685b-4760-b3ee-62caa91fb046" providerId="ADAL" clId="{515CC5DE-27B9-D549-BD10-98BBA7A5ED98}" dt="2024-03-24T05:01:19.330" v="1048" actId="478"/>
          <ac:spMkLst>
            <pc:docMk/>
            <pc:sldMk cId="4180003298" sldId="499"/>
            <ac:spMk id="16" creationId="{338939AD-84CD-9FF6-2CEE-52B31DB0B466}"/>
          </ac:spMkLst>
        </pc:spChg>
      </pc:sldChg>
      <pc:sldChg chg="delSp add mod">
        <pc:chgData name="Herbert Xin" userId="e9a22dce-685b-4760-b3ee-62caa91fb046" providerId="ADAL" clId="{515CC5DE-27B9-D549-BD10-98BBA7A5ED98}" dt="2024-03-24T05:01:29.213" v="1050" actId="478"/>
        <pc:sldMkLst>
          <pc:docMk/>
          <pc:sldMk cId="1315749291" sldId="500"/>
        </pc:sldMkLst>
        <pc:spChg chg="del">
          <ac:chgData name="Herbert Xin" userId="e9a22dce-685b-4760-b3ee-62caa91fb046" providerId="ADAL" clId="{515CC5DE-27B9-D549-BD10-98BBA7A5ED98}" dt="2024-03-24T05:01:25.717" v="1049" actId="478"/>
          <ac:spMkLst>
            <pc:docMk/>
            <pc:sldMk cId="1315749291" sldId="500"/>
            <ac:spMk id="8" creationId="{9FA736FB-2F17-3E8E-690F-A1DE4133774A}"/>
          </ac:spMkLst>
        </pc:spChg>
        <pc:spChg chg="del">
          <ac:chgData name="Herbert Xin" userId="e9a22dce-685b-4760-b3ee-62caa91fb046" providerId="ADAL" clId="{515CC5DE-27B9-D549-BD10-98BBA7A5ED98}" dt="2024-03-24T05:01:25.717" v="1049" actId="478"/>
          <ac:spMkLst>
            <pc:docMk/>
            <pc:sldMk cId="1315749291" sldId="500"/>
            <ac:spMk id="9" creationId="{BC348342-C571-68F0-E3B6-0E90EE85359F}"/>
          </ac:spMkLst>
        </pc:spChg>
        <pc:spChg chg="del">
          <ac:chgData name="Herbert Xin" userId="e9a22dce-685b-4760-b3ee-62caa91fb046" providerId="ADAL" clId="{515CC5DE-27B9-D549-BD10-98BBA7A5ED98}" dt="2024-03-24T05:01:29.213" v="1050" actId="478"/>
          <ac:spMkLst>
            <pc:docMk/>
            <pc:sldMk cId="1315749291" sldId="500"/>
            <ac:spMk id="10" creationId="{D4BC125F-B2A3-83BB-335B-59FBF823033D}"/>
          </ac:spMkLst>
        </pc:spChg>
        <pc:spChg chg="del">
          <ac:chgData name="Herbert Xin" userId="e9a22dce-685b-4760-b3ee-62caa91fb046" providerId="ADAL" clId="{515CC5DE-27B9-D549-BD10-98BBA7A5ED98}" dt="2024-03-24T05:01:29.213" v="1050" actId="478"/>
          <ac:spMkLst>
            <pc:docMk/>
            <pc:sldMk cId="1315749291" sldId="500"/>
            <ac:spMk id="11" creationId="{3B80B5D7-9494-3A5E-4EA8-0CD31D026581}"/>
          </ac:spMkLst>
        </pc:spChg>
        <pc:spChg chg="del">
          <ac:chgData name="Herbert Xin" userId="e9a22dce-685b-4760-b3ee-62caa91fb046" providerId="ADAL" clId="{515CC5DE-27B9-D549-BD10-98BBA7A5ED98}" dt="2024-03-24T05:01:29.213" v="1050" actId="478"/>
          <ac:spMkLst>
            <pc:docMk/>
            <pc:sldMk cId="1315749291" sldId="500"/>
            <ac:spMk id="12" creationId="{F7C7EE21-C431-D5C9-6385-73D8046330BD}"/>
          </ac:spMkLst>
        </pc:spChg>
        <pc:spChg chg="del">
          <ac:chgData name="Herbert Xin" userId="e9a22dce-685b-4760-b3ee-62caa91fb046" providerId="ADAL" clId="{515CC5DE-27B9-D549-BD10-98BBA7A5ED98}" dt="2024-03-24T05:01:29.213" v="1050" actId="478"/>
          <ac:spMkLst>
            <pc:docMk/>
            <pc:sldMk cId="1315749291" sldId="500"/>
            <ac:spMk id="13" creationId="{307AA3BC-13A1-1C45-73F6-7B30D90B801C}"/>
          </ac:spMkLst>
        </pc:spChg>
        <pc:spChg chg="del">
          <ac:chgData name="Herbert Xin" userId="e9a22dce-685b-4760-b3ee-62caa91fb046" providerId="ADAL" clId="{515CC5DE-27B9-D549-BD10-98BBA7A5ED98}" dt="2024-03-24T05:01:29.213" v="1050" actId="478"/>
          <ac:spMkLst>
            <pc:docMk/>
            <pc:sldMk cId="1315749291" sldId="500"/>
            <ac:spMk id="14" creationId="{4A2C36BE-2731-330C-A52D-8D7029C44DCB}"/>
          </ac:spMkLst>
        </pc:spChg>
        <pc:spChg chg="del">
          <ac:chgData name="Herbert Xin" userId="e9a22dce-685b-4760-b3ee-62caa91fb046" providerId="ADAL" clId="{515CC5DE-27B9-D549-BD10-98BBA7A5ED98}" dt="2024-03-24T05:01:29.213" v="1050" actId="478"/>
          <ac:spMkLst>
            <pc:docMk/>
            <pc:sldMk cId="1315749291" sldId="500"/>
            <ac:spMk id="15" creationId="{2F5F18E5-2B4D-0E58-3000-5B3840987CEA}"/>
          </ac:spMkLst>
        </pc:spChg>
        <pc:spChg chg="del">
          <ac:chgData name="Herbert Xin" userId="e9a22dce-685b-4760-b3ee-62caa91fb046" providerId="ADAL" clId="{515CC5DE-27B9-D549-BD10-98BBA7A5ED98}" dt="2024-03-24T05:01:29.213" v="1050" actId="478"/>
          <ac:spMkLst>
            <pc:docMk/>
            <pc:sldMk cId="1315749291" sldId="500"/>
            <ac:spMk id="16" creationId="{338939AD-84CD-9FF6-2CEE-52B31DB0B466}"/>
          </ac:spMkLst>
        </pc:spChg>
      </pc:sldChg>
      <pc:sldChg chg="delSp modSp add mod">
        <pc:chgData name="Herbert Xin" userId="e9a22dce-685b-4760-b3ee-62caa91fb046" providerId="ADAL" clId="{515CC5DE-27B9-D549-BD10-98BBA7A5ED98}" dt="2024-03-24T05:01:34.945" v="1054" actId="478"/>
        <pc:sldMkLst>
          <pc:docMk/>
          <pc:sldMk cId="1857099727" sldId="501"/>
        </pc:sldMkLst>
        <pc:spChg chg="del">
          <ac:chgData name="Herbert Xin" userId="e9a22dce-685b-4760-b3ee-62caa91fb046" providerId="ADAL" clId="{515CC5DE-27B9-D549-BD10-98BBA7A5ED98}" dt="2024-03-24T05:01:31.478" v="1051" actId="478"/>
          <ac:spMkLst>
            <pc:docMk/>
            <pc:sldMk cId="1857099727" sldId="501"/>
            <ac:spMk id="9" creationId="{BC348342-C571-68F0-E3B6-0E90EE85359F}"/>
          </ac:spMkLst>
        </pc:spChg>
        <pc:spChg chg="del mod">
          <ac:chgData name="Herbert Xin" userId="e9a22dce-685b-4760-b3ee-62caa91fb046" providerId="ADAL" clId="{515CC5DE-27B9-D549-BD10-98BBA7A5ED98}" dt="2024-03-24T05:01:34.945" v="1054" actId="478"/>
          <ac:spMkLst>
            <pc:docMk/>
            <pc:sldMk cId="1857099727" sldId="501"/>
            <ac:spMk id="10" creationId="{D4BC125F-B2A3-83BB-335B-59FBF823033D}"/>
          </ac:spMkLst>
        </pc:spChg>
        <pc:spChg chg="del">
          <ac:chgData name="Herbert Xin" userId="e9a22dce-685b-4760-b3ee-62caa91fb046" providerId="ADAL" clId="{515CC5DE-27B9-D549-BD10-98BBA7A5ED98}" dt="2024-03-24T05:01:33.186" v="1052" actId="478"/>
          <ac:spMkLst>
            <pc:docMk/>
            <pc:sldMk cId="1857099727" sldId="501"/>
            <ac:spMk id="11" creationId="{3B80B5D7-9494-3A5E-4EA8-0CD31D026581}"/>
          </ac:spMkLst>
        </pc:spChg>
        <pc:spChg chg="del">
          <ac:chgData name="Herbert Xin" userId="e9a22dce-685b-4760-b3ee-62caa91fb046" providerId="ADAL" clId="{515CC5DE-27B9-D549-BD10-98BBA7A5ED98}" dt="2024-03-24T05:01:33.186" v="1052" actId="478"/>
          <ac:spMkLst>
            <pc:docMk/>
            <pc:sldMk cId="1857099727" sldId="501"/>
            <ac:spMk id="12" creationId="{F7C7EE21-C431-D5C9-6385-73D8046330BD}"/>
          </ac:spMkLst>
        </pc:spChg>
        <pc:spChg chg="del">
          <ac:chgData name="Herbert Xin" userId="e9a22dce-685b-4760-b3ee-62caa91fb046" providerId="ADAL" clId="{515CC5DE-27B9-D549-BD10-98BBA7A5ED98}" dt="2024-03-24T05:01:33.186" v="1052" actId="478"/>
          <ac:spMkLst>
            <pc:docMk/>
            <pc:sldMk cId="1857099727" sldId="501"/>
            <ac:spMk id="13" creationId="{307AA3BC-13A1-1C45-73F6-7B30D90B801C}"/>
          </ac:spMkLst>
        </pc:spChg>
        <pc:spChg chg="del">
          <ac:chgData name="Herbert Xin" userId="e9a22dce-685b-4760-b3ee-62caa91fb046" providerId="ADAL" clId="{515CC5DE-27B9-D549-BD10-98BBA7A5ED98}" dt="2024-03-24T05:01:33.186" v="1052" actId="478"/>
          <ac:spMkLst>
            <pc:docMk/>
            <pc:sldMk cId="1857099727" sldId="501"/>
            <ac:spMk id="14" creationId="{4A2C36BE-2731-330C-A52D-8D7029C44DCB}"/>
          </ac:spMkLst>
        </pc:spChg>
        <pc:spChg chg="del">
          <ac:chgData name="Herbert Xin" userId="e9a22dce-685b-4760-b3ee-62caa91fb046" providerId="ADAL" clId="{515CC5DE-27B9-D549-BD10-98BBA7A5ED98}" dt="2024-03-24T05:01:33.186" v="1052" actId="478"/>
          <ac:spMkLst>
            <pc:docMk/>
            <pc:sldMk cId="1857099727" sldId="501"/>
            <ac:spMk id="15" creationId="{2F5F18E5-2B4D-0E58-3000-5B3840987CEA}"/>
          </ac:spMkLst>
        </pc:spChg>
        <pc:spChg chg="del">
          <ac:chgData name="Herbert Xin" userId="e9a22dce-685b-4760-b3ee-62caa91fb046" providerId="ADAL" clId="{515CC5DE-27B9-D549-BD10-98BBA7A5ED98}" dt="2024-03-24T05:01:33.186" v="1052" actId="478"/>
          <ac:spMkLst>
            <pc:docMk/>
            <pc:sldMk cId="1857099727" sldId="501"/>
            <ac:spMk id="16" creationId="{338939AD-84CD-9FF6-2CEE-52B31DB0B466}"/>
          </ac:spMkLst>
        </pc:spChg>
      </pc:sldChg>
      <pc:sldChg chg="delSp add mod">
        <pc:chgData name="Herbert Xin" userId="e9a22dce-685b-4760-b3ee-62caa91fb046" providerId="ADAL" clId="{515CC5DE-27B9-D549-BD10-98BBA7A5ED98}" dt="2024-03-24T05:01:40.261" v="1055" actId="478"/>
        <pc:sldMkLst>
          <pc:docMk/>
          <pc:sldMk cId="2842549783" sldId="502"/>
        </pc:sldMkLst>
        <pc:spChg chg="del">
          <ac:chgData name="Herbert Xin" userId="e9a22dce-685b-4760-b3ee-62caa91fb046" providerId="ADAL" clId="{515CC5DE-27B9-D549-BD10-98BBA7A5ED98}" dt="2024-03-24T05:01:40.261" v="1055" actId="478"/>
          <ac:spMkLst>
            <pc:docMk/>
            <pc:sldMk cId="2842549783" sldId="502"/>
            <ac:spMk id="10" creationId="{D4BC125F-B2A3-83BB-335B-59FBF823033D}"/>
          </ac:spMkLst>
        </pc:spChg>
        <pc:spChg chg="del">
          <ac:chgData name="Herbert Xin" userId="e9a22dce-685b-4760-b3ee-62caa91fb046" providerId="ADAL" clId="{515CC5DE-27B9-D549-BD10-98BBA7A5ED98}" dt="2024-03-24T05:01:40.261" v="1055" actId="478"/>
          <ac:spMkLst>
            <pc:docMk/>
            <pc:sldMk cId="2842549783" sldId="502"/>
            <ac:spMk id="11" creationId="{3B80B5D7-9494-3A5E-4EA8-0CD31D026581}"/>
          </ac:spMkLst>
        </pc:spChg>
        <pc:spChg chg="del">
          <ac:chgData name="Herbert Xin" userId="e9a22dce-685b-4760-b3ee-62caa91fb046" providerId="ADAL" clId="{515CC5DE-27B9-D549-BD10-98BBA7A5ED98}" dt="2024-03-24T05:01:40.261" v="1055" actId="478"/>
          <ac:spMkLst>
            <pc:docMk/>
            <pc:sldMk cId="2842549783" sldId="502"/>
            <ac:spMk id="12" creationId="{F7C7EE21-C431-D5C9-6385-73D8046330BD}"/>
          </ac:spMkLst>
        </pc:spChg>
        <pc:spChg chg="del">
          <ac:chgData name="Herbert Xin" userId="e9a22dce-685b-4760-b3ee-62caa91fb046" providerId="ADAL" clId="{515CC5DE-27B9-D549-BD10-98BBA7A5ED98}" dt="2024-03-24T05:01:40.261" v="1055" actId="478"/>
          <ac:spMkLst>
            <pc:docMk/>
            <pc:sldMk cId="2842549783" sldId="502"/>
            <ac:spMk id="13" creationId="{307AA3BC-13A1-1C45-73F6-7B30D90B801C}"/>
          </ac:spMkLst>
        </pc:spChg>
        <pc:spChg chg="del">
          <ac:chgData name="Herbert Xin" userId="e9a22dce-685b-4760-b3ee-62caa91fb046" providerId="ADAL" clId="{515CC5DE-27B9-D549-BD10-98BBA7A5ED98}" dt="2024-03-24T05:01:40.261" v="1055" actId="478"/>
          <ac:spMkLst>
            <pc:docMk/>
            <pc:sldMk cId="2842549783" sldId="502"/>
            <ac:spMk id="14" creationId="{4A2C36BE-2731-330C-A52D-8D7029C44DCB}"/>
          </ac:spMkLst>
        </pc:spChg>
        <pc:spChg chg="del">
          <ac:chgData name="Herbert Xin" userId="e9a22dce-685b-4760-b3ee-62caa91fb046" providerId="ADAL" clId="{515CC5DE-27B9-D549-BD10-98BBA7A5ED98}" dt="2024-03-24T05:01:40.261" v="1055" actId="478"/>
          <ac:spMkLst>
            <pc:docMk/>
            <pc:sldMk cId="2842549783" sldId="502"/>
            <ac:spMk id="15" creationId="{2F5F18E5-2B4D-0E58-3000-5B3840987CEA}"/>
          </ac:spMkLst>
        </pc:spChg>
        <pc:spChg chg="del">
          <ac:chgData name="Herbert Xin" userId="e9a22dce-685b-4760-b3ee-62caa91fb046" providerId="ADAL" clId="{515CC5DE-27B9-D549-BD10-98BBA7A5ED98}" dt="2024-03-24T05:01:40.261" v="1055" actId="478"/>
          <ac:spMkLst>
            <pc:docMk/>
            <pc:sldMk cId="2842549783" sldId="502"/>
            <ac:spMk id="16" creationId="{338939AD-84CD-9FF6-2CEE-52B31DB0B466}"/>
          </ac:spMkLst>
        </pc:spChg>
      </pc:sldChg>
      <pc:sldChg chg="delSp add mod">
        <pc:chgData name="Herbert Xin" userId="e9a22dce-685b-4760-b3ee-62caa91fb046" providerId="ADAL" clId="{515CC5DE-27B9-D549-BD10-98BBA7A5ED98}" dt="2024-03-24T05:01:44.311" v="1056" actId="478"/>
        <pc:sldMkLst>
          <pc:docMk/>
          <pc:sldMk cId="3862985506" sldId="503"/>
        </pc:sldMkLst>
        <pc:spChg chg="del">
          <ac:chgData name="Herbert Xin" userId="e9a22dce-685b-4760-b3ee-62caa91fb046" providerId="ADAL" clId="{515CC5DE-27B9-D549-BD10-98BBA7A5ED98}" dt="2024-03-24T05:01:44.311" v="1056" actId="478"/>
          <ac:spMkLst>
            <pc:docMk/>
            <pc:sldMk cId="3862985506" sldId="503"/>
            <ac:spMk id="11" creationId="{3B80B5D7-9494-3A5E-4EA8-0CD31D026581}"/>
          </ac:spMkLst>
        </pc:spChg>
        <pc:spChg chg="del">
          <ac:chgData name="Herbert Xin" userId="e9a22dce-685b-4760-b3ee-62caa91fb046" providerId="ADAL" clId="{515CC5DE-27B9-D549-BD10-98BBA7A5ED98}" dt="2024-03-24T05:01:44.311" v="1056" actId="478"/>
          <ac:spMkLst>
            <pc:docMk/>
            <pc:sldMk cId="3862985506" sldId="503"/>
            <ac:spMk id="12" creationId="{F7C7EE21-C431-D5C9-6385-73D8046330BD}"/>
          </ac:spMkLst>
        </pc:spChg>
        <pc:spChg chg="del">
          <ac:chgData name="Herbert Xin" userId="e9a22dce-685b-4760-b3ee-62caa91fb046" providerId="ADAL" clId="{515CC5DE-27B9-D549-BD10-98BBA7A5ED98}" dt="2024-03-24T05:01:44.311" v="1056" actId="478"/>
          <ac:spMkLst>
            <pc:docMk/>
            <pc:sldMk cId="3862985506" sldId="503"/>
            <ac:spMk id="13" creationId="{307AA3BC-13A1-1C45-73F6-7B30D90B801C}"/>
          </ac:spMkLst>
        </pc:spChg>
        <pc:spChg chg="del">
          <ac:chgData name="Herbert Xin" userId="e9a22dce-685b-4760-b3ee-62caa91fb046" providerId="ADAL" clId="{515CC5DE-27B9-D549-BD10-98BBA7A5ED98}" dt="2024-03-24T05:01:44.311" v="1056" actId="478"/>
          <ac:spMkLst>
            <pc:docMk/>
            <pc:sldMk cId="3862985506" sldId="503"/>
            <ac:spMk id="14" creationId="{4A2C36BE-2731-330C-A52D-8D7029C44DCB}"/>
          </ac:spMkLst>
        </pc:spChg>
        <pc:spChg chg="del">
          <ac:chgData name="Herbert Xin" userId="e9a22dce-685b-4760-b3ee-62caa91fb046" providerId="ADAL" clId="{515CC5DE-27B9-D549-BD10-98BBA7A5ED98}" dt="2024-03-24T05:01:44.311" v="1056" actId="478"/>
          <ac:spMkLst>
            <pc:docMk/>
            <pc:sldMk cId="3862985506" sldId="503"/>
            <ac:spMk id="15" creationId="{2F5F18E5-2B4D-0E58-3000-5B3840987CEA}"/>
          </ac:spMkLst>
        </pc:spChg>
        <pc:spChg chg="del">
          <ac:chgData name="Herbert Xin" userId="e9a22dce-685b-4760-b3ee-62caa91fb046" providerId="ADAL" clId="{515CC5DE-27B9-D549-BD10-98BBA7A5ED98}" dt="2024-03-24T05:01:44.311" v="1056" actId="478"/>
          <ac:spMkLst>
            <pc:docMk/>
            <pc:sldMk cId="3862985506" sldId="503"/>
            <ac:spMk id="16" creationId="{338939AD-84CD-9FF6-2CEE-52B31DB0B466}"/>
          </ac:spMkLst>
        </pc:spChg>
      </pc:sldChg>
      <pc:sldChg chg="delSp modSp add mod">
        <pc:chgData name="Herbert Xin" userId="e9a22dce-685b-4760-b3ee-62caa91fb046" providerId="ADAL" clId="{515CC5DE-27B9-D549-BD10-98BBA7A5ED98}" dt="2024-03-24T05:01:51.067" v="1059" actId="478"/>
        <pc:sldMkLst>
          <pc:docMk/>
          <pc:sldMk cId="1881129294" sldId="504"/>
        </pc:sldMkLst>
        <pc:spChg chg="del mod">
          <ac:chgData name="Herbert Xin" userId="e9a22dce-685b-4760-b3ee-62caa91fb046" providerId="ADAL" clId="{515CC5DE-27B9-D549-BD10-98BBA7A5ED98}" dt="2024-03-24T05:01:51.067" v="1059" actId="478"/>
          <ac:spMkLst>
            <pc:docMk/>
            <pc:sldMk cId="1881129294" sldId="504"/>
            <ac:spMk id="12" creationId="{F7C7EE21-C431-D5C9-6385-73D8046330BD}"/>
          </ac:spMkLst>
        </pc:spChg>
        <pc:spChg chg="del">
          <ac:chgData name="Herbert Xin" userId="e9a22dce-685b-4760-b3ee-62caa91fb046" providerId="ADAL" clId="{515CC5DE-27B9-D549-BD10-98BBA7A5ED98}" dt="2024-03-24T05:01:51.067" v="1059" actId="478"/>
          <ac:spMkLst>
            <pc:docMk/>
            <pc:sldMk cId="1881129294" sldId="504"/>
            <ac:spMk id="13" creationId="{307AA3BC-13A1-1C45-73F6-7B30D90B801C}"/>
          </ac:spMkLst>
        </pc:spChg>
        <pc:spChg chg="del">
          <ac:chgData name="Herbert Xin" userId="e9a22dce-685b-4760-b3ee-62caa91fb046" providerId="ADAL" clId="{515CC5DE-27B9-D549-BD10-98BBA7A5ED98}" dt="2024-03-24T05:01:51.067" v="1059" actId="478"/>
          <ac:spMkLst>
            <pc:docMk/>
            <pc:sldMk cId="1881129294" sldId="504"/>
            <ac:spMk id="14" creationId="{4A2C36BE-2731-330C-A52D-8D7029C44DCB}"/>
          </ac:spMkLst>
        </pc:spChg>
        <pc:spChg chg="del">
          <ac:chgData name="Herbert Xin" userId="e9a22dce-685b-4760-b3ee-62caa91fb046" providerId="ADAL" clId="{515CC5DE-27B9-D549-BD10-98BBA7A5ED98}" dt="2024-03-24T05:01:51.067" v="1059" actId="478"/>
          <ac:spMkLst>
            <pc:docMk/>
            <pc:sldMk cId="1881129294" sldId="504"/>
            <ac:spMk id="15" creationId="{2F5F18E5-2B4D-0E58-3000-5B3840987CEA}"/>
          </ac:spMkLst>
        </pc:spChg>
        <pc:spChg chg="del">
          <ac:chgData name="Herbert Xin" userId="e9a22dce-685b-4760-b3ee-62caa91fb046" providerId="ADAL" clId="{515CC5DE-27B9-D549-BD10-98BBA7A5ED98}" dt="2024-03-24T05:01:51.067" v="1059" actId="478"/>
          <ac:spMkLst>
            <pc:docMk/>
            <pc:sldMk cId="1881129294" sldId="504"/>
            <ac:spMk id="16" creationId="{338939AD-84CD-9FF6-2CEE-52B31DB0B466}"/>
          </ac:spMkLst>
        </pc:spChg>
      </pc:sldChg>
      <pc:sldChg chg="delSp add mod">
        <pc:chgData name="Herbert Xin" userId="e9a22dce-685b-4760-b3ee-62caa91fb046" providerId="ADAL" clId="{515CC5DE-27B9-D549-BD10-98BBA7A5ED98}" dt="2024-03-24T05:01:57.435" v="1061" actId="478"/>
        <pc:sldMkLst>
          <pc:docMk/>
          <pc:sldMk cId="3441246117" sldId="505"/>
        </pc:sldMkLst>
        <pc:spChg chg="del">
          <ac:chgData name="Herbert Xin" userId="e9a22dce-685b-4760-b3ee-62caa91fb046" providerId="ADAL" clId="{515CC5DE-27B9-D549-BD10-98BBA7A5ED98}" dt="2024-03-24T05:01:54.417" v="1060" actId="478"/>
          <ac:spMkLst>
            <pc:docMk/>
            <pc:sldMk cId="3441246117" sldId="505"/>
            <ac:spMk id="13" creationId="{307AA3BC-13A1-1C45-73F6-7B30D90B801C}"/>
          </ac:spMkLst>
        </pc:spChg>
        <pc:spChg chg="del">
          <ac:chgData name="Herbert Xin" userId="e9a22dce-685b-4760-b3ee-62caa91fb046" providerId="ADAL" clId="{515CC5DE-27B9-D549-BD10-98BBA7A5ED98}" dt="2024-03-24T05:01:57.435" v="1061" actId="478"/>
          <ac:spMkLst>
            <pc:docMk/>
            <pc:sldMk cId="3441246117" sldId="505"/>
            <ac:spMk id="14" creationId="{4A2C36BE-2731-330C-A52D-8D7029C44DCB}"/>
          </ac:spMkLst>
        </pc:spChg>
        <pc:spChg chg="del">
          <ac:chgData name="Herbert Xin" userId="e9a22dce-685b-4760-b3ee-62caa91fb046" providerId="ADAL" clId="{515CC5DE-27B9-D549-BD10-98BBA7A5ED98}" dt="2024-03-24T05:01:54.417" v="1060" actId="478"/>
          <ac:spMkLst>
            <pc:docMk/>
            <pc:sldMk cId="3441246117" sldId="505"/>
            <ac:spMk id="15" creationId="{2F5F18E5-2B4D-0E58-3000-5B3840987CEA}"/>
          </ac:spMkLst>
        </pc:spChg>
        <pc:spChg chg="del">
          <ac:chgData name="Herbert Xin" userId="e9a22dce-685b-4760-b3ee-62caa91fb046" providerId="ADAL" clId="{515CC5DE-27B9-D549-BD10-98BBA7A5ED98}" dt="2024-03-24T05:01:54.417" v="1060" actId="478"/>
          <ac:spMkLst>
            <pc:docMk/>
            <pc:sldMk cId="3441246117" sldId="505"/>
            <ac:spMk id="16" creationId="{338939AD-84CD-9FF6-2CEE-52B31DB0B466}"/>
          </ac:spMkLst>
        </pc:spChg>
      </pc:sldChg>
      <pc:sldChg chg="delSp add mod">
        <pc:chgData name="Herbert Xin" userId="e9a22dce-685b-4760-b3ee-62caa91fb046" providerId="ADAL" clId="{515CC5DE-27B9-D549-BD10-98BBA7A5ED98}" dt="2024-03-24T05:02:07.950" v="1063" actId="478"/>
        <pc:sldMkLst>
          <pc:docMk/>
          <pc:sldMk cId="3907993773" sldId="506"/>
        </pc:sldMkLst>
        <pc:spChg chg="del">
          <ac:chgData name="Herbert Xin" userId="e9a22dce-685b-4760-b3ee-62caa91fb046" providerId="ADAL" clId="{515CC5DE-27B9-D549-BD10-98BBA7A5ED98}" dt="2024-03-24T05:02:07.950" v="1063" actId="478"/>
          <ac:spMkLst>
            <pc:docMk/>
            <pc:sldMk cId="3907993773" sldId="506"/>
            <ac:spMk id="14" creationId="{4A2C36BE-2731-330C-A52D-8D7029C44DCB}"/>
          </ac:spMkLst>
        </pc:spChg>
        <pc:spChg chg="del">
          <ac:chgData name="Herbert Xin" userId="e9a22dce-685b-4760-b3ee-62caa91fb046" providerId="ADAL" clId="{515CC5DE-27B9-D549-BD10-98BBA7A5ED98}" dt="2024-03-24T05:02:07.950" v="1063" actId="478"/>
          <ac:spMkLst>
            <pc:docMk/>
            <pc:sldMk cId="3907993773" sldId="506"/>
            <ac:spMk id="15" creationId="{2F5F18E5-2B4D-0E58-3000-5B3840987CEA}"/>
          </ac:spMkLst>
        </pc:spChg>
        <pc:spChg chg="del">
          <ac:chgData name="Herbert Xin" userId="e9a22dce-685b-4760-b3ee-62caa91fb046" providerId="ADAL" clId="{515CC5DE-27B9-D549-BD10-98BBA7A5ED98}" dt="2024-03-24T05:02:07.950" v="1063" actId="478"/>
          <ac:spMkLst>
            <pc:docMk/>
            <pc:sldMk cId="3907993773" sldId="506"/>
            <ac:spMk id="16" creationId="{338939AD-84CD-9FF6-2CEE-52B31DB0B466}"/>
          </ac:spMkLst>
        </pc:spChg>
      </pc:sldChg>
      <pc:sldChg chg="delSp add mod ord">
        <pc:chgData name="Herbert Xin" userId="e9a22dce-685b-4760-b3ee-62caa91fb046" providerId="ADAL" clId="{515CC5DE-27B9-D549-BD10-98BBA7A5ED98}" dt="2024-03-24T05:19:10.786" v="1251" actId="20578"/>
        <pc:sldMkLst>
          <pc:docMk/>
          <pc:sldMk cId="2317616519" sldId="507"/>
        </pc:sldMkLst>
        <pc:spChg chg="del">
          <ac:chgData name="Herbert Xin" userId="e9a22dce-685b-4760-b3ee-62caa91fb046" providerId="ADAL" clId="{515CC5DE-27B9-D549-BD10-98BBA7A5ED98}" dt="2024-03-24T05:01:07.091" v="1044" actId="478"/>
          <ac:spMkLst>
            <pc:docMk/>
            <pc:sldMk cId="2317616519" sldId="507"/>
            <ac:spMk id="4" creationId="{39BDFB2A-414B-442C-7264-63CD4C18C054}"/>
          </ac:spMkLst>
        </pc:spChg>
      </pc:sldChg>
      <pc:sldChg chg="delSp add mod">
        <pc:chgData name="Herbert Xin" userId="e9a22dce-685b-4760-b3ee-62caa91fb046" providerId="ADAL" clId="{515CC5DE-27B9-D549-BD10-98BBA7A5ED98}" dt="2024-03-24T05:02:21.441" v="1067" actId="478"/>
        <pc:sldMkLst>
          <pc:docMk/>
          <pc:sldMk cId="3187271640" sldId="508"/>
        </pc:sldMkLst>
        <pc:spChg chg="del">
          <ac:chgData name="Herbert Xin" userId="e9a22dce-685b-4760-b3ee-62caa91fb046" providerId="ADAL" clId="{515CC5DE-27B9-D549-BD10-98BBA7A5ED98}" dt="2024-03-24T05:02:20.261" v="1066" actId="478"/>
          <ac:spMkLst>
            <pc:docMk/>
            <pc:sldMk cId="3187271640" sldId="508"/>
            <ac:spMk id="15" creationId="{2F5F18E5-2B4D-0E58-3000-5B3840987CEA}"/>
          </ac:spMkLst>
        </pc:spChg>
        <pc:spChg chg="del">
          <ac:chgData name="Herbert Xin" userId="e9a22dce-685b-4760-b3ee-62caa91fb046" providerId="ADAL" clId="{515CC5DE-27B9-D549-BD10-98BBA7A5ED98}" dt="2024-03-24T05:02:21.441" v="1067" actId="478"/>
          <ac:spMkLst>
            <pc:docMk/>
            <pc:sldMk cId="3187271640" sldId="508"/>
            <ac:spMk id="16" creationId="{338939AD-84CD-9FF6-2CEE-52B31DB0B466}"/>
          </ac:spMkLst>
        </pc:spChg>
      </pc:sldChg>
      <pc:sldChg chg="delSp add mod">
        <pc:chgData name="Herbert Xin" userId="e9a22dce-685b-4760-b3ee-62caa91fb046" providerId="ADAL" clId="{515CC5DE-27B9-D549-BD10-98BBA7A5ED98}" dt="2024-03-24T05:02:24.436" v="1068" actId="478"/>
        <pc:sldMkLst>
          <pc:docMk/>
          <pc:sldMk cId="1791157993" sldId="509"/>
        </pc:sldMkLst>
        <pc:spChg chg="del">
          <ac:chgData name="Herbert Xin" userId="e9a22dce-685b-4760-b3ee-62caa91fb046" providerId="ADAL" clId="{515CC5DE-27B9-D549-BD10-98BBA7A5ED98}" dt="2024-03-24T05:02:24.436" v="1068" actId="478"/>
          <ac:spMkLst>
            <pc:docMk/>
            <pc:sldMk cId="1791157993" sldId="509"/>
            <ac:spMk id="16" creationId="{338939AD-84CD-9FF6-2CEE-52B31DB0B466}"/>
          </ac:spMkLst>
        </pc:spChg>
      </pc:sldChg>
      <pc:sldChg chg="add">
        <pc:chgData name="Herbert Xin" userId="e9a22dce-685b-4760-b3ee-62caa91fb046" providerId="ADAL" clId="{515CC5DE-27B9-D549-BD10-98BBA7A5ED98}" dt="2024-03-24T05:02:15.210" v="1065" actId="2890"/>
        <pc:sldMkLst>
          <pc:docMk/>
          <pc:sldMk cId="2731498624" sldId="510"/>
        </pc:sldMkLst>
      </pc:sldChg>
      <pc:sldChg chg="addSp modSp new mod modTransition">
        <pc:chgData name="Herbert Xin" userId="e9a22dce-685b-4760-b3ee-62caa91fb046" providerId="ADAL" clId="{515CC5DE-27B9-D549-BD10-98BBA7A5ED98}" dt="2024-03-24T05:16:45.048" v="1250" actId="20577"/>
        <pc:sldMkLst>
          <pc:docMk/>
          <pc:sldMk cId="479568068" sldId="511"/>
        </pc:sldMkLst>
        <pc:spChg chg="mod">
          <ac:chgData name="Herbert Xin" userId="e9a22dce-685b-4760-b3ee-62caa91fb046" providerId="ADAL" clId="{515CC5DE-27B9-D549-BD10-98BBA7A5ED98}" dt="2024-03-24T05:14:45.156" v="1184" actId="313"/>
          <ac:spMkLst>
            <pc:docMk/>
            <pc:sldMk cId="479568068" sldId="511"/>
            <ac:spMk id="2" creationId="{BE56D70C-B6CD-ADF3-BD2F-222C5E86BEC8}"/>
          </ac:spMkLst>
        </pc:spChg>
        <pc:spChg chg="add mod">
          <ac:chgData name="Herbert Xin" userId="e9a22dce-685b-4760-b3ee-62caa91fb046" providerId="ADAL" clId="{515CC5DE-27B9-D549-BD10-98BBA7A5ED98}" dt="2024-03-24T05:16:45.048" v="1250" actId="20577"/>
          <ac:spMkLst>
            <pc:docMk/>
            <pc:sldMk cId="479568068" sldId="511"/>
            <ac:spMk id="3" creationId="{0079B27B-87B1-A961-1AE7-10029D396584}"/>
          </ac:spMkLst>
        </pc:spChg>
      </pc:sldChg>
      <pc:sldChg chg="add modTransition">
        <pc:chgData name="Herbert Xin" userId="e9a22dce-685b-4760-b3ee-62caa91fb046" providerId="ADAL" clId="{515CC5DE-27B9-D549-BD10-98BBA7A5ED98}" dt="2024-03-24T05:16:41.980" v="1248"/>
        <pc:sldMkLst>
          <pc:docMk/>
          <pc:sldMk cId="1239007858" sldId="512"/>
        </pc:sldMkLst>
      </pc:sldChg>
      <pc:sldChg chg="modSp new del mod">
        <pc:chgData name="Herbert Xin" userId="e9a22dce-685b-4760-b3ee-62caa91fb046" providerId="ADAL" clId="{515CC5DE-27B9-D549-BD10-98BBA7A5ED98}" dt="2024-03-24T05:15:30.175" v="1190" actId="2696"/>
        <pc:sldMkLst>
          <pc:docMk/>
          <pc:sldMk cId="2760783431" sldId="512"/>
        </pc:sldMkLst>
        <pc:spChg chg="mod">
          <ac:chgData name="Herbert Xin" userId="e9a22dce-685b-4760-b3ee-62caa91fb046" providerId="ADAL" clId="{515CC5DE-27B9-D549-BD10-98BBA7A5ED98}" dt="2024-03-24T05:15:28.398" v="1189"/>
          <ac:spMkLst>
            <pc:docMk/>
            <pc:sldMk cId="2760783431" sldId="512"/>
            <ac:spMk id="2" creationId="{83EF0BEA-EBC7-D377-A1ED-B69751414E53}"/>
          </ac:spMkLst>
        </pc:spChg>
      </pc:sldChg>
      <pc:sldChg chg="addSp delSp modSp add mod">
        <pc:chgData name="Herbert Xin" userId="e9a22dce-685b-4760-b3ee-62caa91fb046" providerId="ADAL" clId="{515CC5DE-27B9-D549-BD10-98BBA7A5ED98}" dt="2024-03-24T22:23:10.826" v="1388"/>
        <pc:sldMkLst>
          <pc:docMk/>
          <pc:sldMk cId="529226570" sldId="513"/>
        </pc:sldMkLst>
        <pc:spChg chg="del">
          <ac:chgData name="Herbert Xin" userId="e9a22dce-685b-4760-b3ee-62caa91fb046" providerId="ADAL" clId="{515CC5DE-27B9-D549-BD10-98BBA7A5ED98}" dt="2024-03-24T22:23:10.523" v="1386" actId="478"/>
          <ac:spMkLst>
            <pc:docMk/>
            <pc:sldMk cId="529226570" sldId="513"/>
            <ac:spMk id="13" creationId="{0D6AE704-21B9-AF34-9952-3140C7646079}"/>
          </ac:spMkLst>
        </pc:spChg>
        <pc:spChg chg="del">
          <ac:chgData name="Herbert Xin" userId="e9a22dce-685b-4760-b3ee-62caa91fb046" providerId="ADAL" clId="{515CC5DE-27B9-D549-BD10-98BBA7A5ED98}" dt="2024-03-24T22:23:10.523" v="1386" actId="478"/>
          <ac:spMkLst>
            <pc:docMk/>
            <pc:sldMk cId="529226570" sldId="513"/>
            <ac:spMk id="14" creationId="{2D1FE52F-1CFC-3D1B-DA57-94571E9AA5CE}"/>
          </ac:spMkLst>
        </pc:spChg>
        <pc:spChg chg="del">
          <ac:chgData name="Herbert Xin" userId="e9a22dce-685b-4760-b3ee-62caa91fb046" providerId="ADAL" clId="{515CC5DE-27B9-D549-BD10-98BBA7A5ED98}" dt="2024-03-24T22:23:10.523" v="1386" actId="478"/>
          <ac:spMkLst>
            <pc:docMk/>
            <pc:sldMk cId="529226570" sldId="513"/>
            <ac:spMk id="15" creationId="{B0580ED8-A643-6BE4-123B-3EBAC809A951}"/>
          </ac:spMkLst>
        </pc:spChg>
        <pc:spChg chg="add del mod">
          <ac:chgData name="Herbert Xin" userId="e9a22dce-685b-4760-b3ee-62caa91fb046" providerId="ADAL" clId="{515CC5DE-27B9-D549-BD10-98BBA7A5ED98}" dt="2024-03-24T22:23:10.826" v="1388"/>
          <ac:spMkLst>
            <pc:docMk/>
            <pc:sldMk cId="529226570" sldId="513"/>
            <ac:spMk id="16" creationId="{838FE307-D8A5-3452-EF2D-4706AE4E32F4}"/>
          </ac:spMkLst>
        </pc:spChg>
      </pc:sldChg>
      <pc:sldChg chg="delSp add mod">
        <pc:chgData name="Herbert Xin" userId="e9a22dce-685b-4760-b3ee-62caa91fb046" providerId="ADAL" clId="{515CC5DE-27B9-D549-BD10-98BBA7A5ED98}" dt="2024-03-24T22:23:13.675" v="1389" actId="478"/>
        <pc:sldMkLst>
          <pc:docMk/>
          <pc:sldMk cId="1530459011" sldId="514"/>
        </pc:sldMkLst>
        <pc:spChg chg="del">
          <ac:chgData name="Herbert Xin" userId="e9a22dce-685b-4760-b3ee-62caa91fb046" providerId="ADAL" clId="{515CC5DE-27B9-D549-BD10-98BBA7A5ED98}" dt="2024-03-24T22:23:13.675" v="1389" actId="478"/>
          <ac:spMkLst>
            <pc:docMk/>
            <pc:sldMk cId="1530459011" sldId="514"/>
            <ac:spMk id="14" creationId="{2D1FE52F-1CFC-3D1B-DA57-94571E9AA5CE}"/>
          </ac:spMkLst>
        </pc:spChg>
        <pc:spChg chg="del">
          <ac:chgData name="Herbert Xin" userId="e9a22dce-685b-4760-b3ee-62caa91fb046" providerId="ADAL" clId="{515CC5DE-27B9-D549-BD10-98BBA7A5ED98}" dt="2024-03-24T22:23:13.675" v="1389" actId="478"/>
          <ac:spMkLst>
            <pc:docMk/>
            <pc:sldMk cId="1530459011" sldId="514"/>
            <ac:spMk id="15" creationId="{B0580ED8-A643-6BE4-123B-3EBAC809A951}"/>
          </ac:spMkLst>
        </pc:spChg>
      </pc:sldChg>
      <pc:sldChg chg="add">
        <pc:chgData name="Herbert Xin" userId="e9a22dce-685b-4760-b3ee-62caa91fb046" providerId="ADAL" clId="{515CC5DE-27B9-D549-BD10-98BBA7A5ED98}" dt="2024-03-24T22:22:59.115" v="1383" actId="2890"/>
        <pc:sldMkLst>
          <pc:docMk/>
          <pc:sldMk cId="1331282311" sldId="515"/>
        </pc:sldMkLst>
      </pc:sldChg>
      <pc:sldChg chg="delSp add mod ord">
        <pc:chgData name="Herbert Xin" userId="e9a22dce-685b-4760-b3ee-62caa91fb046" providerId="ADAL" clId="{515CC5DE-27B9-D549-BD10-98BBA7A5ED98}" dt="2024-03-24T22:23:26.652" v="1392" actId="20578"/>
        <pc:sldMkLst>
          <pc:docMk/>
          <pc:sldMk cId="1808545709" sldId="516"/>
        </pc:sldMkLst>
        <pc:spChg chg="del">
          <ac:chgData name="Herbert Xin" userId="e9a22dce-685b-4760-b3ee-62caa91fb046" providerId="ADAL" clId="{515CC5DE-27B9-D549-BD10-98BBA7A5ED98}" dt="2024-03-24T22:23:20.025" v="1391" actId="478"/>
          <ac:spMkLst>
            <pc:docMk/>
            <pc:sldMk cId="1808545709" sldId="516"/>
            <ac:spMk id="15" creationId="{B0580ED8-A643-6BE4-123B-3EBAC809A951}"/>
          </ac:spMkLst>
        </pc:spChg>
      </pc:sldChg>
    </pc:docChg>
  </pc:docChgLst>
  <pc:docChgLst>
    <pc:chgData name="Herbert Xin" userId="S::wei.xin@sydney.edu.au::e9a22dce-685b-4760-b3ee-62caa91fb046" providerId="AD" clId="Web-{5EAEB341-0F09-279E-864E-CB814E8AD093}"/>
    <pc:docChg chg="sldOrd">
      <pc:chgData name="Herbert Xin" userId="S::wei.xin@sydney.edu.au::e9a22dce-685b-4760-b3ee-62caa91fb046" providerId="AD" clId="Web-{5EAEB341-0F09-279E-864E-CB814E8AD093}" dt="2024-03-20T11:12:09.096" v="0"/>
      <pc:docMkLst>
        <pc:docMk/>
      </pc:docMkLst>
      <pc:sldChg chg="ord">
        <pc:chgData name="Herbert Xin" userId="S::wei.xin@sydney.edu.au::e9a22dce-685b-4760-b3ee-62caa91fb046" providerId="AD" clId="Web-{5EAEB341-0F09-279E-864E-CB814E8AD093}" dt="2024-03-20T11:12:09.096" v="0"/>
        <pc:sldMkLst>
          <pc:docMk/>
          <pc:sldMk cId="694078557" sldId="432"/>
        </pc:sldMkLst>
      </pc:sldChg>
    </pc:docChg>
  </pc:docChgLst>
  <pc:docChgLst>
    <pc:chgData name="Herbert Xin" userId="S::wei.xin@sydney.edu.au::e9a22dce-685b-4760-b3ee-62caa91fb046" providerId="AD" clId="Web-{E5EA156B-0CF3-F76B-0CC8-66A13B9C28AD}"/>
    <pc:docChg chg="modSld">
      <pc:chgData name="Herbert Xin" userId="S::wei.xin@sydney.edu.au::e9a22dce-685b-4760-b3ee-62caa91fb046" providerId="AD" clId="Web-{E5EA156B-0CF3-F76B-0CC8-66A13B9C28AD}" dt="2024-03-26T02:56:36.891" v="1" actId="1076"/>
      <pc:docMkLst>
        <pc:docMk/>
      </pc:docMkLst>
      <pc:sldChg chg="modSp">
        <pc:chgData name="Herbert Xin" userId="S::wei.xin@sydney.edu.au::e9a22dce-685b-4760-b3ee-62caa91fb046" providerId="AD" clId="Web-{E5EA156B-0CF3-F76B-0CC8-66A13B9C28AD}" dt="2024-03-26T02:56:36.891" v="1" actId="1076"/>
        <pc:sldMkLst>
          <pc:docMk/>
          <pc:sldMk cId="1004289547" sldId="459"/>
        </pc:sldMkLst>
        <pc:spChg chg="mod">
          <ac:chgData name="Herbert Xin" userId="S::wei.xin@sydney.edu.au::e9a22dce-685b-4760-b3ee-62caa91fb046" providerId="AD" clId="Web-{E5EA156B-0CF3-F76B-0CC8-66A13B9C28AD}" dt="2024-03-26T02:56:36.891" v="1" actId="1076"/>
          <ac:spMkLst>
            <pc:docMk/>
            <pc:sldMk cId="1004289547" sldId="459"/>
            <ac:spMk id="3" creationId="{85D9E664-B7A3-612E-6C9A-C60D9D668C1A}"/>
          </ac:spMkLst>
        </pc:spChg>
      </pc:sldChg>
    </pc:docChg>
  </pc:docChgLst>
  <pc:docChgLst>
    <pc:chgData name="Herbert Xin" userId="e9a22dce-685b-4760-b3ee-62caa91fb046" providerId="ADAL" clId="{2513FF00-7A5D-4190-B1D5-26B78FA0C51F}"/>
    <pc:docChg chg="undo custSel addSld delSld modSld sldOrd">
      <pc:chgData name="Herbert Xin" userId="e9a22dce-685b-4760-b3ee-62caa91fb046" providerId="ADAL" clId="{2513FF00-7A5D-4190-B1D5-26B78FA0C51F}" dt="2024-03-19T06:48:28.345" v="1118" actId="1036"/>
      <pc:docMkLst>
        <pc:docMk/>
      </pc:docMkLst>
      <pc:sldChg chg="addSp modSp new mod modTransition">
        <pc:chgData name="Herbert Xin" userId="e9a22dce-685b-4760-b3ee-62caa91fb046" providerId="ADAL" clId="{2513FF00-7A5D-4190-B1D5-26B78FA0C51F}" dt="2024-03-19T05:58:44.063" v="76"/>
        <pc:sldMkLst>
          <pc:docMk/>
          <pc:sldMk cId="365589599" sldId="413"/>
        </pc:sldMkLst>
        <pc:spChg chg="mod">
          <ac:chgData name="Herbert Xin" userId="e9a22dce-685b-4760-b3ee-62caa91fb046" providerId="ADAL" clId="{2513FF00-7A5D-4190-B1D5-26B78FA0C51F}" dt="2024-03-19T05:55:21.901" v="17" actId="20577"/>
          <ac:spMkLst>
            <pc:docMk/>
            <pc:sldMk cId="365589599" sldId="413"/>
            <ac:spMk id="2" creationId="{1AE7D5E6-C42A-D990-F7F2-E95441251FB1}"/>
          </ac:spMkLst>
        </pc:spChg>
        <pc:spChg chg="add mod">
          <ac:chgData name="Herbert Xin" userId="e9a22dce-685b-4760-b3ee-62caa91fb046" providerId="ADAL" clId="{2513FF00-7A5D-4190-B1D5-26B78FA0C51F}" dt="2024-03-19T05:55:43.644" v="34" actId="1076"/>
          <ac:spMkLst>
            <pc:docMk/>
            <pc:sldMk cId="365589599" sldId="413"/>
            <ac:spMk id="3" creationId="{52642094-ED1E-DFB7-DF48-D5AFEDD64A1F}"/>
          </ac:spMkLst>
        </pc:spChg>
      </pc:sldChg>
      <pc:sldChg chg="new">
        <pc:chgData name="Herbert Xin" userId="e9a22dce-685b-4760-b3ee-62caa91fb046" providerId="ADAL" clId="{2513FF00-7A5D-4190-B1D5-26B78FA0C51F}" dt="2024-03-19T05:55:55.491" v="35" actId="680"/>
        <pc:sldMkLst>
          <pc:docMk/>
          <pc:sldMk cId="2377187908" sldId="414"/>
        </pc:sldMkLst>
      </pc:sldChg>
      <pc:sldChg chg="delSp modSp new mod modTransition">
        <pc:chgData name="Herbert Xin" userId="e9a22dce-685b-4760-b3ee-62caa91fb046" providerId="ADAL" clId="{2513FF00-7A5D-4190-B1D5-26B78FA0C51F}" dt="2024-03-19T05:58:46.308" v="77"/>
        <pc:sldMkLst>
          <pc:docMk/>
          <pc:sldMk cId="3521789547" sldId="415"/>
        </pc:sldMkLst>
        <pc:spChg chg="mod">
          <ac:chgData name="Herbert Xin" userId="e9a22dce-685b-4760-b3ee-62caa91fb046" providerId="ADAL" clId="{2513FF00-7A5D-4190-B1D5-26B78FA0C51F}" dt="2024-03-19T05:56:17.604" v="54" actId="20577"/>
          <ac:spMkLst>
            <pc:docMk/>
            <pc:sldMk cId="3521789547" sldId="415"/>
            <ac:spMk id="2" creationId="{8C6FC7ED-1315-963B-B584-8A5D3AA61EF5}"/>
          </ac:spMkLst>
        </pc:spChg>
        <pc:spChg chg="del">
          <ac:chgData name="Herbert Xin" userId="e9a22dce-685b-4760-b3ee-62caa91fb046" providerId="ADAL" clId="{2513FF00-7A5D-4190-B1D5-26B78FA0C51F}" dt="2024-03-19T05:56:28.373" v="55" actId="478"/>
          <ac:spMkLst>
            <pc:docMk/>
            <pc:sldMk cId="3521789547" sldId="415"/>
            <ac:spMk id="3" creationId="{21D52DAE-B37F-7346-73B3-E0BFDAB1412F}"/>
          </ac:spMkLst>
        </pc:spChg>
        <pc:spChg chg="del">
          <ac:chgData name="Herbert Xin" userId="e9a22dce-685b-4760-b3ee-62caa91fb046" providerId="ADAL" clId="{2513FF00-7A5D-4190-B1D5-26B78FA0C51F}" dt="2024-03-19T05:56:29.410" v="56" actId="478"/>
          <ac:spMkLst>
            <pc:docMk/>
            <pc:sldMk cId="3521789547" sldId="415"/>
            <ac:spMk id="4" creationId="{9DBBCE20-6AD9-E8B0-4798-8286D9D059BA}"/>
          </ac:spMkLst>
        </pc:spChg>
      </pc:sldChg>
      <pc:sldChg chg="addSp modSp new mod modTransition">
        <pc:chgData name="Herbert Xin" userId="e9a22dce-685b-4760-b3ee-62caa91fb046" providerId="ADAL" clId="{2513FF00-7A5D-4190-B1D5-26B78FA0C51F}" dt="2024-03-19T05:58:48.107" v="78"/>
        <pc:sldMkLst>
          <pc:docMk/>
          <pc:sldMk cId="2204388016" sldId="416"/>
        </pc:sldMkLst>
        <pc:spChg chg="mod">
          <ac:chgData name="Herbert Xin" userId="e9a22dce-685b-4760-b3ee-62caa91fb046" providerId="ADAL" clId="{2513FF00-7A5D-4190-B1D5-26B78FA0C51F}" dt="2024-03-19T05:57:30.322" v="67" actId="20577"/>
          <ac:spMkLst>
            <pc:docMk/>
            <pc:sldMk cId="2204388016" sldId="416"/>
            <ac:spMk id="2" creationId="{816ED8AF-96EA-A92C-F2F6-E2B3B1CF3DDF}"/>
          </ac:spMkLst>
        </pc:spChg>
        <pc:spChg chg="add mod">
          <ac:chgData name="Herbert Xin" userId="e9a22dce-685b-4760-b3ee-62caa91fb046" providerId="ADAL" clId="{2513FF00-7A5D-4190-B1D5-26B78FA0C51F}" dt="2024-03-19T05:58:10.502" v="74" actId="1076"/>
          <ac:spMkLst>
            <pc:docMk/>
            <pc:sldMk cId="2204388016" sldId="416"/>
            <ac:spMk id="3" creationId="{A9240235-814A-D0FA-2F10-FA8AB74E401D}"/>
          </ac:spMkLst>
        </pc:spChg>
      </pc:sldChg>
      <pc:sldChg chg="modSp add mod modTransition">
        <pc:chgData name="Herbert Xin" userId="e9a22dce-685b-4760-b3ee-62caa91fb046" providerId="ADAL" clId="{2513FF00-7A5D-4190-B1D5-26B78FA0C51F}" dt="2024-03-19T05:59:33.744" v="82" actId="13926"/>
        <pc:sldMkLst>
          <pc:docMk/>
          <pc:sldMk cId="2590377917" sldId="417"/>
        </pc:sldMkLst>
        <pc:spChg chg="mod">
          <ac:chgData name="Herbert Xin" userId="e9a22dce-685b-4760-b3ee-62caa91fb046" providerId="ADAL" clId="{2513FF00-7A5D-4190-B1D5-26B78FA0C51F}" dt="2024-03-19T05:59:33.744" v="82" actId="13926"/>
          <ac:spMkLst>
            <pc:docMk/>
            <pc:sldMk cId="2590377917" sldId="417"/>
            <ac:spMk id="3" creationId="{BED61968-8490-CA4F-5093-15E9D20ED28E}"/>
          </ac:spMkLst>
        </pc:spChg>
      </pc:sldChg>
      <pc:sldChg chg="addSp modSp add mod">
        <pc:chgData name="Herbert Xin" userId="e9a22dce-685b-4760-b3ee-62caa91fb046" providerId="ADAL" clId="{2513FF00-7A5D-4190-B1D5-26B78FA0C51F}" dt="2024-03-19T06:13:19.382" v="432" actId="113"/>
        <pc:sldMkLst>
          <pc:docMk/>
          <pc:sldMk cId="2370069974" sldId="418"/>
        </pc:sldMkLst>
        <pc:spChg chg="add mod">
          <ac:chgData name="Herbert Xin" userId="e9a22dce-685b-4760-b3ee-62caa91fb046" providerId="ADAL" clId="{2513FF00-7A5D-4190-B1D5-26B78FA0C51F}" dt="2024-03-19T06:13:19.382" v="432" actId="113"/>
          <ac:spMkLst>
            <pc:docMk/>
            <pc:sldMk cId="2370069974" sldId="418"/>
            <ac:spMk id="4" creationId="{6A2860C6-4EA4-B9B2-57AE-CBADB7A5FDAB}"/>
          </ac:spMkLst>
        </pc:spChg>
      </pc:sldChg>
      <pc:sldChg chg="modSp add mod">
        <pc:chgData name="Herbert Xin" userId="e9a22dce-685b-4760-b3ee-62caa91fb046" providerId="ADAL" clId="{2513FF00-7A5D-4190-B1D5-26B78FA0C51F}" dt="2024-03-19T06:13:16.465" v="431" actId="113"/>
        <pc:sldMkLst>
          <pc:docMk/>
          <pc:sldMk cId="635945121" sldId="419"/>
        </pc:sldMkLst>
        <pc:spChg chg="mod">
          <ac:chgData name="Herbert Xin" userId="e9a22dce-685b-4760-b3ee-62caa91fb046" providerId="ADAL" clId="{2513FF00-7A5D-4190-B1D5-26B78FA0C51F}" dt="2024-03-19T06:13:16.465" v="431" actId="113"/>
          <ac:spMkLst>
            <pc:docMk/>
            <pc:sldMk cId="635945121" sldId="419"/>
            <ac:spMk id="4" creationId="{872BF3CD-6BF8-53F5-B3D0-9A2A55D95D09}"/>
          </ac:spMkLst>
        </pc:spChg>
      </pc:sldChg>
      <pc:sldChg chg="modSp add mod">
        <pc:chgData name="Herbert Xin" userId="e9a22dce-685b-4760-b3ee-62caa91fb046" providerId="ADAL" clId="{2513FF00-7A5D-4190-B1D5-26B78FA0C51F}" dt="2024-03-19T06:13:13.896" v="430" actId="113"/>
        <pc:sldMkLst>
          <pc:docMk/>
          <pc:sldMk cId="1289660778" sldId="420"/>
        </pc:sldMkLst>
        <pc:spChg chg="mod">
          <ac:chgData name="Herbert Xin" userId="e9a22dce-685b-4760-b3ee-62caa91fb046" providerId="ADAL" clId="{2513FF00-7A5D-4190-B1D5-26B78FA0C51F}" dt="2024-03-19T06:13:13.896" v="430" actId="113"/>
          <ac:spMkLst>
            <pc:docMk/>
            <pc:sldMk cId="1289660778" sldId="420"/>
            <ac:spMk id="4" creationId="{854164E5-147A-F7D4-6761-BFC03CE9EBF7}"/>
          </ac:spMkLst>
        </pc:spChg>
      </pc:sldChg>
      <pc:sldChg chg="modSp add mod">
        <pc:chgData name="Herbert Xin" userId="e9a22dce-685b-4760-b3ee-62caa91fb046" providerId="ADAL" clId="{2513FF00-7A5D-4190-B1D5-26B78FA0C51F}" dt="2024-03-19T06:13:11.543" v="429" actId="113"/>
        <pc:sldMkLst>
          <pc:docMk/>
          <pc:sldMk cId="4250973209" sldId="421"/>
        </pc:sldMkLst>
        <pc:spChg chg="mod">
          <ac:chgData name="Herbert Xin" userId="e9a22dce-685b-4760-b3ee-62caa91fb046" providerId="ADAL" clId="{2513FF00-7A5D-4190-B1D5-26B78FA0C51F}" dt="2024-03-19T06:13:11.543" v="429" actId="113"/>
          <ac:spMkLst>
            <pc:docMk/>
            <pc:sldMk cId="4250973209" sldId="421"/>
            <ac:spMk id="4" creationId="{0267F8F2-D346-DFF3-7FB7-CBBD5D0CD415}"/>
          </ac:spMkLst>
        </pc:spChg>
      </pc:sldChg>
      <pc:sldChg chg="modSp add mod">
        <pc:chgData name="Herbert Xin" userId="e9a22dce-685b-4760-b3ee-62caa91fb046" providerId="ADAL" clId="{2513FF00-7A5D-4190-B1D5-26B78FA0C51F}" dt="2024-03-19T06:13:25.623" v="433" actId="113"/>
        <pc:sldMkLst>
          <pc:docMk/>
          <pc:sldMk cId="3364760469" sldId="422"/>
        </pc:sldMkLst>
        <pc:spChg chg="mod">
          <ac:chgData name="Herbert Xin" userId="e9a22dce-685b-4760-b3ee-62caa91fb046" providerId="ADAL" clId="{2513FF00-7A5D-4190-B1D5-26B78FA0C51F}" dt="2024-03-19T06:13:25.623" v="433" actId="113"/>
          <ac:spMkLst>
            <pc:docMk/>
            <pc:sldMk cId="3364760469" sldId="422"/>
            <ac:spMk id="4" creationId="{1F32A4D0-362C-2E13-D25F-D8EFAE5AB6EB}"/>
          </ac:spMkLst>
        </pc:spChg>
      </pc:sldChg>
      <pc:sldChg chg="modSp add mod">
        <pc:chgData name="Herbert Xin" userId="e9a22dce-685b-4760-b3ee-62caa91fb046" providerId="ADAL" clId="{2513FF00-7A5D-4190-B1D5-26B78FA0C51F}" dt="2024-03-19T06:13:29.876" v="434" actId="113"/>
        <pc:sldMkLst>
          <pc:docMk/>
          <pc:sldMk cId="2663065950" sldId="423"/>
        </pc:sldMkLst>
        <pc:spChg chg="mod">
          <ac:chgData name="Herbert Xin" userId="e9a22dce-685b-4760-b3ee-62caa91fb046" providerId="ADAL" clId="{2513FF00-7A5D-4190-B1D5-26B78FA0C51F}" dt="2024-03-19T06:13:29.876" v="434" actId="113"/>
          <ac:spMkLst>
            <pc:docMk/>
            <pc:sldMk cId="2663065950" sldId="423"/>
            <ac:spMk id="4" creationId="{63F49FCE-8FA1-C0EB-E996-FB4D4BC0DF61}"/>
          </ac:spMkLst>
        </pc:spChg>
      </pc:sldChg>
      <pc:sldChg chg="modSp add mod">
        <pc:chgData name="Herbert Xin" userId="e9a22dce-685b-4760-b3ee-62caa91fb046" providerId="ADAL" clId="{2513FF00-7A5D-4190-B1D5-26B78FA0C51F}" dt="2024-03-19T06:15:33.029" v="605" actId="255"/>
        <pc:sldMkLst>
          <pc:docMk/>
          <pc:sldMk cId="3582816222" sldId="424"/>
        </pc:sldMkLst>
        <pc:spChg chg="mod">
          <ac:chgData name="Herbert Xin" userId="e9a22dce-685b-4760-b3ee-62caa91fb046" providerId="ADAL" clId="{2513FF00-7A5D-4190-B1D5-26B78FA0C51F}" dt="2024-03-19T06:15:33.029" v="605" actId="255"/>
          <ac:spMkLst>
            <pc:docMk/>
            <pc:sldMk cId="3582816222" sldId="424"/>
            <ac:spMk id="4" creationId="{383F7051-11F2-9460-2E24-7F5C9741C54F}"/>
          </ac:spMkLst>
        </pc:spChg>
      </pc:sldChg>
      <pc:sldChg chg="modSp add mod">
        <pc:chgData name="Herbert Xin" userId="e9a22dce-685b-4760-b3ee-62caa91fb046" providerId="ADAL" clId="{2513FF00-7A5D-4190-B1D5-26B78FA0C51F}" dt="2024-03-19T06:15:23.809" v="604" actId="20577"/>
        <pc:sldMkLst>
          <pc:docMk/>
          <pc:sldMk cId="1363185534" sldId="425"/>
        </pc:sldMkLst>
        <pc:spChg chg="mod">
          <ac:chgData name="Herbert Xin" userId="e9a22dce-685b-4760-b3ee-62caa91fb046" providerId="ADAL" clId="{2513FF00-7A5D-4190-B1D5-26B78FA0C51F}" dt="2024-03-19T06:15:23.809" v="604" actId="20577"/>
          <ac:spMkLst>
            <pc:docMk/>
            <pc:sldMk cId="1363185534" sldId="425"/>
            <ac:spMk id="4" creationId="{D198F0AE-D626-8E0D-A4D3-81DEAB745CE5}"/>
          </ac:spMkLst>
        </pc:spChg>
      </pc:sldChg>
      <pc:sldChg chg="modSp add mod">
        <pc:chgData name="Herbert Xin" userId="e9a22dce-685b-4760-b3ee-62caa91fb046" providerId="ADAL" clId="{2513FF00-7A5D-4190-B1D5-26B78FA0C51F}" dt="2024-03-19T06:16:09.711" v="651" actId="20577"/>
        <pc:sldMkLst>
          <pc:docMk/>
          <pc:sldMk cId="2536506" sldId="426"/>
        </pc:sldMkLst>
        <pc:spChg chg="mod">
          <ac:chgData name="Herbert Xin" userId="e9a22dce-685b-4760-b3ee-62caa91fb046" providerId="ADAL" clId="{2513FF00-7A5D-4190-B1D5-26B78FA0C51F}" dt="2024-03-19T06:16:09.711" v="651" actId="20577"/>
          <ac:spMkLst>
            <pc:docMk/>
            <pc:sldMk cId="2536506" sldId="426"/>
            <ac:spMk id="4" creationId="{513CEDE5-B546-C977-B486-54FCA3778A00}"/>
          </ac:spMkLst>
        </pc:spChg>
      </pc:sldChg>
      <pc:sldChg chg="addSp modSp new mod modTransition">
        <pc:chgData name="Herbert Xin" userId="e9a22dce-685b-4760-b3ee-62caa91fb046" providerId="ADAL" clId="{2513FF00-7A5D-4190-B1D5-26B78FA0C51F}" dt="2024-03-19T06:23:11.755" v="678" actId="1076"/>
        <pc:sldMkLst>
          <pc:docMk/>
          <pc:sldMk cId="3336835111" sldId="427"/>
        </pc:sldMkLst>
        <pc:spChg chg="mod">
          <ac:chgData name="Herbert Xin" userId="e9a22dce-685b-4760-b3ee-62caa91fb046" providerId="ADAL" clId="{2513FF00-7A5D-4190-B1D5-26B78FA0C51F}" dt="2024-03-19T06:20:43.775" v="663" actId="20577"/>
          <ac:spMkLst>
            <pc:docMk/>
            <pc:sldMk cId="3336835111" sldId="427"/>
            <ac:spMk id="2" creationId="{3A29D937-09CA-0A51-75C3-4C5229EE4136}"/>
          </ac:spMkLst>
        </pc:spChg>
        <pc:spChg chg="add mod">
          <ac:chgData name="Herbert Xin" userId="e9a22dce-685b-4760-b3ee-62caa91fb046" providerId="ADAL" clId="{2513FF00-7A5D-4190-B1D5-26B78FA0C51F}" dt="2024-03-19T06:23:11.755" v="678" actId="1076"/>
          <ac:spMkLst>
            <pc:docMk/>
            <pc:sldMk cId="3336835111" sldId="427"/>
            <ac:spMk id="3" creationId="{91C9A0C9-F83D-1B60-C260-4AE1D0CFEC23}"/>
          </ac:spMkLst>
        </pc:spChg>
        <pc:spChg chg="add mod">
          <ac:chgData name="Herbert Xin" userId="e9a22dce-685b-4760-b3ee-62caa91fb046" providerId="ADAL" clId="{2513FF00-7A5D-4190-B1D5-26B78FA0C51F}" dt="2024-03-19T06:23:11.755" v="678" actId="1076"/>
          <ac:spMkLst>
            <pc:docMk/>
            <pc:sldMk cId="3336835111" sldId="427"/>
            <ac:spMk id="4" creationId="{2472D9B6-9CC8-17A0-EE3D-26C89A32F8D0}"/>
          </ac:spMkLst>
        </pc:spChg>
        <pc:spChg chg="add mod">
          <ac:chgData name="Herbert Xin" userId="e9a22dce-685b-4760-b3ee-62caa91fb046" providerId="ADAL" clId="{2513FF00-7A5D-4190-B1D5-26B78FA0C51F}" dt="2024-03-19T06:23:11.755" v="678" actId="1076"/>
          <ac:spMkLst>
            <pc:docMk/>
            <pc:sldMk cId="3336835111" sldId="427"/>
            <ac:spMk id="5" creationId="{D540DF53-CE1A-C855-BCB3-2D016140AE35}"/>
          </ac:spMkLst>
        </pc:spChg>
        <pc:spChg chg="add mod">
          <ac:chgData name="Herbert Xin" userId="e9a22dce-685b-4760-b3ee-62caa91fb046" providerId="ADAL" clId="{2513FF00-7A5D-4190-B1D5-26B78FA0C51F}" dt="2024-03-19T06:23:11.755" v="678" actId="1076"/>
          <ac:spMkLst>
            <pc:docMk/>
            <pc:sldMk cId="3336835111" sldId="427"/>
            <ac:spMk id="6" creationId="{4FAAF238-EF01-3A07-DDF9-FE2D7B39FE61}"/>
          </ac:spMkLst>
        </pc:spChg>
        <pc:spChg chg="add mod">
          <ac:chgData name="Herbert Xin" userId="e9a22dce-685b-4760-b3ee-62caa91fb046" providerId="ADAL" clId="{2513FF00-7A5D-4190-B1D5-26B78FA0C51F}" dt="2024-03-19T06:23:11.755" v="678" actId="1076"/>
          <ac:spMkLst>
            <pc:docMk/>
            <pc:sldMk cId="3336835111" sldId="427"/>
            <ac:spMk id="7" creationId="{DA6B494F-B844-E428-3016-FC691543A1C9}"/>
          </ac:spMkLst>
        </pc:spChg>
        <pc:spChg chg="add mod">
          <ac:chgData name="Herbert Xin" userId="e9a22dce-685b-4760-b3ee-62caa91fb046" providerId="ADAL" clId="{2513FF00-7A5D-4190-B1D5-26B78FA0C51F}" dt="2024-03-19T06:23:11.755" v="678" actId="1076"/>
          <ac:spMkLst>
            <pc:docMk/>
            <pc:sldMk cId="3336835111" sldId="427"/>
            <ac:spMk id="8" creationId="{E64F86C0-5741-7760-10D5-A54C678B440A}"/>
          </ac:spMkLst>
        </pc:spChg>
        <pc:spChg chg="add mod">
          <ac:chgData name="Herbert Xin" userId="e9a22dce-685b-4760-b3ee-62caa91fb046" providerId="ADAL" clId="{2513FF00-7A5D-4190-B1D5-26B78FA0C51F}" dt="2024-03-19T06:23:06.541" v="677" actId="1076"/>
          <ac:spMkLst>
            <pc:docMk/>
            <pc:sldMk cId="3336835111" sldId="427"/>
            <ac:spMk id="10" creationId="{95F1808B-23B7-103C-38C3-6043145275AB}"/>
          </ac:spMkLst>
        </pc:spChg>
      </pc:sldChg>
      <pc:sldChg chg="addSp modSp add mod modTransition">
        <pc:chgData name="Herbert Xin" userId="e9a22dce-685b-4760-b3ee-62caa91fb046" providerId="ADAL" clId="{2513FF00-7A5D-4190-B1D5-26B78FA0C51F}" dt="2024-03-19T06:25:33.549" v="725" actId="1076"/>
        <pc:sldMkLst>
          <pc:docMk/>
          <pc:sldMk cId="1648127420" sldId="428"/>
        </pc:sldMkLst>
        <pc:spChg chg="add mod">
          <ac:chgData name="Herbert Xin" userId="e9a22dce-685b-4760-b3ee-62caa91fb046" providerId="ADAL" clId="{2513FF00-7A5D-4190-B1D5-26B78FA0C51F}" dt="2024-03-19T06:25:33.549" v="725" actId="1076"/>
          <ac:spMkLst>
            <pc:docMk/>
            <pc:sldMk cId="1648127420" sldId="428"/>
            <ac:spMk id="9" creationId="{62663675-B355-3945-1DCD-4A12DCF8F701}"/>
          </ac:spMkLst>
        </pc:spChg>
      </pc:sldChg>
      <pc:sldChg chg="addSp delSp modSp add del mod">
        <pc:chgData name="Herbert Xin" userId="e9a22dce-685b-4760-b3ee-62caa91fb046" providerId="ADAL" clId="{2513FF00-7A5D-4190-B1D5-26B78FA0C51F}" dt="2024-03-19T06:25:41.938" v="728" actId="2696"/>
        <pc:sldMkLst>
          <pc:docMk/>
          <pc:sldMk cId="3903033041" sldId="429"/>
        </pc:sldMkLst>
        <pc:spChg chg="add del mod">
          <ac:chgData name="Herbert Xin" userId="e9a22dce-685b-4760-b3ee-62caa91fb046" providerId="ADAL" clId="{2513FF00-7A5D-4190-B1D5-26B78FA0C51F}" dt="2024-03-19T06:25:39.666" v="727" actId="21"/>
          <ac:spMkLst>
            <pc:docMk/>
            <pc:sldMk cId="3903033041" sldId="429"/>
            <ac:spMk id="11" creationId="{AE2FF147-FF64-4471-A67C-347E7B46FF3C}"/>
          </ac:spMkLst>
        </pc:spChg>
      </pc:sldChg>
      <pc:sldChg chg="addSp delSp modSp add mod">
        <pc:chgData name="Herbert Xin" userId="e9a22dce-685b-4760-b3ee-62caa91fb046" providerId="ADAL" clId="{2513FF00-7A5D-4190-B1D5-26B78FA0C51F}" dt="2024-03-19T06:30:34.221" v="811" actId="1076"/>
        <pc:sldMkLst>
          <pc:docMk/>
          <pc:sldMk cId="3313441139" sldId="430"/>
        </pc:sldMkLst>
        <pc:spChg chg="mod">
          <ac:chgData name="Herbert Xin" userId="e9a22dce-685b-4760-b3ee-62caa91fb046" providerId="ADAL" clId="{2513FF00-7A5D-4190-B1D5-26B78FA0C51F}" dt="2024-03-19T06:27:23.699" v="768" actId="1076"/>
          <ac:spMkLst>
            <pc:docMk/>
            <pc:sldMk cId="3313441139" sldId="430"/>
            <ac:spMk id="10" creationId="{644E42FA-0BC5-CEDB-52B9-3DDE3F6C2693}"/>
          </ac:spMkLst>
        </pc:spChg>
        <pc:spChg chg="add del mod">
          <ac:chgData name="Herbert Xin" userId="e9a22dce-685b-4760-b3ee-62caa91fb046" providerId="ADAL" clId="{2513FF00-7A5D-4190-B1D5-26B78FA0C51F}" dt="2024-03-19T06:27:33.269" v="771" actId="21"/>
          <ac:spMkLst>
            <pc:docMk/>
            <pc:sldMk cId="3313441139" sldId="430"/>
            <ac:spMk id="11" creationId="{AE2FF147-FF64-4471-A67C-347E7B46FF3C}"/>
          </ac:spMkLst>
        </pc:spChg>
        <pc:spChg chg="add del mod">
          <ac:chgData name="Herbert Xin" userId="e9a22dce-685b-4760-b3ee-62caa91fb046" providerId="ADAL" clId="{2513FF00-7A5D-4190-B1D5-26B78FA0C51F}" dt="2024-03-19T06:27:33.269" v="771" actId="21"/>
          <ac:spMkLst>
            <pc:docMk/>
            <pc:sldMk cId="3313441139" sldId="430"/>
            <ac:spMk id="12" creationId="{76454434-2067-DB0D-B93B-D5D369B33296}"/>
          </ac:spMkLst>
        </pc:spChg>
        <pc:spChg chg="add mod">
          <ac:chgData name="Herbert Xin" userId="e9a22dce-685b-4760-b3ee-62caa91fb046" providerId="ADAL" clId="{2513FF00-7A5D-4190-B1D5-26B78FA0C51F}" dt="2024-03-19T06:29:16.843" v="799" actId="1076"/>
          <ac:spMkLst>
            <pc:docMk/>
            <pc:sldMk cId="3313441139" sldId="430"/>
            <ac:spMk id="13" creationId="{49B6088F-8DFA-6FD2-D890-782B999CB828}"/>
          </ac:spMkLst>
        </pc:spChg>
        <pc:spChg chg="add mod">
          <ac:chgData name="Herbert Xin" userId="e9a22dce-685b-4760-b3ee-62caa91fb046" providerId="ADAL" clId="{2513FF00-7A5D-4190-B1D5-26B78FA0C51F}" dt="2024-03-19T06:30:21.265" v="808" actId="1076"/>
          <ac:spMkLst>
            <pc:docMk/>
            <pc:sldMk cId="3313441139" sldId="430"/>
            <ac:spMk id="14" creationId="{069D358A-D070-4113-5A29-94C7AA5424BA}"/>
          </ac:spMkLst>
        </pc:spChg>
        <pc:spChg chg="add mod">
          <ac:chgData name="Herbert Xin" userId="e9a22dce-685b-4760-b3ee-62caa91fb046" providerId="ADAL" clId="{2513FF00-7A5D-4190-B1D5-26B78FA0C51F}" dt="2024-03-19T06:30:34.221" v="811" actId="1076"/>
          <ac:spMkLst>
            <pc:docMk/>
            <pc:sldMk cId="3313441139" sldId="430"/>
            <ac:spMk id="15" creationId="{8536ADC1-311D-5AB7-7C31-6600A38000AF}"/>
          </ac:spMkLst>
        </pc:spChg>
      </pc:sldChg>
      <pc:sldChg chg="addSp delSp modSp add mod">
        <pc:chgData name="Herbert Xin" userId="e9a22dce-685b-4760-b3ee-62caa91fb046" providerId="ADAL" clId="{2513FF00-7A5D-4190-B1D5-26B78FA0C51F}" dt="2024-03-19T06:48:28.345" v="1118" actId="1036"/>
        <pc:sldMkLst>
          <pc:docMk/>
          <pc:sldMk cId="3176914197" sldId="431"/>
        </pc:sldMkLst>
        <pc:spChg chg="mod">
          <ac:chgData name="Herbert Xin" userId="e9a22dce-685b-4760-b3ee-62caa91fb046" providerId="ADAL" clId="{2513FF00-7A5D-4190-B1D5-26B78FA0C51F}" dt="2024-03-19T06:31:23.373" v="821" actId="20577"/>
          <ac:spMkLst>
            <pc:docMk/>
            <pc:sldMk cId="3176914197" sldId="431"/>
            <ac:spMk id="9" creationId="{F1682775-CCBF-E9B6-A708-DBADB107960D}"/>
          </ac:spMkLst>
        </pc:spChg>
        <pc:spChg chg="add del mod">
          <ac:chgData name="Herbert Xin" userId="e9a22dce-685b-4760-b3ee-62caa91fb046" providerId="ADAL" clId="{2513FF00-7A5D-4190-B1D5-26B78FA0C51F}" dt="2024-03-19T06:42:31.515" v="1007" actId="21"/>
          <ac:spMkLst>
            <pc:docMk/>
            <pc:sldMk cId="3176914197" sldId="431"/>
            <ac:spMk id="11" creationId="{AE2FF147-FF64-4471-A67C-347E7B46FF3C}"/>
          </ac:spMkLst>
        </pc:spChg>
        <pc:spChg chg="add del mod">
          <ac:chgData name="Herbert Xin" userId="e9a22dce-685b-4760-b3ee-62caa91fb046" providerId="ADAL" clId="{2513FF00-7A5D-4190-B1D5-26B78FA0C51F}" dt="2024-03-19T06:42:31.515" v="1007" actId="21"/>
          <ac:spMkLst>
            <pc:docMk/>
            <pc:sldMk cId="3176914197" sldId="431"/>
            <ac:spMk id="12" creationId="{76454434-2067-DB0D-B93B-D5D369B33296}"/>
          </ac:spMkLst>
        </pc:spChg>
        <pc:spChg chg="del">
          <ac:chgData name="Herbert Xin" userId="e9a22dce-685b-4760-b3ee-62caa91fb046" providerId="ADAL" clId="{2513FF00-7A5D-4190-B1D5-26B78FA0C51F}" dt="2024-03-19T06:31:00.673" v="815" actId="478"/>
          <ac:spMkLst>
            <pc:docMk/>
            <pc:sldMk cId="3176914197" sldId="431"/>
            <ac:spMk id="13" creationId="{04397532-6B8C-3865-22CB-9BEBD5C98C6C}"/>
          </ac:spMkLst>
        </pc:spChg>
        <pc:spChg chg="add del mod">
          <ac:chgData name="Herbert Xin" userId="e9a22dce-685b-4760-b3ee-62caa91fb046" providerId="ADAL" clId="{2513FF00-7A5D-4190-B1D5-26B78FA0C51F}" dt="2024-03-19T06:32:16.686" v="824" actId="478"/>
          <ac:spMkLst>
            <pc:docMk/>
            <pc:sldMk cId="3176914197" sldId="431"/>
            <ac:spMk id="14" creationId="{2FFD695B-DF88-77D0-1A4E-DDA4E6E3D600}"/>
          </ac:spMkLst>
        </pc:spChg>
        <pc:spChg chg="add del mod">
          <ac:chgData name="Herbert Xin" userId="e9a22dce-685b-4760-b3ee-62caa91fb046" providerId="ADAL" clId="{2513FF00-7A5D-4190-B1D5-26B78FA0C51F}" dt="2024-03-19T06:42:31.515" v="1007" actId="21"/>
          <ac:spMkLst>
            <pc:docMk/>
            <pc:sldMk cId="3176914197" sldId="431"/>
            <ac:spMk id="15" creationId="{505A5C84-83B2-E46A-5F0F-54EFFA726B4A}"/>
          </ac:spMkLst>
        </pc:spChg>
        <pc:spChg chg="add del mod">
          <ac:chgData name="Herbert Xin" userId="e9a22dce-685b-4760-b3ee-62caa91fb046" providerId="ADAL" clId="{2513FF00-7A5D-4190-B1D5-26B78FA0C51F}" dt="2024-03-19T06:42:31.515" v="1007" actId="21"/>
          <ac:spMkLst>
            <pc:docMk/>
            <pc:sldMk cId="3176914197" sldId="431"/>
            <ac:spMk id="16" creationId="{BC0C42DE-25C4-8289-185D-74518E55DFD2}"/>
          </ac:spMkLst>
        </pc:spChg>
        <pc:spChg chg="add del mod">
          <ac:chgData name="Herbert Xin" userId="e9a22dce-685b-4760-b3ee-62caa91fb046" providerId="ADAL" clId="{2513FF00-7A5D-4190-B1D5-26B78FA0C51F}" dt="2024-03-19T06:42:31.515" v="1007" actId="21"/>
          <ac:spMkLst>
            <pc:docMk/>
            <pc:sldMk cId="3176914197" sldId="431"/>
            <ac:spMk id="17" creationId="{33C09E9D-7874-C23F-F61A-64A4F83C8827}"/>
          </ac:spMkLst>
        </pc:spChg>
        <pc:spChg chg="add del mod">
          <ac:chgData name="Herbert Xin" userId="e9a22dce-685b-4760-b3ee-62caa91fb046" providerId="ADAL" clId="{2513FF00-7A5D-4190-B1D5-26B78FA0C51F}" dt="2024-03-19T06:39:33.701" v="938" actId="478"/>
          <ac:spMkLst>
            <pc:docMk/>
            <pc:sldMk cId="3176914197" sldId="431"/>
            <ac:spMk id="22" creationId="{CE05BB6D-C255-165E-27F0-A79ED60CA3F6}"/>
          </ac:spMkLst>
        </pc:spChg>
        <pc:spChg chg="add mod">
          <ac:chgData name="Herbert Xin" userId="e9a22dce-685b-4760-b3ee-62caa91fb046" providerId="ADAL" clId="{2513FF00-7A5D-4190-B1D5-26B78FA0C51F}" dt="2024-03-19T06:45:04.908" v="1049" actId="1076"/>
          <ac:spMkLst>
            <pc:docMk/>
            <pc:sldMk cId="3176914197" sldId="431"/>
            <ac:spMk id="23" creationId="{96D2C625-7C74-104F-353B-997C35DA4E3B}"/>
          </ac:spMkLst>
        </pc:spChg>
        <pc:spChg chg="add mod">
          <ac:chgData name="Herbert Xin" userId="e9a22dce-685b-4760-b3ee-62caa91fb046" providerId="ADAL" clId="{2513FF00-7A5D-4190-B1D5-26B78FA0C51F}" dt="2024-03-19T06:38:26.626" v="921" actId="767"/>
          <ac:spMkLst>
            <pc:docMk/>
            <pc:sldMk cId="3176914197" sldId="431"/>
            <ac:spMk id="24" creationId="{5C91D690-0A50-9941-DE6A-482C8AFA1CB2}"/>
          </ac:spMkLst>
        </pc:spChg>
        <pc:spChg chg="add mod">
          <ac:chgData name="Herbert Xin" userId="e9a22dce-685b-4760-b3ee-62caa91fb046" providerId="ADAL" clId="{2513FF00-7A5D-4190-B1D5-26B78FA0C51F}" dt="2024-03-19T06:46:29.849" v="1085" actId="1076"/>
          <ac:spMkLst>
            <pc:docMk/>
            <pc:sldMk cId="3176914197" sldId="431"/>
            <ac:spMk id="25" creationId="{86D4B7A5-9951-C3B3-B812-AB54B3E3B87C}"/>
          </ac:spMkLst>
        </pc:spChg>
        <pc:spChg chg="add mod">
          <ac:chgData name="Herbert Xin" userId="e9a22dce-685b-4760-b3ee-62caa91fb046" providerId="ADAL" clId="{2513FF00-7A5D-4190-B1D5-26B78FA0C51F}" dt="2024-03-19T06:45:04.908" v="1049" actId="1076"/>
          <ac:spMkLst>
            <pc:docMk/>
            <pc:sldMk cId="3176914197" sldId="431"/>
            <ac:spMk id="26" creationId="{5368B252-8734-2EB8-AA8E-58DF7451B5C0}"/>
          </ac:spMkLst>
        </pc:spChg>
        <pc:spChg chg="add mod">
          <ac:chgData name="Herbert Xin" userId="e9a22dce-685b-4760-b3ee-62caa91fb046" providerId="ADAL" clId="{2513FF00-7A5D-4190-B1D5-26B78FA0C51F}" dt="2024-03-19T06:45:33.671" v="1065" actId="1035"/>
          <ac:spMkLst>
            <pc:docMk/>
            <pc:sldMk cId="3176914197" sldId="431"/>
            <ac:spMk id="27" creationId="{FBE79792-A811-943F-7F24-EF38CAF30091}"/>
          </ac:spMkLst>
        </pc:spChg>
        <pc:spChg chg="add mod">
          <ac:chgData name="Herbert Xin" userId="e9a22dce-685b-4760-b3ee-62caa91fb046" providerId="ADAL" clId="{2513FF00-7A5D-4190-B1D5-26B78FA0C51F}" dt="2024-03-19T06:48:24.725" v="1117" actId="1036"/>
          <ac:spMkLst>
            <pc:docMk/>
            <pc:sldMk cId="3176914197" sldId="431"/>
            <ac:spMk id="30" creationId="{CBFEC4E1-2A00-F216-245B-4D2FCC96B35D}"/>
          </ac:spMkLst>
        </pc:spChg>
        <pc:spChg chg="add mod">
          <ac:chgData name="Herbert Xin" userId="e9a22dce-685b-4760-b3ee-62caa91fb046" providerId="ADAL" clId="{2513FF00-7A5D-4190-B1D5-26B78FA0C51F}" dt="2024-03-19T06:48:23.446" v="1116" actId="1036"/>
          <ac:spMkLst>
            <pc:docMk/>
            <pc:sldMk cId="3176914197" sldId="431"/>
            <ac:spMk id="31" creationId="{D1C2A8BD-FE47-70AD-D3C4-ABA5F08F776E}"/>
          </ac:spMkLst>
        </pc:spChg>
        <pc:spChg chg="add mod">
          <ac:chgData name="Herbert Xin" userId="e9a22dce-685b-4760-b3ee-62caa91fb046" providerId="ADAL" clId="{2513FF00-7A5D-4190-B1D5-26B78FA0C51F}" dt="2024-03-19T06:48:28.345" v="1118" actId="1036"/>
          <ac:spMkLst>
            <pc:docMk/>
            <pc:sldMk cId="3176914197" sldId="431"/>
            <ac:spMk id="32" creationId="{936E27C6-C1C3-027C-86E9-946CD0600866}"/>
          </ac:spMkLst>
        </pc:spChg>
        <pc:cxnChg chg="add del mod">
          <ac:chgData name="Herbert Xin" userId="e9a22dce-685b-4760-b3ee-62caa91fb046" providerId="ADAL" clId="{2513FF00-7A5D-4190-B1D5-26B78FA0C51F}" dt="2024-03-19T06:42:31.515" v="1007" actId="21"/>
          <ac:cxnSpMkLst>
            <pc:docMk/>
            <pc:sldMk cId="3176914197" sldId="431"/>
            <ac:cxnSpMk id="19" creationId="{C6E99778-8027-39AE-8A84-2B91646ABF70}"/>
          </ac:cxnSpMkLst>
        </pc:cxnChg>
        <pc:cxnChg chg="add">
          <ac:chgData name="Herbert Xin" userId="e9a22dce-685b-4760-b3ee-62caa91fb046" providerId="ADAL" clId="{2513FF00-7A5D-4190-B1D5-26B78FA0C51F}" dt="2024-03-19T06:45:30.012" v="1064" actId="11529"/>
          <ac:cxnSpMkLst>
            <pc:docMk/>
            <pc:sldMk cId="3176914197" sldId="431"/>
            <ac:cxnSpMk id="29" creationId="{A83285BD-733F-C856-E02D-6A64D0B98F83}"/>
          </ac:cxnSpMkLst>
        </pc:cxnChg>
      </pc:sldChg>
      <pc:sldChg chg="delSp add mod">
        <pc:chgData name="Herbert Xin" userId="e9a22dce-685b-4760-b3ee-62caa91fb046" providerId="ADAL" clId="{2513FF00-7A5D-4190-B1D5-26B78FA0C51F}" dt="2024-03-19T06:30:49.151" v="814" actId="478"/>
        <pc:sldMkLst>
          <pc:docMk/>
          <pc:sldMk cId="694078557" sldId="432"/>
        </pc:sldMkLst>
        <pc:spChg chg="del">
          <ac:chgData name="Herbert Xin" userId="e9a22dce-685b-4760-b3ee-62caa91fb046" providerId="ADAL" clId="{2513FF00-7A5D-4190-B1D5-26B78FA0C51F}" dt="2024-03-19T06:30:49.151" v="814" actId="478"/>
          <ac:spMkLst>
            <pc:docMk/>
            <pc:sldMk cId="694078557" sldId="432"/>
            <ac:spMk id="15" creationId="{F26C4490-809A-2C05-FF8A-69205B528DFF}"/>
          </ac:spMkLst>
        </pc:spChg>
      </pc:sldChg>
      <pc:sldChg chg="addSp delSp modSp add mod">
        <pc:chgData name="Herbert Xin" userId="e9a22dce-685b-4760-b3ee-62caa91fb046" providerId="ADAL" clId="{2513FF00-7A5D-4190-B1D5-26B78FA0C51F}" dt="2024-03-19T06:43:05.974" v="1015" actId="478"/>
        <pc:sldMkLst>
          <pc:docMk/>
          <pc:sldMk cId="2572302718" sldId="433"/>
        </pc:sldMkLst>
        <pc:spChg chg="add del mod">
          <ac:chgData name="Herbert Xin" userId="e9a22dce-685b-4760-b3ee-62caa91fb046" providerId="ADAL" clId="{2513FF00-7A5D-4190-B1D5-26B78FA0C51F}" dt="2024-03-19T06:43:05.974" v="1015" actId="478"/>
          <ac:spMkLst>
            <pc:docMk/>
            <pc:sldMk cId="2572302718" sldId="433"/>
            <ac:spMk id="11" creationId="{AE2FF147-FF64-4471-A67C-347E7B46FF3C}"/>
          </ac:spMkLst>
        </pc:spChg>
        <pc:spChg chg="add del mod">
          <ac:chgData name="Herbert Xin" userId="e9a22dce-685b-4760-b3ee-62caa91fb046" providerId="ADAL" clId="{2513FF00-7A5D-4190-B1D5-26B78FA0C51F}" dt="2024-03-19T06:43:05.974" v="1015" actId="478"/>
          <ac:spMkLst>
            <pc:docMk/>
            <pc:sldMk cId="2572302718" sldId="433"/>
            <ac:spMk id="12" creationId="{76454434-2067-DB0D-B93B-D5D369B33296}"/>
          </ac:spMkLst>
        </pc:spChg>
        <pc:spChg chg="mod">
          <ac:chgData name="Herbert Xin" userId="e9a22dce-685b-4760-b3ee-62caa91fb046" providerId="ADAL" clId="{2513FF00-7A5D-4190-B1D5-26B78FA0C51F}" dt="2024-03-19T06:33:42.224" v="849" actId="1038"/>
          <ac:spMkLst>
            <pc:docMk/>
            <pc:sldMk cId="2572302718" sldId="433"/>
            <ac:spMk id="14" creationId="{4D93689F-182E-011C-6B34-E50158B66CA1}"/>
          </ac:spMkLst>
        </pc:spChg>
        <pc:spChg chg="mod">
          <ac:chgData name="Herbert Xin" userId="e9a22dce-685b-4760-b3ee-62caa91fb046" providerId="ADAL" clId="{2513FF00-7A5D-4190-B1D5-26B78FA0C51F}" dt="2024-03-19T06:42:53.975" v="1013" actId="208"/>
          <ac:spMkLst>
            <pc:docMk/>
            <pc:sldMk cId="2572302718" sldId="433"/>
            <ac:spMk id="15" creationId="{B917C37B-3700-B53C-7006-B383028EC996}"/>
          </ac:spMkLst>
        </pc:spChg>
        <pc:spChg chg="add del mod">
          <ac:chgData name="Herbert Xin" userId="e9a22dce-685b-4760-b3ee-62caa91fb046" providerId="ADAL" clId="{2513FF00-7A5D-4190-B1D5-26B78FA0C51F}" dt="2024-03-19T06:43:05.974" v="1015" actId="478"/>
          <ac:spMkLst>
            <pc:docMk/>
            <pc:sldMk cId="2572302718" sldId="433"/>
            <ac:spMk id="16" creationId="{505A5C84-83B2-E46A-5F0F-54EFFA726B4A}"/>
          </ac:spMkLst>
        </pc:spChg>
        <pc:spChg chg="add del mod">
          <ac:chgData name="Herbert Xin" userId="e9a22dce-685b-4760-b3ee-62caa91fb046" providerId="ADAL" clId="{2513FF00-7A5D-4190-B1D5-26B78FA0C51F}" dt="2024-03-19T06:43:05.974" v="1015" actId="478"/>
          <ac:spMkLst>
            <pc:docMk/>
            <pc:sldMk cId="2572302718" sldId="433"/>
            <ac:spMk id="17" creationId="{BC0C42DE-25C4-8289-185D-74518E55DFD2}"/>
          </ac:spMkLst>
        </pc:spChg>
        <pc:spChg chg="add del mod">
          <ac:chgData name="Herbert Xin" userId="e9a22dce-685b-4760-b3ee-62caa91fb046" providerId="ADAL" clId="{2513FF00-7A5D-4190-B1D5-26B78FA0C51F}" dt="2024-03-19T06:43:05.974" v="1015" actId="478"/>
          <ac:spMkLst>
            <pc:docMk/>
            <pc:sldMk cId="2572302718" sldId="433"/>
            <ac:spMk id="18" creationId="{33C09E9D-7874-C23F-F61A-64A4F83C8827}"/>
          </ac:spMkLst>
        </pc:spChg>
        <pc:cxnChg chg="add del mod">
          <ac:chgData name="Herbert Xin" userId="e9a22dce-685b-4760-b3ee-62caa91fb046" providerId="ADAL" clId="{2513FF00-7A5D-4190-B1D5-26B78FA0C51F}" dt="2024-03-19T06:43:05.974" v="1015" actId="478"/>
          <ac:cxnSpMkLst>
            <pc:docMk/>
            <pc:sldMk cId="2572302718" sldId="433"/>
            <ac:cxnSpMk id="19" creationId="{C6E99778-8027-39AE-8A84-2B91646ABF70}"/>
          </ac:cxnSpMkLst>
        </pc:cxnChg>
      </pc:sldChg>
      <pc:sldChg chg="addSp delSp modSp add mod">
        <pc:chgData name="Herbert Xin" userId="e9a22dce-685b-4760-b3ee-62caa91fb046" providerId="ADAL" clId="{2513FF00-7A5D-4190-B1D5-26B78FA0C51F}" dt="2024-03-19T06:43:33.148" v="1022" actId="20577"/>
        <pc:sldMkLst>
          <pc:docMk/>
          <pc:sldMk cId="3364221591" sldId="434"/>
        </pc:sldMkLst>
        <pc:spChg chg="mod">
          <ac:chgData name="Herbert Xin" userId="e9a22dce-685b-4760-b3ee-62caa91fb046" providerId="ADAL" clId="{2513FF00-7A5D-4190-B1D5-26B78FA0C51F}" dt="2024-03-19T06:43:33.148" v="1022" actId="20577"/>
          <ac:spMkLst>
            <pc:docMk/>
            <pc:sldMk cId="3364221591" sldId="434"/>
            <ac:spMk id="12" creationId="{73FCEE6E-4B9D-1B88-5A9A-E1AA94570E03}"/>
          </ac:spMkLst>
        </pc:spChg>
        <pc:spChg chg="del">
          <ac:chgData name="Herbert Xin" userId="e9a22dce-685b-4760-b3ee-62caa91fb046" providerId="ADAL" clId="{2513FF00-7A5D-4190-B1D5-26B78FA0C51F}" dt="2024-03-19T06:43:29.553" v="1020" actId="478"/>
          <ac:spMkLst>
            <pc:docMk/>
            <pc:sldMk cId="3364221591" sldId="434"/>
            <ac:spMk id="16" creationId="{FE617DBB-CCC4-E77D-4938-28772768C4B9}"/>
          </ac:spMkLst>
        </pc:spChg>
        <pc:spChg chg="add del">
          <ac:chgData name="Herbert Xin" userId="e9a22dce-685b-4760-b3ee-62caa91fb046" providerId="ADAL" clId="{2513FF00-7A5D-4190-B1D5-26B78FA0C51F}" dt="2024-03-19T06:43:29.553" v="1020" actId="478"/>
          <ac:spMkLst>
            <pc:docMk/>
            <pc:sldMk cId="3364221591" sldId="434"/>
            <ac:spMk id="17" creationId="{B0B72E47-C2EF-31C0-26BA-717F1C233F9D}"/>
          </ac:spMkLst>
        </pc:spChg>
        <pc:spChg chg="add del">
          <ac:chgData name="Herbert Xin" userId="e9a22dce-685b-4760-b3ee-62caa91fb046" providerId="ADAL" clId="{2513FF00-7A5D-4190-B1D5-26B78FA0C51F}" dt="2024-03-19T06:43:30.820" v="1021" actId="478"/>
          <ac:spMkLst>
            <pc:docMk/>
            <pc:sldMk cId="3364221591" sldId="434"/>
            <ac:spMk id="18" creationId="{0E1AECEB-F4FE-23D2-0F85-28996B6EF63D}"/>
          </ac:spMkLst>
        </pc:spChg>
        <pc:cxnChg chg="add del">
          <ac:chgData name="Herbert Xin" userId="e9a22dce-685b-4760-b3ee-62caa91fb046" providerId="ADAL" clId="{2513FF00-7A5D-4190-B1D5-26B78FA0C51F}" dt="2024-03-19T06:43:29.553" v="1020" actId="478"/>
          <ac:cxnSpMkLst>
            <pc:docMk/>
            <pc:sldMk cId="3364221591" sldId="434"/>
            <ac:cxnSpMk id="19" creationId="{FF6D0EFA-3861-A54D-08B9-EE93D828FB4D}"/>
          </ac:cxnSpMkLst>
        </pc:cxnChg>
      </pc:sldChg>
      <pc:sldChg chg="delSp add mod">
        <pc:chgData name="Herbert Xin" userId="e9a22dce-685b-4760-b3ee-62caa91fb046" providerId="ADAL" clId="{2513FF00-7A5D-4190-B1D5-26B78FA0C51F}" dt="2024-03-19T06:43:50.704" v="1027" actId="478"/>
        <pc:sldMkLst>
          <pc:docMk/>
          <pc:sldMk cId="3249378104" sldId="435"/>
        </pc:sldMkLst>
        <pc:spChg chg="del">
          <ac:chgData name="Herbert Xin" userId="e9a22dce-685b-4760-b3ee-62caa91fb046" providerId="ADAL" clId="{2513FF00-7A5D-4190-B1D5-26B78FA0C51F}" dt="2024-03-19T06:43:50.704" v="1027" actId="478"/>
          <ac:spMkLst>
            <pc:docMk/>
            <pc:sldMk cId="3249378104" sldId="435"/>
            <ac:spMk id="17" creationId="{CA9CED7E-278B-530D-AC35-A08A2D8DA564}"/>
          </ac:spMkLst>
        </pc:spChg>
        <pc:spChg chg="del">
          <ac:chgData name="Herbert Xin" userId="e9a22dce-685b-4760-b3ee-62caa91fb046" providerId="ADAL" clId="{2513FF00-7A5D-4190-B1D5-26B78FA0C51F}" dt="2024-03-19T06:43:49.062" v="1026" actId="478"/>
          <ac:spMkLst>
            <pc:docMk/>
            <pc:sldMk cId="3249378104" sldId="435"/>
            <ac:spMk id="18" creationId="{8D66B06C-541A-6DA0-B90C-8F6911FBD64B}"/>
          </ac:spMkLst>
        </pc:spChg>
        <pc:cxnChg chg="del">
          <ac:chgData name="Herbert Xin" userId="e9a22dce-685b-4760-b3ee-62caa91fb046" providerId="ADAL" clId="{2513FF00-7A5D-4190-B1D5-26B78FA0C51F}" dt="2024-03-19T06:43:50.704" v="1027" actId="478"/>
          <ac:cxnSpMkLst>
            <pc:docMk/>
            <pc:sldMk cId="3249378104" sldId="435"/>
            <ac:cxnSpMk id="19" creationId="{05366594-0010-C4F9-967E-9AC3194A61B3}"/>
          </ac:cxnSpMkLst>
        </pc:cxnChg>
      </pc:sldChg>
      <pc:sldChg chg="delSp add mod">
        <pc:chgData name="Herbert Xin" userId="e9a22dce-685b-4760-b3ee-62caa91fb046" providerId="ADAL" clId="{2513FF00-7A5D-4190-B1D5-26B78FA0C51F}" dt="2024-03-19T06:43:39.300" v="1024" actId="478"/>
        <pc:sldMkLst>
          <pc:docMk/>
          <pc:sldMk cId="143209862" sldId="436"/>
        </pc:sldMkLst>
        <pc:spChg chg="del">
          <ac:chgData name="Herbert Xin" userId="e9a22dce-685b-4760-b3ee-62caa91fb046" providerId="ADAL" clId="{2513FF00-7A5D-4190-B1D5-26B78FA0C51F}" dt="2024-03-19T06:43:39.300" v="1024" actId="478"/>
          <ac:spMkLst>
            <pc:docMk/>
            <pc:sldMk cId="143209862" sldId="436"/>
            <ac:spMk id="16" creationId="{45341EB1-F53B-402F-C9D5-C67B289A9CC6}"/>
          </ac:spMkLst>
        </pc:spChg>
        <pc:spChg chg="del">
          <ac:chgData name="Herbert Xin" userId="e9a22dce-685b-4760-b3ee-62caa91fb046" providerId="ADAL" clId="{2513FF00-7A5D-4190-B1D5-26B78FA0C51F}" dt="2024-03-19T06:43:38.055" v="1023" actId="478"/>
          <ac:spMkLst>
            <pc:docMk/>
            <pc:sldMk cId="143209862" sldId="436"/>
            <ac:spMk id="17" creationId="{92896181-454A-8196-A3D6-FADFC5E4D509}"/>
          </ac:spMkLst>
        </pc:spChg>
        <pc:spChg chg="del">
          <ac:chgData name="Herbert Xin" userId="e9a22dce-685b-4760-b3ee-62caa91fb046" providerId="ADAL" clId="{2513FF00-7A5D-4190-B1D5-26B78FA0C51F}" dt="2024-03-19T06:43:38.055" v="1023" actId="478"/>
          <ac:spMkLst>
            <pc:docMk/>
            <pc:sldMk cId="143209862" sldId="436"/>
            <ac:spMk id="18" creationId="{F29B8C50-B513-3271-40CD-6C9F83ABE53E}"/>
          </ac:spMkLst>
        </pc:spChg>
        <pc:cxnChg chg="del">
          <ac:chgData name="Herbert Xin" userId="e9a22dce-685b-4760-b3ee-62caa91fb046" providerId="ADAL" clId="{2513FF00-7A5D-4190-B1D5-26B78FA0C51F}" dt="2024-03-19T06:43:38.055" v="1023" actId="478"/>
          <ac:cxnSpMkLst>
            <pc:docMk/>
            <pc:sldMk cId="143209862" sldId="436"/>
            <ac:cxnSpMk id="19" creationId="{822F34CD-3352-2C24-D632-BC5334239B0D}"/>
          </ac:cxnSpMkLst>
        </pc:cxnChg>
      </pc:sldChg>
      <pc:sldChg chg="delSp add mod">
        <pc:chgData name="Herbert Xin" userId="e9a22dce-685b-4760-b3ee-62caa91fb046" providerId="ADAL" clId="{2513FF00-7A5D-4190-B1D5-26B78FA0C51F}" dt="2024-03-19T06:44:28.711" v="1038" actId="478"/>
        <pc:sldMkLst>
          <pc:docMk/>
          <pc:sldMk cId="2660418080" sldId="437"/>
        </pc:sldMkLst>
        <pc:spChg chg="del">
          <ac:chgData name="Herbert Xin" userId="e9a22dce-685b-4760-b3ee-62caa91fb046" providerId="ADAL" clId="{2513FF00-7A5D-4190-B1D5-26B78FA0C51F}" dt="2024-03-19T06:44:27.783" v="1037" actId="478"/>
          <ac:spMkLst>
            <pc:docMk/>
            <pc:sldMk cId="2660418080" sldId="437"/>
            <ac:spMk id="18" creationId="{18663F53-5EA3-0840-FA21-12EB3BE76583}"/>
          </ac:spMkLst>
        </pc:spChg>
        <pc:cxnChg chg="del">
          <ac:chgData name="Herbert Xin" userId="e9a22dce-685b-4760-b3ee-62caa91fb046" providerId="ADAL" clId="{2513FF00-7A5D-4190-B1D5-26B78FA0C51F}" dt="2024-03-19T06:44:28.711" v="1038" actId="478"/>
          <ac:cxnSpMkLst>
            <pc:docMk/>
            <pc:sldMk cId="2660418080" sldId="437"/>
            <ac:cxnSpMk id="19" creationId="{99C989F5-D8B2-B6DD-8025-0A712D044058}"/>
          </ac:cxnSpMkLst>
        </pc:cxnChg>
      </pc:sldChg>
      <pc:sldChg chg="delSp modSp add mod ord">
        <pc:chgData name="Herbert Xin" userId="e9a22dce-685b-4760-b3ee-62caa91fb046" providerId="ADAL" clId="{2513FF00-7A5D-4190-B1D5-26B78FA0C51F}" dt="2024-03-19T06:44:13.280" v="1035"/>
        <pc:sldMkLst>
          <pc:docMk/>
          <pc:sldMk cId="3089788028" sldId="438"/>
        </pc:sldMkLst>
        <pc:spChg chg="mod">
          <ac:chgData name="Herbert Xin" userId="e9a22dce-685b-4760-b3ee-62caa91fb046" providerId="ADAL" clId="{2513FF00-7A5D-4190-B1D5-26B78FA0C51F}" dt="2024-03-19T06:44:04.826" v="1033" actId="20577"/>
          <ac:spMkLst>
            <pc:docMk/>
            <pc:sldMk cId="3089788028" sldId="438"/>
            <ac:spMk id="17" creationId="{154A69CB-4C3E-FE8B-5082-5021ACE2E7AC}"/>
          </ac:spMkLst>
        </pc:spChg>
        <pc:spChg chg="del">
          <ac:chgData name="Herbert Xin" userId="e9a22dce-685b-4760-b3ee-62caa91fb046" providerId="ADAL" clId="{2513FF00-7A5D-4190-B1D5-26B78FA0C51F}" dt="2024-03-19T06:43:58.805" v="1029" actId="478"/>
          <ac:spMkLst>
            <pc:docMk/>
            <pc:sldMk cId="3089788028" sldId="438"/>
            <ac:spMk id="18" creationId="{393D6D0C-4CED-BF54-E9F4-6958D2B4C318}"/>
          </ac:spMkLst>
        </pc:spChg>
        <pc:cxnChg chg="del">
          <ac:chgData name="Herbert Xin" userId="e9a22dce-685b-4760-b3ee-62caa91fb046" providerId="ADAL" clId="{2513FF00-7A5D-4190-B1D5-26B78FA0C51F}" dt="2024-03-19T06:43:59.476" v="1030" actId="478"/>
          <ac:cxnSpMkLst>
            <pc:docMk/>
            <pc:sldMk cId="3089788028" sldId="438"/>
            <ac:cxnSpMk id="19" creationId="{61A5D79F-5092-74DD-707F-AF3D1E967EB5}"/>
          </ac:cxnSpMkLst>
        </pc:cxnChg>
      </pc:sldChg>
      <pc:sldChg chg="add">
        <pc:chgData name="Herbert Xin" userId="e9a22dce-685b-4760-b3ee-62caa91fb046" providerId="ADAL" clId="{2513FF00-7A5D-4190-B1D5-26B78FA0C51F}" dt="2024-03-19T06:44:24.961" v="1036" actId="2890"/>
        <pc:sldMkLst>
          <pc:docMk/>
          <pc:sldMk cId="1588193862" sldId="439"/>
        </pc:sldMkLst>
      </pc:sldChg>
    </pc:docChg>
  </pc:docChgLst>
  <pc:docChgLst>
    <pc:chgData name="Herbert Xin" userId="e9a22dce-685b-4760-b3ee-62caa91fb046" providerId="ADAL" clId="{A953655A-3BEC-4A4A-AE4E-BBB69DBC5669}"/>
    <pc:docChg chg="undo redo custSel addSld delSld modSld sldOrd">
      <pc:chgData name="Herbert Xin" userId="e9a22dce-685b-4760-b3ee-62caa91fb046" providerId="ADAL" clId="{A953655A-3BEC-4A4A-AE4E-BBB69DBC5669}" dt="2024-04-07T13:49:49.592" v="4099" actId="20577"/>
      <pc:docMkLst>
        <pc:docMk/>
      </pc:docMkLst>
      <pc:sldChg chg="modSp mod">
        <pc:chgData name="Herbert Xin" userId="e9a22dce-685b-4760-b3ee-62caa91fb046" providerId="ADAL" clId="{A953655A-3BEC-4A4A-AE4E-BBB69DBC5669}" dt="2024-04-03T23:54:06.869" v="2" actId="20577"/>
        <pc:sldMkLst>
          <pc:docMk/>
          <pc:sldMk cId="2193066032" sldId="412"/>
        </pc:sldMkLst>
        <pc:spChg chg="mod">
          <ac:chgData name="Herbert Xin" userId="e9a22dce-685b-4760-b3ee-62caa91fb046" providerId="ADAL" clId="{A953655A-3BEC-4A4A-AE4E-BBB69DBC5669}" dt="2024-04-03T23:54:06.869" v="2" actId="20577"/>
          <ac:spMkLst>
            <pc:docMk/>
            <pc:sldMk cId="2193066032" sldId="412"/>
            <ac:spMk id="3" creationId="{C671CA14-3B78-2172-AC15-E12ADF11AAD9}"/>
          </ac:spMkLst>
        </pc:spChg>
      </pc:sldChg>
      <pc:sldChg chg="modSp mod">
        <pc:chgData name="Herbert Xin" userId="e9a22dce-685b-4760-b3ee-62caa91fb046" providerId="ADAL" clId="{A953655A-3BEC-4A4A-AE4E-BBB69DBC5669}" dt="2024-04-07T13:33:35.236" v="3937" actId="20577"/>
        <pc:sldMkLst>
          <pc:docMk/>
          <pc:sldMk cId="365589599" sldId="413"/>
        </pc:sldMkLst>
        <pc:spChg chg="mod">
          <ac:chgData name="Herbert Xin" userId="e9a22dce-685b-4760-b3ee-62caa91fb046" providerId="ADAL" clId="{A953655A-3BEC-4A4A-AE4E-BBB69DBC5669}" dt="2024-04-07T13:33:35.236" v="3937" actId="20577"/>
          <ac:spMkLst>
            <pc:docMk/>
            <pc:sldMk cId="365589599" sldId="413"/>
            <ac:spMk id="3" creationId="{52642094-ED1E-DFB7-DF48-D5AFEDD64A1F}"/>
          </ac:spMkLst>
        </pc:spChg>
      </pc:sldChg>
      <pc:sldChg chg="modSp mod">
        <pc:chgData name="Herbert Xin" userId="e9a22dce-685b-4760-b3ee-62caa91fb046" providerId="ADAL" clId="{A953655A-3BEC-4A4A-AE4E-BBB69DBC5669}" dt="2024-04-03T23:54:42.084" v="3"/>
        <pc:sldMkLst>
          <pc:docMk/>
          <pc:sldMk cId="2204388016" sldId="416"/>
        </pc:sldMkLst>
        <pc:spChg chg="mod">
          <ac:chgData name="Herbert Xin" userId="e9a22dce-685b-4760-b3ee-62caa91fb046" providerId="ADAL" clId="{A953655A-3BEC-4A4A-AE4E-BBB69DBC5669}" dt="2024-04-03T23:54:42.084" v="3"/>
          <ac:spMkLst>
            <pc:docMk/>
            <pc:sldMk cId="2204388016" sldId="416"/>
            <ac:spMk id="3" creationId="{A9240235-814A-D0FA-2F10-FA8AB74E401D}"/>
          </ac:spMkLst>
        </pc:spChg>
      </pc:sldChg>
      <pc:sldChg chg="del">
        <pc:chgData name="Herbert Xin" userId="e9a22dce-685b-4760-b3ee-62caa91fb046" providerId="ADAL" clId="{A953655A-3BEC-4A4A-AE4E-BBB69DBC5669}" dt="2024-04-03T23:55:03.305" v="4" actId="47"/>
        <pc:sldMkLst>
          <pc:docMk/>
          <pc:sldMk cId="2590377917" sldId="417"/>
        </pc:sldMkLst>
      </pc:sldChg>
      <pc:sldChg chg="del">
        <pc:chgData name="Herbert Xin" userId="e9a22dce-685b-4760-b3ee-62caa91fb046" providerId="ADAL" clId="{A953655A-3BEC-4A4A-AE4E-BBB69DBC5669}" dt="2024-04-03T23:55:03.305" v="4" actId="47"/>
        <pc:sldMkLst>
          <pc:docMk/>
          <pc:sldMk cId="2370069974" sldId="418"/>
        </pc:sldMkLst>
      </pc:sldChg>
      <pc:sldChg chg="del">
        <pc:chgData name="Herbert Xin" userId="e9a22dce-685b-4760-b3ee-62caa91fb046" providerId="ADAL" clId="{A953655A-3BEC-4A4A-AE4E-BBB69DBC5669}" dt="2024-04-03T23:55:03.305" v="4" actId="47"/>
        <pc:sldMkLst>
          <pc:docMk/>
          <pc:sldMk cId="635945121" sldId="419"/>
        </pc:sldMkLst>
      </pc:sldChg>
      <pc:sldChg chg="del">
        <pc:chgData name="Herbert Xin" userId="e9a22dce-685b-4760-b3ee-62caa91fb046" providerId="ADAL" clId="{A953655A-3BEC-4A4A-AE4E-BBB69DBC5669}" dt="2024-04-03T23:55:03.305" v="4" actId="47"/>
        <pc:sldMkLst>
          <pc:docMk/>
          <pc:sldMk cId="1289660778" sldId="420"/>
        </pc:sldMkLst>
      </pc:sldChg>
      <pc:sldChg chg="del">
        <pc:chgData name="Herbert Xin" userId="e9a22dce-685b-4760-b3ee-62caa91fb046" providerId="ADAL" clId="{A953655A-3BEC-4A4A-AE4E-BBB69DBC5669}" dt="2024-04-03T23:55:03.305" v="4" actId="47"/>
        <pc:sldMkLst>
          <pc:docMk/>
          <pc:sldMk cId="4250973209" sldId="421"/>
        </pc:sldMkLst>
      </pc:sldChg>
      <pc:sldChg chg="del">
        <pc:chgData name="Herbert Xin" userId="e9a22dce-685b-4760-b3ee-62caa91fb046" providerId="ADAL" clId="{A953655A-3BEC-4A4A-AE4E-BBB69DBC5669}" dt="2024-04-03T23:55:03.305" v="4" actId="47"/>
        <pc:sldMkLst>
          <pc:docMk/>
          <pc:sldMk cId="3364760469" sldId="422"/>
        </pc:sldMkLst>
      </pc:sldChg>
      <pc:sldChg chg="del">
        <pc:chgData name="Herbert Xin" userId="e9a22dce-685b-4760-b3ee-62caa91fb046" providerId="ADAL" clId="{A953655A-3BEC-4A4A-AE4E-BBB69DBC5669}" dt="2024-04-03T23:55:03.305" v="4" actId="47"/>
        <pc:sldMkLst>
          <pc:docMk/>
          <pc:sldMk cId="2663065950" sldId="423"/>
        </pc:sldMkLst>
      </pc:sldChg>
      <pc:sldChg chg="del">
        <pc:chgData name="Herbert Xin" userId="e9a22dce-685b-4760-b3ee-62caa91fb046" providerId="ADAL" clId="{A953655A-3BEC-4A4A-AE4E-BBB69DBC5669}" dt="2024-04-03T23:55:03.305" v="4" actId="47"/>
        <pc:sldMkLst>
          <pc:docMk/>
          <pc:sldMk cId="3582816222" sldId="424"/>
        </pc:sldMkLst>
      </pc:sldChg>
      <pc:sldChg chg="del">
        <pc:chgData name="Herbert Xin" userId="e9a22dce-685b-4760-b3ee-62caa91fb046" providerId="ADAL" clId="{A953655A-3BEC-4A4A-AE4E-BBB69DBC5669}" dt="2024-04-03T23:55:03.305" v="4" actId="47"/>
        <pc:sldMkLst>
          <pc:docMk/>
          <pc:sldMk cId="1363185534" sldId="425"/>
        </pc:sldMkLst>
      </pc:sldChg>
      <pc:sldChg chg="del">
        <pc:chgData name="Herbert Xin" userId="e9a22dce-685b-4760-b3ee-62caa91fb046" providerId="ADAL" clId="{A953655A-3BEC-4A4A-AE4E-BBB69DBC5669}" dt="2024-04-03T23:55:03.305" v="4" actId="47"/>
        <pc:sldMkLst>
          <pc:docMk/>
          <pc:sldMk cId="2536506" sldId="426"/>
        </pc:sldMkLst>
      </pc:sldChg>
      <pc:sldChg chg="addSp delSp modSp add del mod modTransition">
        <pc:chgData name="Herbert Xin" userId="e9a22dce-685b-4760-b3ee-62caa91fb046" providerId="ADAL" clId="{A953655A-3BEC-4A4A-AE4E-BBB69DBC5669}" dt="2024-04-04T07:03:18.387" v="2376"/>
        <pc:sldMkLst>
          <pc:docMk/>
          <pc:sldMk cId="3336835111" sldId="427"/>
        </pc:sldMkLst>
        <pc:spChg chg="mod">
          <ac:chgData name="Herbert Xin" userId="e9a22dce-685b-4760-b3ee-62caa91fb046" providerId="ADAL" clId="{A953655A-3BEC-4A4A-AE4E-BBB69DBC5669}" dt="2024-04-04T04:34:41.541" v="1065" actId="1036"/>
          <ac:spMkLst>
            <pc:docMk/>
            <pc:sldMk cId="3336835111" sldId="427"/>
            <ac:spMk id="3" creationId="{91C9A0C9-F83D-1B60-C260-4AE1D0CFEC23}"/>
          </ac:spMkLst>
        </pc:spChg>
        <pc:spChg chg="mod">
          <ac:chgData name="Herbert Xin" userId="e9a22dce-685b-4760-b3ee-62caa91fb046" providerId="ADAL" clId="{A953655A-3BEC-4A4A-AE4E-BBB69DBC5669}" dt="2024-04-04T04:34:41.541" v="1065" actId="1036"/>
          <ac:spMkLst>
            <pc:docMk/>
            <pc:sldMk cId="3336835111" sldId="427"/>
            <ac:spMk id="4" creationId="{2472D9B6-9CC8-17A0-EE3D-26C89A32F8D0}"/>
          </ac:spMkLst>
        </pc:spChg>
        <pc:spChg chg="mod">
          <ac:chgData name="Herbert Xin" userId="e9a22dce-685b-4760-b3ee-62caa91fb046" providerId="ADAL" clId="{A953655A-3BEC-4A4A-AE4E-BBB69DBC5669}" dt="2024-04-04T04:34:41.541" v="1065" actId="1036"/>
          <ac:spMkLst>
            <pc:docMk/>
            <pc:sldMk cId="3336835111" sldId="427"/>
            <ac:spMk id="5" creationId="{D540DF53-CE1A-C855-BCB3-2D016140AE35}"/>
          </ac:spMkLst>
        </pc:spChg>
        <pc:spChg chg="mod">
          <ac:chgData name="Herbert Xin" userId="e9a22dce-685b-4760-b3ee-62caa91fb046" providerId="ADAL" clId="{A953655A-3BEC-4A4A-AE4E-BBB69DBC5669}" dt="2024-04-04T04:34:41.541" v="1065" actId="1036"/>
          <ac:spMkLst>
            <pc:docMk/>
            <pc:sldMk cId="3336835111" sldId="427"/>
            <ac:spMk id="6" creationId="{4FAAF238-EF01-3A07-DDF9-FE2D7B39FE61}"/>
          </ac:spMkLst>
        </pc:spChg>
        <pc:spChg chg="mod">
          <ac:chgData name="Herbert Xin" userId="e9a22dce-685b-4760-b3ee-62caa91fb046" providerId="ADAL" clId="{A953655A-3BEC-4A4A-AE4E-BBB69DBC5669}" dt="2024-04-04T04:34:41.541" v="1065" actId="1036"/>
          <ac:spMkLst>
            <pc:docMk/>
            <pc:sldMk cId="3336835111" sldId="427"/>
            <ac:spMk id="7" creationId="{DA6B494F-B844-E428-3016-FC691543A1C9}"/>
          </ac:spMkLst>
        </pc:spChg>
        <pc:spChg chg="del">
          <ac:chgData name="Herbert Xin" userId="e9a22dce-685b-4760-b3ee-62caa91fb046" providerId="ADAL" clId="{A953655A-3BEC-4A4A-AE4E-BBB69DBC5669}" dt="2024-04-04T04:28:29.292" v="730" actId="478"/>
          <ac:spMkLst>
            <pc:docMk/>
            <pc:sldMk cId="3336835111" sldId="427"/>
            <ac:spMk id="8" creationId="{E64F86C0-5741-7760-10D5-A54C678B440A}"/>
          </ac:spMkLst>
        </pc:spChg>
        <pc:spChg chg="add mod">
          <ac:chgData name="Herbert Xin" userId="e9a22dce-685b-4760-b3ee-62caa91fb046" providerId="ADAL" clId="{A953655A-3BEC-4A4A-AE4E-BBB69DBC5669}" dt="2024-04-04T04:34:41.541" v="1065" actId="1036"/>
          <ac:spMkLst>
            <pc:docMk/>
            <pc:sldMk cId="3336835111" sldId="427"/>
            <ac:spMk id="9" creationId="{B5797D9E-D913-37DB-0CD9-547C13199D62}"/>
          </ac:spMkLst>
        </pc:spChg>
        <pc:spChg chg="mod">
          <ac:chgData name="Herbert Xin" userId="e9a22dce-685b-4760-b3ee-62caa91fb046" providerId="ADAL" clId="{A953655A-3BEC-4A4A-AE4E-BBB69DBC5669}" dt="2024-04-04T04:27:47.732" v="680" actId="20577"/>
          <ac:spMkLst>
            <pc:docMk/>
            <pc:sldMk cId="3336835111" sldId="427"/>
            <ac:spMk id="10" creationId="{95F1808B-23B7-103C-38C3-6043145275AB}"/>
          </ac:spMkLst>
        </pc:spChg>
        <pc:spChg chg="add mod">
          <ac:chgData name="Herbert Xin" userId="e9a22dce-685b-4760-b3ee-62caa91fb046" providerId="ADAL" clId="{A953655A-3BEC-4A4A-AE4E-BBB69DBC5669}" dt="2024-04-04T04:34:16.883" v="1055" actId="20577"/>
          <ac:spMkLst>
            <pc:docMk/>
            <pc:sldMk cId="3336835111" sldId="427"/>
            <ac:spMk id="11" creationId="{0BB0DB78-18E1-A86A-3F69-95A3B4A7C9D5}"/>
          </ac:spMkLst>
        </pc:spChg>
        <pc:spChg chg="add del mod">
          <ac:chgData name="Herbert Xin" userId="e9a22dce-685b-4760-b3ee-62caa91fb046" providerId="ADAL" clId="{A953655A-3BEC-4A4A-AE4E-BBB69DBC5669}" dt="2024-04-04T04:55:03.218" v="1280" actId="478"/>
          <ac:spMkLst>
            <pc:docMk/>
            <pc:sldMk cId="3336835111" sldId="427"/>
            <ac:spMk id="12" creationId="{1528F25A-DA9E-3C54-FA0D-71E8B0FF63B7}"/>
          </ac:spMkLst>
        </pc:spChg>
        <pc:spChg chg="add del mod">
          <ac:chgData name="Herbert Xin" userId="e9a22dce-685b-4760-b3ee-62caa91fb046" providerId="ADAL" clId="{A953655A-3BEC-4A4A-AE4E-BBB69DBC5669}" dt="2024-04-04T04:55:03.218" v="1280" actId="478"/>
          <ac:spMkLst>
            <pc:docMk/>
            <pc:sldMk cId="3336835111" sldId="427"/>
            <ac:spMk id="13" creationId="{FBE32143-5A10-C88A-ADC8-0D097BF44D77}"/>
          </ac:spMkLst>
        </pc:spChg>
        <pc:spChg chg="add del mod">
          <ac:chgData name="Herbert Xin" userId="e9a22dce-685b-4760-b3ee-62caa91fb046" providerId="ADAL" clId="{A953655A-3BEC-4A4A-AE4E-BBB69DBC5669}" dt="2024-04-04T04:55:03.218" v="1280" actId="478"/>
          <ac:spMkLst>
            <pc:docMk/>
            <pc:sldMk cId="3336835111" sldId="427"/>
            <ac:spMk id="14" creationId="{0B2FAD9A-8DEF-E6E7-B05F-E4B22FA56312}"/>
          </ac:spMkLst>
        </pc:spChg>
        <pc:spChg chg="add del mod">
          <ac:chgData name="Herbert Xin" userId="e9a22dce-685b-4760-b3ee-62caa91fb046" providerId="ADAL" clId="{A953655A-3BEC-4A4A-AE4E-BBB69DBC5669}" dt="2024-04-04T04:55:03.218" v="1280" actId="478"/>
          <ac:spMkLst>
            <pc:docMk/>
            <pc:sldMk cId="3336835111" sldId="427"/>
            <ac:spMk id="15" creationId="{47970DC9-E99A-0EC5-0905-81BE926BDA0F}"/>
          </ac:spMkLst>
        </pc:spChg>
        <pc:spChg chg="add del mod">
          <ac:chgData name="Herbert Xin" userId="e9a22dce-685b-4760-b3ee-62caa91fb046" providerId="ADAL" clId="{A953655A-3BEC-4A4A-AE4E-BBB69DBC5669}" dt="2024-04-04T04:55:03.218" v="1280" actId="478"/>
          <ac:spMkLst>
            <pc:docMk/>
            <pc:sldMk cId="3336835111" sldId="427"/>
            <ac:spMk id="16" creationId="{D731C117-9EB0-EDBD-D0B0-A894A7A1F538}"/>
          </ac:spMkLst>
        </pc:spChg>
        <pc:spChg chg="add del mod">
          <ac:chgData name="Herbert Xin" userId="e9a22dce-685b-4760-b3ee-62caa91fb046" providerId="ADAL" clId="{A953655A-3BEC-4A4A-AE4E-BBB69DBC5669}" dt="2024-04-04T04:55:03.218" v="1280" actId="478"/>
          <ac:spMkLst>
            <pc:docMk/>
            <pc:sldMk cId="3336835111" sldId="427"/>
            <ac:spMk id="17" creationId="{CC0D2B0E-36A2-5ACC-8111-57B75EAD82B9}"/>
          </ac:spMkLst>
        </pc:spChg>
        <pc:spChg chg="add mod">
          <ac:chgData name="Herbert Xin" userId="e9a22dce-685b-4760-b3ee-62caa91fb046" providerId="ADAL" clId="{A953655A-3BEC-4A4A-AE4E-BBB69DBC5669}" dt="2024-04-04T04:55:03.392" v="1281"/>
          <ac:spMkLst>
            <pc:docMk/>
            <pc:sldMk cId="3336835111" sldId="427"/>
            <ac:spMk id="18" creationId="{507B2EAD-EF31-DD39-7F3E-C0B8C64A4516}"/>
          </ac:spMkLst>
        </pc:spChg>
        <pc:spChg chg="add mod">
          <ac:chgData name="Herbert Xin" userId="e9a22dce-685b-4760-b3ee-62caa91fb046" providerId="ADAL" clId="{A953655A-3BEC-4A4A-AE4E-BBB69DBC5669}" dt="2024-04-04T04:55:03.392" v="1281"/>
          <ac:spMkLst>
            <pc:docMk/>
            <pc:sldMk cId="3336835111" sldId="427"/>
            <ac:spMk id="19" creationId="{5246ACC6-F2DC-8AC7-5802-38AFE80DC88C}"/>
          </ac:spMkLst>
        </pc:spChg>
        <pc:spChg chg="add del mod">
          <ac:chgData name="Herbert Xin" userId="e9a22dce-685b-4760-b3ee-62caa91fb046" providerId="ADAL" clId="{A953655A-3BEC-4A4A-AE4E-BBB69DBC5669}" dt="2024-04-04T04:55:43.440" v="1298" actId="478"/>
          <ac:spMkLst>
            <pc:docMk/>
            <pc:sldMk cId="3336835111" sldId="427"/>
            <ac:spMk id="20" creationId="{FF18B9F0-C107-EA58-A732-6C4DB05850A4}"/>
          </ac:spMkLst>
        </pc:spChg>
        <pc:spChg chg="add del mod">
          <ac:chgData name="Herbert Xin" userId="e9a22dce-685b-4760-b3ee-62caa91fb046" providerId="ADAL" clId="{A953655A-3BEC-4A4A-AE4E-BBB69DBC5669}" dt="2024-04-04T04:55:41.408" v="1297" actId="478"/>
          <ac:spMkLst>
            <pc:docMk/>
            <pc:sldMk cId="3336835111" sldId="427"/>
            <ac:spMk id="21" creationId="{17DE0E00-248E-B66A-C6E8-47D3739C0C0F}"/>
          </ac:spMkLst>
        </pc:spChg>
        <pc:spChg chg="add del mod">
          <ac:chgData name="Herbert Xin" userId="e9a22dce-685b-4760-b3ee-62caa91fb046" providerId="ADAL" clId="{A953655A-3BEC-4A4A-AE4E-BBB69DBC5669}" dt="2024-04-04T04:55:41.408" v="1297" actId="478"/>
          <ac:spMkLst>
            <pc:docMk/>
            <pc:sldMk cId="3336835111" sldId="427"/>
            <ac:spMk id="22" creationId="{7261810A-9B33-CE79-F89C-4E7243BD2D42}"/>
          </ac:spMkLst>
        </pc:spChg>
        <pc:spChg chg="add del mod">
          <ac:chgData name="Herbert Xin" userId="e9a22dce-685b-4760-b3ee-62caa91fb046" providerId="ADAL" clId="{A953655A-3BEC-4A4A-AE4E-BBB69DBC5669}" dt="2024-04-04T04:55:41.408" v="1297" actId="478"/>
          <ac:spMkLst>
            <pc:docMk/>
            <pc:sldMk cId="3336835111" sldId="427"/>
            <ac:spMk id="23" creationId="{165E34C4-658A-C7F5-34EC-182E07FB7B0B}"/>
          </ac:spMkLst>
        </pc:spChg>
        <pc:spChg chg="add del mod">
          <ac:chgData name="Herbert Xin" userId="e9a22dce-685b-4760-b3ee-62caa91fb046" providerId="ADAL" clId="{A953655A-3BEC-4A4A-AE4E-BBB69DBC5669}" dt="2024-04-04T04:55:41.408" v="1297" actId="478"/>
          <ac:spMkLst>
            <pc:docMk/>
            <pc:sldMk cId="3336835111" sldId="427"/>
            <ac:spMk id="24" creationId="{2C32B07F-F4CA-AA77-F028-439314702C70}"/>
          </ac:spMkLst>
        </pc:spChg>
        <pc:spChg chg="add mod">
          <ac:chgData name="Herbert Xin" userId="e9a22dce-685b-4760-b3ee-62caa91fb046" providerId="ADAL" clId="{A953655A-3BEC-4A4A-AE4E-BBB69DBC5669}" dt="2024-04-04T04:55:34.127" v="1293"/>
          <ac:spMkLst>
            <pc:docMk/>
            <pc:sldMk cId="3336835111" sldId="427"/>
            <ac:spMk id="25" creationId="{C0A7391A-FB0A-55C6-8074-82A80B0F9D73}"/>
          </ac:spMkLst>
        </pc:spChg>
        <pc:spChg chg="add mod">
          <ac:chgData name="Herbert Xin" userId="e9a22dce-685b-4760-b3ee-62caa91fb046" providerId="ADAL" clId="{A953655A-3BEC-4A4A-AE4E-BBB69DBC5669}" dt="2024-04-04T04:55:34.127" v="1293"/>
          <ac:spMkLst>
            <pc:docMk/>
            <pc:sldMk cId="3336835111" sldId="427"/>
            <ac:spMk id="26" creationId="{CCCE5662-7423-49D3-F8DE-4512CBDEBE7C}"/>
          </ac:spMkLst>
        </pc:spChg>
        <pc:spChg chg="add mod">
          <ac:chgData name="Herbert Xin" userId="e9a22dce-685b-4760-b3ee-62caa91fb046" providerId="ADAL" clId="{A953655A-3BEC-4A4A-AE4E-BBB69DBC5669}" dt="2024-04-04T04:55:34.127" v="1293"/>
          <ac:spMkLst>
            <pc:docMk/>
            <pc:sldMk cId="3336835111" sldId="427"/>
            <ac:spMk id="27" creationId="{324322DA-04CC-91BD-02A8-3E4495B27870}"/>
          </ac:spMkLst>
        </pc:spChg>
        <pc:spChg chg="add mod">
          <ac:chgData name="Herbert Xin" userId="e9a22dce-685b-4760-b3ee-62caa91fb046" providerId="ADAL" clId="{A953655A-3BEC-4A4A-AE4E-BBB69DBC5669}" dt="2024-04-04T04:55:34.127" v="1293"/>
          <ac:spMkLst>
            <pc:docMk/>
            <pc:sldMk cId="3336835111" sldId="427"/>
            <ac:spMk id="28" creationId="{8F712583-9EEC-9A82-60EA-13B719EB3242}"/>
          </ac:spMkLst>
        </pc:spChg>
        <pc:spChg chg="add mod">
          <ac:chgData name="Herbert Xin" userId="e9a22dce-685b-4760-b3ee-62caa91fb046" providerId="ADAL" clId="{A953655A-3BEC-4A4A-AE4E-BBB69DBC5669}" dt="2024-04-04T04:55:34.127" v="1293"/>
          <ac:spMkLst>
            <pc:docMk/>
            <pc:sldMk cId="3336835111" sldId="427"/>
            <ac:spMk id="29" creationId="{26AA7203-C691-777B-9439-9D773A34EE7E}"/>
          </ac:spMkLst>
        </pc:spChg>
      </pc:sldChg>
      <pc:sldChg chg="del">
        <pc:chgData name="Herbert Xin" userId="e9a22dce-685b-4760-b3ee-62caa91fb046" providerId="ADAL" clId="{A953655A-3BEC-4A4A-AE4E-BBB69DBC5669}" dt="2024-04-03T23:55:03.305" v="4" actId="47"/>
        <pc:sldMkLst>
          <pc:docMk/>
          <pc:sldMk cId="1648127420" sldId="428"/>
        </pc:sldMkLst>
      </pc:sldChg>
      <pc:sldChg chg="del">
        <pc:chgData name="Herbert Xin" userId="e9a22dce-685b-4760-b3ee-62caa91fb046" providerId="ADAL" clId="{A953655A-3BEC-4A4A-AE4E-BBB69DBC5669}" dt="2024-04-03T23:55:03.305" v="4" actId="47"/>
        <pc:sldMkLst>
          <pc:docMk/>
          <pc:sldMk cId="3313441139" sldId="430"/>
        </pc:sldMkLst>
      </pc:sldChg>
      <pc:sldChg chg="del">
        <pc:chgData name="Herbert Xin" userId="e9a22dce-685b-4760-b3ee-62caa91fb046" providerId="ADAL" clId="{A953655A-3BEC-4A4A-AE4E-BBB69DBC5669}" dt="2024-04-03T23:55:03.305" v="4" actId="47"/>
        <pc:sldMkLst>
          <pc:docMk/>
          <pc:sldMk cId="3176914197" sldId="431"/>
        </pc:sldMkLst>
      </pc:sldChg>
      <pc:sldChg chg="del">
        <pc:chgData name="Herbert Xin" userId="e9a22dce-685b-4760-b3ee-62caa91fb046" providerId="ADAL" clId="{A953655A-3BEC-4A4A-AE4E-BBB69DBC5669}" dt="2024-04-03T23:55:03.305" v="4" actId="47"/>
        <pc:sldMkLst>
          <pc:docMk/>
          <pc:sldMk cId="694078557" sldId="432"/>
        </pc:sldMkLst>
      </pc:sldChg>
      <pc:sldChg chg="del">
        <pc:chgData name="Herbert Xin" userId="e9a22dce-685b-4760-b3ee-62caa91fb046" providerId="ADAL" clId="{A953655A-3BEC-4A4A-AE4E-BBB69DBC5669}" dt="2024-04-03T23:55:03.305" v="4" actId="47"/>
        <pc:sldMkLst>
          <pc:docMk/>
          <pc:sldMk cId="2572302718" sldId="433"/>
        </pc:sldMkLst>
      </pc:sldChg>
      <pc:sldChg chg="del">
        <pc:chgData name="Herbert Xin" userId="e9a22dce-685b-4760-b3ee-62caa91fb046" providerId="ADAL" clId="{A953655A-3BEC-4A4A-AE4E-BBB69DBC5669}" dt="2024-04-03T23:55:03.305" v="4" actId="47"/>
        <pc:sldMkLst>
          <pc:docMk/>
          <pc:sldMk cId="3364221591" sldId="434"/>
        </pc:sldMkLst>
      </pc:sldChg>
      <pc:sldChg chg="del">
        <pc:chgData name="Herbert Xin" userId="e9a22dce-685b-4760-b3ee-62caa91fb046" providerId="ADAL" clId="{A953655A-3BEC-4A4A-AE4E-BBB69DBC5669}" dt="2024-04-03T23:55:03.305" v="4" actId="47"/>
        <pc:sldMkLst>
          <pc:docMk/>
          <pc:sldMk cId="3249378104" sldId="435"/>
        </pc:sldMkLst>
      </pc:sldChg>
      <pc:sldChg chg="del">
        <pc:chgData name="Herbert Xin" userId="e9a22dce-685b-4760-b3ee-62caa91fb046" providerId="ADAL" clId="{A953655A-3BEC-4A4A-AE4E-BBB69DBC5669}" dt="2024-04-03T23:55:03.305" v="4" actId="47"/>
        <pc:sldMkLst>
          <pc:docMk/>
          <pc:sldMk cId="143209862" sldId="436"/>
        </pc:sldMkLst>
      </pc:sldChg>
      <pc:sldChg chg="del">
        <pc:chgData name="Herbert Xin" userId="e9a22dce-685b-4760-b3ee-62caa91fb046" providerId="ADAL" clId="{A953655A-3BEC-4A4A-AE4E-BBB69DBC5669}" dt="2024-04-03T23:55:03.305" v="4" actId="47"/>
        <pc:sldMkLst>
          <pc:docMk/>
          <pc:sldMk cId="2660418080" sldId="437"/>
        </pc:sldMkLst>
      </pc:sldChg>
      <pc:sldChg chg="del">
        <pc:chgData name="Herbert Xin" userId="e9a22dce-685b-4760-b3ee-62caa91fb046" providerId="ADAL" clId="{A953655A-3BEC-4A4A-AE4E-BBB69DBC5669}" dt="2024-04-03T23:55:03.305" v="4" actId="47"/>
        <pc:sldMkLst>
          <pc:docMk/>
          <pc:sldMk cId="3089788028" sldId="438"/>
        </pc:sldMkLst>
      </pc:sldChg>
      <pc:sldChg chg="del">
        <pc:chgData name="Herbert Xin" userId="e9a22dce-685b-4760-b3ee-62caa91fb046" providerId="ADAL" clId="{A953655A-3BEC-4A4A-AE4E-BBB69DBC5669}" dt="2024-04-03T23:55:03.305" v="4" actId="47"/>
        <pc:sldMkLst>
          <pc:docMk/>
          <pc:sldMk cId="1588193862" sldId="439"/>
        </pc:sldMkLst>
      </pc:sldChg>
      <pc:sldChg chg="del">
        <pc:chgData name="Herbert Xin" userId="e9a22dce-685b-4760-b3ee-62caa91fb046" providerId="ADAL" clId="{A953655A-3BEC-4A4A-AE4E-BBB69DBC5669}" dt="2024-04-03T23:55:03.305" v="4" actId="47"/>
        <pc:sldMkLst>
          <pc:docMk/>
          <pc:sldMk cId="2178059408" sldId="440"/>
        </pc:sldMkLst>
      </pc:sldChg>
      <pc:sldChg chg="del">
        <pc:chgData name="Herbert Xin" userId="e9a22dce-685b-4760-b3ee-62caa91fb046" providerId="ADAL" clId="{A953655A-3BEC-4A4A-AE4E-BBB69DBC5669}" dt="2024-04-03T23:55:03.305" v="4" actId="47"/>
        <pc:sldMkLst>
          <pc:docMk/>
          <pc:sldMk cId="4022895089" sldId="441"/>
        </pc:sldMkLst>
      </pc:sldChg>
      <pc:sldChg chg="del">
        <pc:chgData name="Herbert Xin" userId="e9a22dce-685b-4760-b3ee-62caa91fb046" providerId="ADAL" clId="{A953655A-3BEC-4A4A-AE4E-BBB69DBC5669}" dt="2024-04-03T23:55:03.305" v="4" actId="47"/>
        <pc:sldMkLst>
          <pc:docMk/>
          <pc:sldMk cId="619840768" sldId="442"/>
        </pc:sldMkLst>
      </pc:sldChg>
      <pc:sldChg chg="del">
        <pc:chgData name="Herbert Xin" userId="e9a22dce-685b-4760-b3ee-62caa91fb046" providerId="ADAL" clId="{A953655A-3BEC-4A4A-AE4E-BBB69DBC5669}" dt="2024-04-03T23:55:03.305" v="4" actId="47"/>
        <pc:sldMkLst>
          <pc:docMk/>
          <pc:sldMk cId="829901263" sldId="443"/>
        </pc:sldMkLst>
      </pc:sldChg>
      <pc:sldChg chg="del">
        <pc:chgData name="Herbert Xin" userId="e9a22dce-685b-4760-b3ee-62caa91fb046" providerId="ADAL" clId="{A953655A-3BEC-4A4A-AE4E-BBB69DBC5669}" dt="2024-04-03T23:55:03.305" v="4" actId="47"/>
        <pc:sldMkLst>
          <pc:docMk/>
          <pc:sldMk cId="2490852244" sldId="444"/>
        </pc:sldMkLst>
      </pc:sldChg>
      <pc:sldChg chg="del">
        <pc:chgData name="Herbert Xin" userId="e9a22dce-685b-4760-b3ee-62caa91fb046" providerId="ADAL" clId="{A953655A-3BEC-4A4A-AE4E-BBB69DBC5669}" dt="2024-04-03T23:55:03.305" v="4" actId="47"/>
        <pc:sldMkLst>
          <pc:docMk/>
          <pc:sldMk cId="2567519761" sldId="445"/>
        </pc:sldMkLst>
      </pc:sldChg>
      <pc:sldChg chg="del">
        <pc:chgData name="Herbert Xin" userId="e9a22dce-685b-4760-b3ee-62caa91fb046" providerId="ADAL" clId="{A953655A-3BEC-4A4A-AE4E-BBB69DBC5669}" dt="2024-04-03T23:55:03.305" v="4" actId="47"/>
        <pc:sldMkLst>
          <pc:docMk/>
          <pc:sldMk cId="3473726691" sldId="446"/>
        </pc:sldMkLst>
      </pc:sldChg>
      <pc:sldChg chg="del">
        <pc:chgData name="Herbert Xin" userId="e9a22dce-685b-4760-b3ee-62caa91fb046" providerId="ADAL" clId="{A953655A-3BEC-4A4A-AE4E-BBB69DBC5669}" dt="2024-04-03T23:55:03.305" v="4" actId="47"/>
        <pc:sldMkLst>
          <pc:docMk/>
          <pc:sldMk cId="1060010206" sldId="447"/>
        </pc:sldMkLst>
      </pc:sldChg>
      <pc:sldChg chg="del">
        <pc:chgData name="Herbert Xin" userId="e9a22dce-685b-4760-b3ee-62caa91fb046" providerId="ADAL" clId="{A953655A-3BEC-4A4A-AE4E-BBB69DBC5669}" dt="2024-04-03T23:55:03.305" v="4" actId="47"/>
        <pc:sldMkLst>
          <pc:docMk/>
          <pc:sldMk cId="964125985" sldId="449"/>
        </pc:sldMkLst>
      </pc:sldChg>
      <pc:sldChg chg="del">
        <pc:chgData name="Herbert Xin" userId="e9a22dce-685b-4760-b3ee-62caa91fb046" providerId="ADAL" clId="{A953655A-3BEC-4A4A-AE4E-BBB69DBC5669}" dt="2024-04-03T23:55:03.305" v="4" actId="47"/>
        <pc:sldMkLst>
          <pc:docMk/>
          <pc:sldMk cId="2156056248" sldId="450"/>
        </pc:sldMkLst>
      </pc:sldChg>
      <pc:sldChg chg="del">
        <pc:chgData name="Herbert Xin" userId="e9a22dce-685b-4760-b3ee-62caa91fb046" providerId="ADAL" clId="{A953655A-3BEC-4A4A-AE4E-BBB69DBC5669}" dt="2024-04-03T23:55:03.305" v="4" actId="47"/>
        <pc:sldMkLst>
          <pc:docMk/>
          <pc:sldMk cId="3425449260" sldId="451"/>
        </pc:sldMkLst>
      </pc:sldChg>
      <pc:sldChg chg="del">
        <pc:chgData name="Herbert Xin" userId="e9a22dce-685b-4760-b3ee-62caa91fb046" providerId="ADAL" clId="{A953655A-3BEC-4A4A-AE4E-BBB69DBC5669}" dt="2024-04-03T23:55:03.305" v="4" actId="47"/>
        <pc:sldMkLst>
          <pc:docMk/>
          <pc:sldMk cId="2040583831" sldId="452"/>
        </pc:sldMkLst>
      </pc:sldChg>
      <pc:sldChg chg="del">
        <pc:chgData name="Herbert Xin" userId="e9a22dce-685b-4760-b3ee-62caa91fb046" providerId="ADAL" clId="{A953655A-3BEC-4A4A-AE4E-BBB69DBC5669}" dt="2024-04-03T23:55:03.305" v="4" actId="47"/>
        <pc:sldMkLst>
          <pc:docMk/>
          <pc:sldMk cId="3352779227" sldId="453"/>
        </pc:sldMkLst>
      </pc:sldChg>
      <pc:sldChg chg="del">
        <pc:chgData name="Herbert Xin" userId="e9a22dce-685b-4760-b3ee-62caa91fb046" providerId="ADAL" clId="{A953655A-3BEC-4A4A-AE4E-BBB69DBC5669}" dt="2024-04-03T23:55:03.305" v="4" actId="47"/>
        <pc:sldMkLst>
          <pc:docMk/>
          <pc:sldMk cId="2962371866" sldId="454"/>
        </pc:sldMkLst>
      </pc:sldChg>
      <pc:sldChg chg="del">
        <pc:chgData name="Herbert Xin" userId="e9a22dce-685b-4760-b3ee-62caa91fb046" providerId="ADAL" clId="{A953655A-3BEC-4A4A-AE4E-BBB69DBC5669}" dt="2024-04-03T23:55:03.305" v="4" actId="47"/>
        <pc:sldMkLst>
          <pc:docMk/>
          <pc:sldMk cId="1460945993" sldId="456"/>
        </pc:sldMkLst>
      </pc:sldChg>
      <pc:sldChg chg="del">
        <pc:chgData name="Herbert Xin" userId="e9a22dce-685b-4760-b3ee-62caa91fb046" providerId="ADAL" clId="{A953655A-3BEC-4A4A-AE4E-BBB69DBC5669}" dt="2024-04-03T23:55:03.305" v="4" actId="47"/>
        <pc:sldMkLst>
          <pc:docMk/>
          <pc:sldMk cId="46570928" sldId="457"/>
        </pc:sldMkLst>
      </pc:sldChg>
      <pc:sldChg chg="del">
        <pc:chgData name="Herbert Xin" userId="e9a22dce-685b-4760-b3ee-62caa91fb046" providerId="ADAL" clId="{A953655A-3BEC-4A4A-AE4E-BBB69DBC5669}" dt="2024-04-03T23:55:03.305" v="4" actId="47"/>
        <pc:sldMkLst>
          <pc:docMk/>
          <pc:sldMk cId="1152323492" sldId="458"/>
        </pc:sldMkLst>
      </pc:sldChg>
      <pc:sldChg chg="del">
        <pc:chgData name="Herbert Xin" userId="e9a22dce-685b-4760-b3ee-62caa91fb046" providerId="ADAL" clId="{A953655A-3BEC-4A4A-AE4E-BBB69DBC5669}" dt="2024-04-03T23:55:03.305" v="4" actId="47"/>
        <pc:sldMkLst>
          <pc:docMk/>
          <pc:sldMk cId="1004289547" sldId="459"/>
        </pc:sldMkLst>
      </pc:sldChg>
      <pc:sldChg chg="del">
        <pc:chgData name="Herbert Xin" userId="e9a22dce-685b-4760-b3ee-62caa91fb046" providerId="ADAL" clId="{A953655A-3BEC-4A4A-AE4E-BBB69DBC5669}" dt="2024-04-03T23:55:03.305" v="4" actId="47"/>
        <pc:sldMkLst>
          <pc:docMk/>
          <pc:sldMk cId="3975160520" sldId="460"/>
        </pc:sldMkLst>
      </pc:sldChg>
      <pc:sldChg chg="del">
        <pc:chgData name="Herbert Xin" userId="e9a22dce-685b-4760-b3ee-62caa91fb046" providerId="ADAL" clId="{A953655A-3BEC-4A4A-AE4E-BBB69DBC5669}" dt="2024-04-03T23:55:03.305" v="4" actId="47"/>
        <pc:sldMkLst>
          <pc:docMk/>
          <pc:sldMk cId="395526268" sldId="461"/>
        </pc:sldMkLst>
      </pc:sldChg>
      <pc:sldChg chg="del">
        <pc:chgData name="Herbert Xin" userId="e9a22dce-685b-4760-b3ee-62caa91fb046" providerId="ADAL" clId="{A953655A-3BEC-4A4A-AE4E-BBB69DBC5669}" dt="2024-04-03T23:55:03.305" v="4" actId="47"/>
        <pc:sldMkLst>
          <pc:docMk/>
          <pc:sldMk cId="2461783870" sldId="462"/>
        </pc:sldMkLst>
      </pc:sldChg>
      <pc:sldChg chg="del">
        <pc:chgData name="Herbert Xin" userId="e9a22dce-685b-4760-b3ee-62caa91fb046" providerId="ADAL" clId="{A953655A-3BEC-4A4A-AE4E-BBB69DBC5669}" dt="2024-04-03T23:55:03.305" v="4" actId="47"/>
        <pc:sldMkLst>
          <pc:docMk/>
          <pc:sldMk cId="3206114016" sldId="463"/>
        </pc:sldMkLst>
      </pc:sldChg>
      <pc:sldChg chg="del">
        <pc:chgData name="Herbert Xin" userId="e9a22dce-685b-4760-b3ee-62caa91fb046" providerId="ADAL" clId="{A953655A-3BEC-4A4A-AE4E-BBB69DBC5669}" dt="2024-04-03T23:55:03.305" v="4" actId="47"/>
        <pc:sldMkLst>
          <pc:docMk/>
          <pc:sldMk cId="1520748902" sldId="464"/>
        </pc:sldMkLst>
      </pc:sldChg>
      <pc:sldChg chg="del">
        <pc:chgData name="Herbert Xin" userId="e9a22dce-685b-4760-b3ee-62caa91fb046" providerId="ADAL" clId="{A953655A-3BEC-4A4A-AE4E-BBB69DBC5669}" dt="2024-04-03T23:55:03.305" v="4" actId="47"/>
        <pc:sldMkLst>
          <pc:docMk/>
          <pc:sldMk cId="349837204" sldId="465"/>
        </pc:sldMkLst>
      </pc:sldChg>
      <pc:sldChg chg="del">
        <pc:chgData name="Herbert Xin" userId="e9a22dce-685b-4760-b3ee-62caa91fb046" providerId="ADAL" clId="{A953655A-3BEC-4A4A-AE4E-BBB69DBC5669}" dt="2024-04-03T23:55:03.305" v="4" actId="47"/>
        <pc:sldMkLst>
          <pc:docMk/>
          <pc:sldMk cId="2000201010" sldId="466"/>
        </pc:sldMkLst>
      </pc:sldChg>
      <pc:sldChg chg="del">
        <pc:chgData name="Herbert Xin" userId="e9a22dce-685b-4760-b3ee-62caa91fb046" providerId="ADAL" clId="{A953655A-3BEC-4A4A-AE4E-BBB69DBC5669}" dt="2024-04-03T23:55:03.305" v="4" actId="47"/>
        <pc:sldMkLst>
          <pc:docMk/>
          <pc:sldMk cId="1187185137" sldId="467"/>
        </pc:sldMkLst>
      </pc:sldChg>
      <pc:sldChg chg="del">
        <pc:chgData name="Herbert Xin" userId="e9a22dce-685b-4760-b3ee-62caa91fb046" providerId="ADAL" clId="{A953655A-3BEC-4A4A-AE4E-BBB69DBC5669}" dt="2024-04-03T23:55:03.305" v="4" actId="47"/>
        <pc:sldMkLst>
          <pc:docMk/>
          <pc:sldMk cId="226368599" sldId="468"/>
        </pc:sldMkLst>
      </pc:sldChg>
      <pc:sldChg chg="del">
        <pc:chgData name="Herbert Xin" userId="e9a22dce-685b-4760-b3ee-62caa91fb046" providerId="ADAL" clId="{A953655A-3BEC-4A4A-AE4E-BBB69DBC5669}" dt="2024-04-03T23:55:03.305" v="4" actId="47"/>
        <pc:sldMkLst>
          <pc:docMk/>
          <pc:sldMk cId="2899699811" sldId="469"/>
        </pc:sldMkLst>
      </pc:sldChg>
      <pc:sldChg chg="del">
        <pc:chgData name="Herbert Xin" userId="e9a22dce-685b-4760-b3ee-62caa91fb046" providerId="ADAL" clId="{A953655A-3BEC-4A4A-AE4E-BBB69DBC5669}" dt="2024-04-03T23:55:03.305" v="4" actId="47"/>
        <pc:sldMkLst>
          <pc:docMk/>
          <pc:sldMk cId="3616254854" sldId="470"/>
        </pc:sldMkLst>
      </pc:sldChg>
      <pc:sldChg chg="del">
        <pc:chgData name="Herbert Xin" userId="e9a22dce-685b-4760-b3ee-62caa91fb046" providerId="ADAL" clId="{A953655A-3BEC-4A4A-AE4E-BBB69DBC5669}" dt="2024-04-03T23:55:03.305" v="4" actId="47"/>
        <pc:sldMkLst>
          <pc:docMk/>
          <pc:sldMk cId="2383890992" sldId="471"/>
        </pc:sldMkLst>
      </pc:sldChg>
      <pc:sldChg chg="del">
        <pc:chgData name="Herbert Xin" userId="e9a22dce-685b-4760-b3ee-62caa91fb046" providerId="ADAL" clId="{A953655A-3BEC-4A4A-AE4E-BBB69DBC5669}" dt="2024-04-03T23:55:03.305" v="4" actId="47"/>
        <pc:sldMkLst>
          <pc:docMk/>
          <pc:sldMk cId="2784439777" sldId="472"/>
        </pc:sldMkLst>
      </pc:sldChg>
      <pc:sldChg chg="del">
        <pc:chgData name="Herbert Xin" userId="e9a22dce-685b-4760-b3ee-62caa91fb046" providerId="ADAL" clId="{A953655A-3BEC-4A4A-AE4E-BBB69DBC5669}" dt="2024-04-03T23:55:03.305" v="4" actId="47"/>
        <pc:sldMkLst>
          <pc:docMk/>
          <pc:sldMk cId="2317927475" sldId="473"/>
        </pc:sldMkLst>
      </pc:sldChg>
      <pc:sldChg chg="del">
        <pc:chgData name="Herbert Xin" userId="e9a22dce-685b-4760-b3ee-62caa91fb046" providerId="ADAL" clId="{A953655A-3BEC-4A4A-AE4E-BBB69DBC5669}" dt="2024-04-03T23:55:03.305" v="4" actId="47"/>
        <pc:sldMkLst>
          <pc:docMk/>
          <pc:sldMk cId="947729446" sldId="474"/>
        </pc:sldMkLst>
      </pc:sldChg>
      <pc:sldChg chg="del">
        <pc:chgData name="Herbert Xin" userId="e9a22dce-685b-4760-b3ee-62caa91fb046" providerId="ADAL" clId="{A953655A-3BEC-4A4A-AE4E-BBB69DBC5669}" dt="2024-04-03T23:55:03.305" v="4" actId="47"/>
        <pc:sldMkLst>
          <pc:docMk/>
          <pc:sldMk cId="1469428825" sldId="475"/>
        </pc:sldMkLst>
      </pc:sldChg>
      <pc:sldChg chg="del">
        <pc:chgData name="Herbert Xin" userId="e9a22dce-685b-4760-b3ee-62caa91fb046" providerId="ADAL" clId="{A953655A-3BEC-4A4A-AE4E-BBB69DBC5669}" dt="2024-04-03T23:55:03.305" v="4" actId="47"/>
        <pc:sldMkLst>
          <pc:docMk/>
          <pc:sldMk cId="806758304" sldId="476"/>
        </pc:sldMkLst>
      </pc:sldChg>
      <pc:sldChg chg="del">
        <pc:chgData name="Herbert Xin" userId="e9a22dce-685b-4760-b3ee-62caa91fb046" providerId="ADAL" clId="{A953655A-3BEC-4A4A-AE4E-BBB69DBC5669}" dt="2024-04-03T23:55:03.305" v="4" actId="47"/>
        <pc:sldMkLst>
          <pc:docMk/>
          <pc:sldMk cId="1616808767" sldId="477"/>
        </pc:sldMkLst>
      </pc:sldChg>
      <pc:sldChg chg="del">
        <pc:chgData name="Herbert Xin" userId="e9a22dce-685b-4760-b3ee-62caa91fb046" providerId="ADAL" clId="{A953655A-3BEC-4A4A-AE4E-BBB69DBC5669}" dt="2024-04-03T23:55:03.305" v="4" actId="47"/>
        <pc:sldMkLst>
          <pc:docMk/>
          <pc:sldMk cId="2342419274" sldId="478"/>
        </pc:sldMkLst>
      </pc:sldChg>
      <pc:sldChg chg="del">
        <pc:chgData name="Herbert Xin" userId="e9a22dce-685b-4760-b3ee-62caa91fb046" providerId="ADAL" clId="{A953655A-3BEC-4A4A-AE4E-BBB69DBC5669}" dt="2024-04-03T23:55:03.305" v="4" actId="47"/>
        <pc:sldMkLst>
          <pc:docMk/>
          <pc:sldMk cId="473469787" sldId="479"/>
        </pc:sldMkLst>
      </pc:sldChg>
      <pc:sldChg chg="del">
        <pc:chgData name="Herbert Xin" userId="e9a22dce-685b-4760-b3ee-62caa91fb046" providerId="ADAL" clId="{A953655A-3BEC-4A4A-AE4E-BBB69DBC5669}" dt="2024-04-03T23:55:03.305" v="4" actId="47"/>
        <pc:sldMkLst>
          <pc:docMk/>
          <pc:sldMk cId="3413246653" sldId="480"/>
        </pc:sldMkLst>
      </pc:sldChg>
      <pc:sldChg chg="del">
        <pc:chgData name="Herbert Xin" userId="e9a22dce-685b-4760-b3ee-62caa91fb046" providerId="ADAL" clId="{A953655A-3BEC-4A4A-AE4E-BBB69DBC5669}" dt="2024-04-03T23:55:03.305" v="4" actId="47"/>
        <pc:sldMkLst>
          <pc:docMk/>
          <pc:sldMk cId="2024985544" sldId="481"/>
        </pc:sldMkLst>
      </pc:sldChg>
      <pc:sldChg chg="del">
        <pc:chgData name="Herbert Xin" userId="e9a22dce-685b-4760-b3ee-62caa91fb046" providerId="ADAL" clId="{A953655A-3BEC-4A4A-AE4E-BBB69DBC5669}" dt="2024-04-03T23:55:03.305" v="4" actId="47"/>
        <pc:sldMkLst>
          <pc:docMk/>
          <pc:sldMk cId="3154835792" sldId="482"/>
        </pc:sldMkLst>
      </pc:sldChg>
      <pc:sldChg chg="del">
        <pc:chgData name="Herbert Xin" userId="e9a22dce-685b-4760-b3ee-62caa91fb046" providerId="ADAL" clId="{A953655A-3BEC-4A4A-AE4E-BBB69DBC5669}" dt="2024-04-03T23:55:03.305" v="4" actId="47"/>
        <pc:sldMkLst>
          <pc:docMk/>
          <pc:sldMk cId="1976712059" sldId="483"/>
        </pc:sldMkLst>
      </pc:sldChg>
      <pc:sldChg chg="del">
        <pc:chgData name="Herbert Xin" userId="e9a22dce-685b-4760-b3ee-62caa91fb046" providerId="ADAL" clId="{A953655A-3BEC-4A4A-AE4E-BBB69DBC5669}" dt="2024-04-03T23:55:03.305" v="4" actId="47"/>
        <pc:sldMkLst>
          <pc:docMk/>
          <pc:sldMk cId="3246997453" sldId="484"/>
        </pc:sldMkLst>
      </pc:sldChg>
      <pc:sldChg chg="del">
        <pc:chgData name="Herbert Xin" userId="e9a22dce-685b-4760-b3ee-62caa91fb046" providerId="ADAL" clId="{A953655A-3BEC-4A4A-AE4E-BBB69DBC5669}" dt="2024-04-03T23:55:03.305" v="4" actId="47"/>
        <pc:sldMkLst>
          <pc:docMk/>
          <pc:sldMk cId="3400846372" sldId="485"/>
        </pc:sldMkLst>
      </pc:sldChg>
      <pc:sldChg chg="del">
        <pc:chgData name="Herbert Xin" userId="e9a22dce-685b-4760-b3ee-62caa91fb046" providerId="ADAL" clId="{A953655A-3BEC-4A4A-AE4E-BBB69DBC5669}" dt="2024-04-03T23:55:03.305" v="4" actId="47"/>
        <pc:sldMkLst>
          <pc:docMk/>
          <pc:sldMk cId="3636461354" sldId="486"/>
        </pc:sldMkLst>
      </pc:sldChg>
      <pc:sldChg chg="ord">
        <pc:chgData name="Herbert Xin" userId="e9a22dce-685b-4760-b3ee-62caa91fb046" providerId="ADAL" clId="{A953655A-3BEC-4A4A-AE4E-BBB69DBC5669}" dt="2024-04-07T11:52:57.627" v="3534"/>
        <pc:sldMkLst>
          <pc:docMk/>
          <pc:sldMk cId="2019771179" sldId="487"/>
        </pc:sldMkLst>
      </pc:sldChg>
      <pc:sldChg chg="del">
        <pc:chgData name="Herbert Xin" userId="e9a22dce-685b-4760-b3ee-62caa91fb046" providerId="ADAL" clId="{A953655A-3BEC-4A4A-AE4E-BBB69DBC5669}" dt="2024-04-03T23:55:03.305" v="4" actId="47"/>
        <pc:sldMkLst>
          <pc:docMk/>
          <pc:sldMk cId="3574140199" sldId="488"/>
        </pc:sldMkLst>
      </pc:sldChg>
      <pc:sldChg chg="del">
        <pc:chgData name="Herbert Xin" userId="e9a22dce-685b-4760-b3ee-62caa91fb046" providerId="ADAL" clId="{A953655A-3BEC-4A4A-AE4E-BBB69DBC5669}" dt="2024-04-03T23:55:03.305" v="4" actId="47"/>
        <pc:sldMkLst>
          <pc:docMk/>
          <pc:sldMk cId="3046235950" sldId="489"/>
        </pc:sldMkLst>
      </pc:sldChg>
      <pc:sldChg chg="del">
        <pc:chgData name="Herbert Xin" userId="e9a22dce-685b-4760-b3ee-62caa91fb046" providerId="ADAL" clId="{A953655A-3BEC-4A4A-AE4E-BBB69DBC5669}" dt="2024-04-03T23:55:03.305" v="4" actId="47"/>
        <pc:sldMkLst>
          <pc:docMk/>
          <pc:sldMk cId="3971793433" sldId="490"/>
        </pc:sldMkLst>
      </pc:sldChg>
      <pc:sldChg chg="del">
        <pc:chgData name="Herbert Xin" userId="e9a22dce-685b-4760-b3ee-62caa91fb046" providerId="ADAL" clId="{A953655A-3BEC-4A4A-AE4E-BBB69DBC5669}" dt="2024-04-03T23:55:03.305" v="4" actId="47"/>
        <pc:sldMkLst>
          <pc:docMk/>
          <pc:sldMk cId="397896654" sldId="491"/>
        </pc:sldMkLst>
      </pc:sldChg>
      <pc:sldChg chg="del">
        <pc:chgData name="Herbert Xin" userId="e9a22dce-685b-4760-b3ee-62caa91fb046" providerId="ADAL" clId="{A953655A-3BEC-4A4A-AE4E-BBB69DBC5669}" dt="2024-04-03T23:55:03.305" v="4" actId="47"/>
        <pc:sldMkLst>
          <pc:docMk/>
          <pc:sldMk cId="1389577760" sldId="492"/>
        </pc:sldMkLst>
      </pc:sldChg>
      <pc:sldChg chg="del">
        <pc:chgData name="Herbert Xin" userId="e9a22dce-685b-4760-b3ee-62caa91fb046" providerId="ADAL" clId="{A953655A-3BEC-4A4A-AE4E-BBB69DBC5669}" dt="2024-04-03T23:55:03.305" v="4" actId="47"/>
        <pc:sldMkLst>
          <pc:docMk/>
          <pc:sldMk cId="278846209" sldId="493"/>
        </pc:sldMkLst>
      </pc:sldChg>
      <pc:sldChg chg="del">
        <pc:chgData name="Herbert Xin" userId="e9a22dce-685b-4760-b3ee-62caa91fb046" providerId="ADAL" clId="{A953655A-3BEC-4A4A-AE4E-BBB69DBC5669}" dt="2024-04-07T11:43:59.571" v="3349" actId="47"/>
        <pc:sldMkLst>
          <pc:docMk/>
          <pc:sldMk cId="3409757765" sldId="495"/>
        </pc:sldMkLst>
      </pc:sldChg>
      <pc:sldChg chg="del">
        <pc:chgData name="Herbert Xin" userId="e9a22dce-685b-4760-b3ee-62caa91fb046" providerId="ADAL" clId="{A953655A-3BEC-4A4A-AE4E-BBB69DBC5669}" dt="2024-04-03T23:19:52.819" v="0" actId="47"/>
        <pc:sldMkLst>
          <pc:docMk/>
          <pc:sldMk cId="562409102" sldId="497"/>
        </pc:sldMkLst>
      </pc:sldChg>
      <pc:sldChg chg="del">
        <pc:chgData name="Herbert Xin" userId="e9a22dce-685b-4760-b3ee-62caa91fb046" providerId="ADAL" clId="{A953655A-3BEC-4A4A-AE4E-BBB69DBC5669}" dt="2024-04-03T23:19:52.819" v="0" actId="47"/>
        <pc:sldMkLst>
          <pc:docMk/>
          <pc:sldMk cId="3960157392" sldId="498"/>
        </pc:sldMkLst>
      </pc:sldChg>
      <pc:sldChg chg="del">
        <pc:chgData name="Herbert Xin" userId="e9a22dce-685b-4760-b3ee-62caa91fb046" providerId="ADAL" clId="{A953655A-3BEC-4A4A-AE4E-BBB69DBC5669}" dt="2024-04-03T23:19:52.819" v="0" actId="47"/>
        <pc:sldMkLst>
          <pc:docMk/>
          <pc:sldMk cId="4180003298" sldId="499"/>
        </pc:sldMkLst>
      </pc:sldChg>
      <pc:sldChg chg="del">
        <pc:chgData name="Herbert Xin" userId="e9a22dce-685b-4760-b3ee-62caa91fb046" providerId="ADAL" clId="{A953655A-3BEC-4A4A-AE4E-BBB69DBC5669}" dt="2024-04-03T23:19:52.819" v="0" actId="47"/>
        <pc:sldMkLst>
          <pc:docMk/>
          <pc:sldMk cId="1315749291" sldId="500"/>
        </pc:sldMkLst>
      </pc:sldChg>
      <pc:sldChg chg="del">
        <pc:chgData name="Herbert Xin" userId="e9a22dce-685b-4760-b3ee-62caa91fb046" providerId="ADAL" clId="{A953655A-3BEC-4A4A-AE4E-BBB69DBC5669}" dt="2024-04-03T23:19:52.819" v="0" actId="47"/>
        <pc:sldMkLst>
          <pc:docMk/>
          <pc:sldMk cId="1857099727" sldId="501"/>
        </pc:sldMkLst>
      </pc:sldChg>
      <pc:sldChg chg="del">
        <pc:chgData name="Herbert Xin" userId="e9a22dce-685b-4760-b3ee-62caa91fb046" providerId="ADAL" clId="{A953655A-3BEC-4A4A-AE4E-BBB69DBC5669}" dt="2024-04-03T23:19:52.819" v="0" actId="47"/>
        <pc:sldMkLst>
          <pc:docMk/>
          <pc:sldMk cId="2842549783" sldId="502"/>
        </pc:sldMkLst>
      </pc:sldChg>
      <pc:sldChg chg="del">
        <pc:chgData name="Herbert Xin" userId="e9a22dce-685b-4760-b3ee-62caa91fb046" providerId="ADAL" clId="{A953655A-3BEC-4A4A-AE4E-BBB69DBC5669}" dt="2024-04-03T23:19:52.819" v="0" actId="47"/>
        <pc:sldMkLst>
          <pc:docMk/>
          <pc:sldMk cId="3862985506" sldId="503"/>
        </pc:sldMkLst>
      </pc:sldChg>
      <pc:sldChg chg="del">
        <pc:chgData name="Herbert Xin" userId="e9a22dce-685b-4760-b3ee-62caa91fb046" providerId="ADAL" clId="{A953655A-3BEC-4A4A-AE4E-BBB69DBC5669}" dt="2024-04-03T23:19:52.819" v="0" actId="47"/>
        <pc:sldMkLst>
          <pc:docMk/>
          <pc:sldMk cId="1881129294" sldId="504"/>
        </pc:sldMkLst>
      </pc:sldChg>
      <pc:sldChg chg="del">
        <pc:chgData name="Herbert Xin" userId="e9a22dce-685b-4760-b3ee-62caa91fb046" providerId="ADAL" clId="{A953655A-3BEC-4A4A-AE4E-BBB69DBC5669}" dt="2024-04-03T23:19:52.819" v="0" actId="47"/>
        <pc:sldMkLst>
          <pc:docMk/>
          <pc:sldMk cId="3441246117" sldId="505"/>
        </pc:sldMkLst>
      </pc:sldChg>
      <pc:sldChg chg="del">
        <pc:chgData name="Herbert Xin" userId="e9a22dce-685b-4760-b3ee-62caa91fb046" providerId="ADAL" clId="{A953655A-3BEC-4A4A-AE4E-BBB69DBC5669}" dt="2024-04-03T23:19:52.819" v="0" actId="47"/>
        <pc:sldMkLst>
          <pc:docMk/>
          <pc:sldMk cId="3907993773" sldId="506"/>
        </pc:sldMkLst>
      </pc:sldChg>
      <pc:sldChg chg="del">
        <pc:chgData name="Herbert Xin" userId="e9a22dce-685b-4760-b3ee-62caa91fb046" providerId="ADAL" clId="{A953655A-3BEC-4A4A-AE4E-BBB69DBC5669}" dt="2024-04-07T11:43:59.571" v="3349" actId="47"/>
        <pc:sldMkLst>
          <pc:docMk/>
          <pc:sldMk cId="2317616519" sldId="507"/>
        </pc:sldMkLst>
      </pc:sldChg>
      <pc:sldChg chg="addSp delSp modSp add mod modTransition">
        <pc:chgData name="Herbert Xin" userId="e9a22dce-685b-4760-b3ee-62caa91fb046" providerId="ADAL" clId="{A953655A-3BEC-4A4A-AE4E-BBB69DBC5669}" dt="2024-04-04T07:02:53.062" v="2374"/>
        <pc:sldMkLst>
          <pc:docMk/>
          <pc:sldMk cId="3072759005" sldId="508"/>
        </pc:sldMkLst>
        <pc:spChg chg="add del mod">
          <ac:chgData name="Herbert Xin" userId="e9a22dce-685b-4760-b3ee-62caa91fb046" providerId="ADAL" clId="{A953655A-3BEC-4A4A-AE4E-BBB69DBC5669}" dt="2024-04-03T23:56:49.981" v="9"/>
          <ac:spMkLst>
            <pc:docMk/>
            <pc:sldMk cId="3072759005" sldId="508"/>
            <ac:spMk id="4" creationId="{33A60077-269D-5366-5379-20B9CB7981A3}"/>
          </ac:spMkLst>
        </pc:spChg>
        <pc:spChg chg="add mod">
          <ac:chgData name="Herbert Xin" userId="e9a22dce-685b-4760-b3ee-62caa91fb046" providerId="ADAL" clId="{A953655A-3BEC-4A4A-AE4E-BBB69DBC5669}" dt="2024-04-03T23:57:22.684" v="27" actId="1076"/>
          <ac:spMkLst>
            <pc:docMk/>
            <pc:sldMk cId="3072759005" sldId="508"/>
            <ac:spMk id="5" creationId="{4DB3DBD5-02C1-B1CA-EDDC-4EAD304A5A93}"/>
          </ac:spMkLst>
        </pc:spChg>
      </pc:sldChg>
      <pc:sldChg chg="del">
        <pc:chgData name="Herbert Xin" userId="e9a22dce-685b-4760-b3ee-62caa91fb046" providerId="ADAL" clId="{A953655A-3BEC-4A4A-AE4E-BBB69DBC5669}" dt="2024-04-03T23:19:52.819" v="0" actId="47"/>
        <pc:sldMkLst>
          <pc:docMk/>
          <pc:sldMk cId="3187271640" sldId="508"/>
        </pc:sldMkLst>
      </pc:sldChg>
      <pc:sldChg chg="addSp delSp modSp add mod modTransition">
        <pc:chgData name="Herbert Xin" userId="e9a22dce-685b-4760-b3ee-62caa91fb046" providerId="ADAL" clId="{A953655A-3BEC-4A4A-AE4E-BBB69DBC5669}" dt="2024-04-04T07:02:53.062" v="2374"/>
        <pc:sldMkLst>
          <pc:docMk/>
          <pc:sldMk cId="1222255984" sldId="509"/>
        </pc:sldMkLst>
        <pc:spChg chg="add del mod">
          <ac:chgData name="Herbert Xin" userId="e9a22dce-685b-4760-b3ee-62caa91fb046" providerId="ADAL" clId="{A953655A-3BEC-4A4A-AE4E-BBB69DBC5669}" dt="2024-04-04T04:09:31.259" v="492" actId="478"/>
          <ac:spMkLst>
            <pc:docMk/>
            <pc:sldMk cId="1222255984" sldId="509"/>
            <ac:spMk id="4" creationId="{82E7E574-F151-457C-B06F-C87635D2569C}"/>
          </ac:spMkLst>
        </pc:spChg>
        <pc:spChg chg="mod">
          <ac:chgData name="Herbert Xin" userId="e9a22dce-685b-4760-b3ee-62caa91fb046" providerId="ADAL" clId="{A953655A-3BEC-4A4A-AE4E-BBB69DBC5669}" dt="2024-04-04T03:55:29.471" v="389" actId="1076"/>
          <ac:spMkLst>
            <pc:docMk/>
            <pc:sldMk cId="1222255984" sldId="509"/>
            <ac:spMk id="5" creationId="{4DB3DBD5-02C1-B1CA-EDDC-4EAD304A5A93}"/>
          </ac:spMkLst>
        </pc:spChg>
        <pc:spChg chg="add del mod">
          <ac:chgData name="Herbert Xin" userId="e9a22dce-685b-4760-b3ee-62caa91fb046" providerId="ADAL" clId="{A953655A-3BEC-4A4A-AE4E-BBB69DBC5669}" dt="2024-04-04T04:09:31.259" v="492" actId="478"/>
          <ac:spMkLst>
            <pc:docMk/>
            <pc:sldMk cId="1222255984" sldId="509"/>
            <ac:spMk id="6" creationId="{C4392AF7-5CFB-19C0-A5A0-11BF37011519}"/>
          </ac:spMkLst>
        </pc:spChg>
        <pc:spChg chg="add del mod">
          <ac:chgData name="Herbert Xin" userId="e9a22dce-685b-4760-b3ee-62caa91fb046" providerId="ADAL" clId="{A953655A-3BEC-4A4A-AE4E-BBB69DBC5669}" dt="2024-04-04T04:09:33.226" v="493" actId="478"/>
          <ac:spMkLst>
            <pc:docMk/>
            <pc:sldMk cId="1222255984" sldId="509"/>
            <ac:spMk id="7" creationId="{F1A2E4CF-4BB9-9C6B-264C-5DD6DE3D41AF}"/>
          </ac:spMkLst>
        </pc:spChg>
        <pc:spChg chg="add del mod">
          <ac:chgData name="Herbert Xin" userId="e9a22dce-685b-4760-b3ee-62caa91fb046" providerId="ADAL" clId="{A953655A-3BEC-4A4A-AE4E-BBB69DBC5669}" dt="2024-04-04T04:09:31.259" v="492" actId="478"/>
          <ac:spMkLst>
            <pc:docMk/>
            <pc:sldMk cId="1222255984" sldId="509"/>
            <ac:spMk id="8" creationId="{48744DA5-B212-56FC-F981-6ABC1C3E397F}"/>
          </ac:spMkLst>
        </pc:spChg>
        <pc:spChg chg="add del mod">
          <ac:chgData name="Herbert Xin" userId="e9a22dce-685b-4760-b3ee-62caa91fb046" providerId="ADAL" clId="{A953655A-3BEC-4A4A-AE4E-BBB69DBC5669}" dt="2024-04-04T04:09:31.259" v="492" actId="478"/>
          <ac:spMkLst>
            <pc:docMk/>
            <pc:sldMk cId="1222255984" sldId="509"/>
            <ac:spMk id="9" creationId="{18C3A60B-09D9-2E3A-5D39-54D2B72B18C8}"/>
          </ac:spMkLst>
        </pc:spChg>
        <pc:spChg chg="add del mod">
          <ac:chgData name="Herbert Xin" userId="e9a22dce-685b-4760-b3ee-62caa91fb046" providerId="ADAL" clId="{A953655A-3BEC-4A4A-AE4E-BBB69DBC5669}" dt="2024-04-04T04:09:31.259" v="492" actId="478"/>
          <ac:spMkLst>
            <pc:docMk/>
            <pc:sldMk cId="1222255984" sldId="509"/>
            <ac:spMk id="10" creationId="{5F866D36-3D10-FD9C-DC42-3F34DDDF1834}"/>
          </ac:spMkLst>
        </pc:spChg>
        <pc:spChg chg="add mod">
          <ac:chgData name="Herbert Xin" userId="e9a22dce-685b-4760-b3ee-62caa91fb046" providerId="ADAL" clId="{A953655A-3BEC-4A4A-AE4E-BBB69DBC5669}" dt="2024-04-04T03:52:50.767" v="287" actId="208"/>
          <ac:spMkLst>
            <pc:docMk/>
            <pc:sldMk cId="1222255984" sldId="509"/>
            <ac:spMk id="21" creationId="{F864D33B-EF24-B4B3-6B78-4FC41F3360DD}"/>
          </ac:spMkLst>
        </pc:spChg>
        <pc:spChg chg="add del mod">
          <ac:chgData name="Herbert Xin" userId="e9a22dce-685b-4760-b3ee-62caa91fb046" providerId="ADAL" clId="{A953655A-3BEC-4A4A-AE4E-BBB69DBC5669}" dt="2024-04-04T04:09:31.259" v="492" actId="478"/>
          <ac:spMkLst>
            <pc:docMk/>
            <pc:sldMk cId="1222255984" sldId="509"/>
            <ac:spMk id="22" creationId="{8F30B72C-B2DD-5A52-57BC-1E3C8283B02B}"/>
          </ac:spMkLst>
        </pc:spChg>
        <pc:spChg chg="add del mod">
          <ac:chgData name="Herbert Xin" userId="e9a22dce-685b-4760-b3ee-62caa91fb046" providerId="ADAL" clId="{A953655A-3BEC-4A4A-AE4E-BBB69DBC5669}" dt="2024-04-04T04:09:31.259" v="492" actId="478"/>
          <ac:spMkLst>
            <pc:docMk/>
            <pc:sldMk cId="1222255984" sldId="509"/>
            <ac:spMk id="23" creationId="{2CB743F6-E1AF-3911-8266-8DFA07672BE4}"/>
          </ac:spMkLst>
        </pc:spChg>
        <pc:spChg chg="add del mod">
          <ac:chgData name="Herbert Xin" userId="e9a22dce-685b-4760-b3ee-62caa91fb046" providerId="ADAL" clId="{A953655A-3BEC-4A4A-AE4E-BBB69DBC5669}" dt="2024-04-04T04:02:32.260" v="465"/>
          <ac:spMkLst>
            <pc:docMk/>
            <pc:sldMk cId="1222255984" sldId="509"/>
            <ac:spMk id="24" creationId="{8D0CCDC1-F1F3-04BD-E18F-0FA9272DC4FD}"/>
          </ac:spMkLst>
        </pc:spChg>
        <pc:spChg chg="add del mod">
          <ac:chgData name="Herbert Xin" userId="e9a22dce-685b-4760-b3ee-62caa91fb046" providerId="ADAL" clId="{A953655A-3BEC-4A4A-AE4E-BBB69DBC5669}" dt="2024-04-04T04:09:31.259" v="492" actId="478"/>
          <ac:spMkLst>
            <pc:docMk/>
            <pc:sldMk cId="1222255984" sldId="509"/>
            <ac:spMk id="25" creationId="{82B18FE6-A605-CD18-6283-07A9BAF432E0}"/>
          </ac:spMkLst>
        </pc:spChg>
        <pc:spChg chg="add del mod">
          <ac:chgData name="Herbert Xin" userId="e9a22dce-685b-4760-b3ee-62caa91fb046" providerId="ADAL" clId="{A953655A-3BEC-4A4A-AE4E-BBB69DBC5669}" dt="2024-04-04T04:03:10.767" v="475"/>
          <ac:spMkLst>
            <pc:docMk/>
            <pc:sldMk cId="1222255984" sldId="509"/>
            <ac:spMk id="26" creationId="{5EDC390E-9FBA-59F0-85BA-DF8B82B18791}"/>
          </ac:spMkLst>
        </pc:spChg>
        <pc:cxnChg chg="add del mod">
          <ac:chgData name="Herbert Xin" userId="e9a22dce-685b-4760-b3ee-62caa91fb046" providerId="ADAL" clId="{A953655A-3BEC-4A4A-AE4E-BBB69DBC5669}" dt="2024-04-04T04:09:31.259" v="492" actId="478"/>
          <ac:cxnSpMkLst>
            <pc:docMk/>
            <pc:sldMk cId="1222255984" sldId="509"/>
            <ac:cxnSpMk id="12" creationId="{95751694-DCCE-7F56-83EB-A13243C75126}"/>
          </ac:cxnSpMkLst>
        </pc:cxnChg>
        <pc:cxnChg chg="add del mod">
          <ac:chgData name="Herbert Xin" userId="e9a22dce-685b-4760-b3ee-62caa91fb046" providerId="ADAL" clId="{A953655A-3BEC-4A4A-AE4E-BBB69DBC5669}" dt="2024-04-04T04:09:31.259" v="492" actId="478"/>
          <ac:cxnSpMkLst>
            <pc:docMk/>
            <pc:sldMk cId="1222255984" sldId="509"/>
            <ac:cxnSpMk id="14" creationId="{45347E7A-4039-A464-1981-D8702D07A4EC}"/>
          </ac:cxnSpMkLst>
        </pc:cxnChg>
        <pc:cxnChg chg="add del mod">
          <ac:chgData name="Herbert Xin" userId="e9a22dce-685b-4760-b3ee-62caa91fb046" providerId="ADAL" clId="{A953655A-3BEC-4A4A-AE4E-BBB69DBC5669}" dt="2024-04-04T04:09:31.259" v="492" actId="478"/>
          <ac:cxnSpMkLst>
            <pc:docMk/>
            <pc:sldMk cId="1222255984" sldId="509"/>
            <ac:cxnSpMk id="18" creationId="{4610E9D5-23D2-A217-577F-66A9BEAF8F69}"/>
          </ac:cxnSpMkLst>
        </pc:cxnChg>
        <pc:cxnChg chg="add del mod">
          <ac:chgData name="Herbert Xin" userId="e9a22dce-685b-4760-b3ee-62caa91fb046" providerId="ADAL" clId="{A953655A-3BEC-4A4A-AE4E-BBB69DBC5669}" dt="2024-04-04T04:09:31.259" v="492" actId="478"/>
          <ac:cxnSpMkLst>
            <pc:docMk/>
            <pc:sldMk cId="1222255984" sldId="509"/>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791157993" sldId="509"/>
        </pc:sldMkLst>
      </pc:sldChg>
      <pc:sldChg chg="new del">
        <pc:chgData name="Herbert Xin" userId="e9a22dce-685b-4760-b3ee-62caa91fb046" providerId="ADAL" clId="{A953655A-3BEC-4A4A-AE4E-BBB69DBC5669}" dt="2024-04-04T03:05:48.648" v="139" actId="47"/>
        <pc:sldMkLst>
          <pc:docMk/>
          <pc:sldMk cId="1064742261" sldId="510"/>
        </pc:sldMkLst>
      </pc:sldChg>
      <pc:sldChg chg="addSp delSp modSp add del mod">
        <pc:chgData name="Herbert Xin" userId="e9a22dce-685b-4760-b3ee-62caa91fb046" providerId="ADAL" clId="{A953655A-3BEC-4A4A-AE4E-BBB69DBC5669}" dt="2024-04-04T04:11:16.929" v="510" actId="47"/>
        <pc:sldMkLst>
          <pc:docMk/>
          <pc:sldMk cId="2585874616" sldId="510"/>
        </pc:sldMkLst>
        <pc:spChg chg="add del">
          <ac:chgData name="Herbert Xin" userId="e9a22dce-685b-4760-b3ee-62caa91fb046" providerId="ADAL" clId="{A953655A-3BEC-4A4A-AE4E-BBB69DBC5669}" dt="2024-04-04T04:09:51.044" v="495" actId="478"/>
          <ac:spMkLst>
            <pc:docMk/>
            <pc:sldMk cId="2585874616" sldId="510"/>
            <ac:spMk id="4" creationId="{82E7E574-F151-457C-B06F-C87635D2569C}"/>
          </ac:spMkLst>
        </pc:spChg>
        <pc:spChg chg="add del">
          <ac:chgData name="Herbert Xin" userId="e9a22dce-685b-4760-b3ee-62caa91fb046" providerId="ADAL" clId="{A953655A-3BEC-4A4A-AE4E-BBB69DBC5669}" dt="2024-04-04T04:09:51.044" v="495" actId="478"/>
          <ac:spMkLst>
            <pc:docMk/>
            <pc:sldMk cId="2585874616" sldId="510"/>
            <ac:spMk id="7" creationId="{F1A2E4CF-4BB9-9C6B-264C-5DD6DE3D41AF}"/>
          </ac:spMkLst>
        </pc:spChg>
        <pc:spChg chg="add del">
          <ac:chgData name="Herbert Xin" userId="e9a22dce-685b-4760-b3ee-62caa91fb046" providerId="ADAL" clId="{A953655A-3BEC-4A4A-AE4E-BBB69DBC5669}" dt="2024-04-04T04:09:51.044" v="495" actId="478"/>
          <ac:spMkLst>
            <pc:docMk/>
            <pc:sldMk cId="2585874616" sldId="510"/>
            <ac:spMk id="8" creationId="{48744DA5-B212-56FC-F981-6ABC1C3E397F}"/>
          </ac:spMkLst>
        </pc:spChg>
        <pc:spChg chg="add del">
          <ac:chgData name="Herbert Xin" userId="e9a22dce-685b-4760-b3ee-62caa91fb046" providerId="ADAL" clId="{A953655A-3BEC-4A4A-AE4E-BBB69DBC5669}" dt="2024-04-04T04:09:51.044" v="495" actId="478"/>
          <ac:spMkLst>
            <pc:docMk/>
            <pc:sldMk cId="2585874616" sldId="510"/>
            <ac:spMk id="9" creationId="{18C3A60B-09D9-2E3A-5D39-54D2B72B18C8}"/>
          </ac:spMkLst>
        </pc:spChg>
        <pc:spChg chg="add del">
          <ac:chgData name="Herbert Xin" userId="e9a22dce-685b-4760-b3ee-62caa91fb046" providerId="ADAL" clId="{A953655A-3BEC-4A4A-AE4E-BBB69DBC5669}" dt="2024-04-04T04:09:51.044" v="495" actId="478"/>
          <ac:spMkLst>
            <pc:docMk/>
            <pc:sldMk cId="2585874616" sldId="510"/>
            <ac:spMk id="10" creationId="{5F866D36-3D10-FD9C-DC42-3F34DDDF1834}"/>
          </ac:spMkLst>
        </pc:spChg>
        <pc:spChg chg="add del">
          <ac:chgData name="Herbert Xin" userId="e9a22dce-685b-4760-b3ee-62caa91fb046" providerId="ADAL" clId="{A953655A-3BEC-4A4A-AE4E-BBB69DBC5669}" dt="2024-04-04T04:09:53.444" v="496" actId="478"/>
          <ac:spMkLst>
            <pc:docMk/>
            <pc:sldMk cId="2585874616" sldId="510"/>
            <ac:spMk id="22" creationId="{8F30B72C-B2DD-5A52-57BC-1E3C8283B02B}"/>
          </ac:spMkLst>
        </pc:spChg>
        <pc:spChg chg="add del">
          <ac:chgData name="Herbert Xin" userId="e9a22dce-685b-4760-b3ee-62caa91fb046" providerId="ADAL" clId="{A953655A-3BEC-4A4A-AE4E-BBB69DBC5669}" dt="2024-04-04T04:09:53.444" v="496" actId="478"/>
          <ac:spMkLst>
            <pc:docMk/>
            <pc:sldMk cId="2585874616" sldId="510"/>
            <ac:spMk id="23" creationId="{2CB743F6-E1AF-3911-8266-8DFA07672BE4}"/>
          </ac:spMkLst>
        </pc:spChg>
        <pc:spChg chg="add del">
          <ac:chgData name="Herbert Xin" userId="e9a22dce-685b-4760-b3ee-62caa91fb046" providerId="ADAL" clId="{A953655A-3BEC-4A4A-AE4E-BBB69DBC5669}" dt="2024-04-04T04:09:53.444" v="496" actId="478"/>
          <ac:spMkLst>
            <pc:docMk/>
            <pc:sldMk cId="2585874616" sldId="510"/>
            <ac:spMk id="25" creationId="{82B18FE6-A605-CD18-6283-07A9BAF432E0}"/>
          </ac:spMkLst>
        </pc:spChg>
        <pc:cxnChg chg="add del mod">
          <ac:chgData name="Herbert Xin" userId="e9a22dce-685b-4760-b3ee-62caa91fb046" providerId="ADAL" clId="{A953655A-3BEC-4A4A-AE4E-BBB69DBC5669}" dt="2024-04-04T04:09:51.044" v="495" actId="478"/>
          <ac:cxnSpMkLst>
            <pc:docMk/>
            <pc:sldMk cId="2585874616" sldId="510"/>
            <ac:cxnSpMk id="12" creationId="{95751694-DCCE-7F56-83EB-A13243C75126}"/>
          </ac:cxnSpMkLst>
        </pc:cxnChg>
        <pc:cxnChg chg="add del mod">
          <ac:chgData name="Herbert Xin" userId="e9a22dce-685b-4760-b3ee-62caa91fb046" providerId="ADAL" clId="{A953655A-3BEC-4A4A-AE4E-BBB69DBC5669}" dt="2024-04-04T04:09:51.044" v="495" actId="478"/>
          <ac:cxnSpMkLst>
            <pc:docMk/>
            <pc:sldMk cId="2585874616" sldId="510"/>
            <ac:cxnSpMk id="14" creationId="{45347E7A-4039-A464-1981-D8702D07A4EC}"/>
          </ac:cxnSpMkLst>
        </pc:cxnChg>
        <pc:cxnChg chg="add del mod">
          <ac:chgData name="Herbert Xin" userId="e9a22dce-685b-4760-b3ee-62caa91fb046" providerId="ADAL" clId="{A953655A-3BEC-4A4A-AE4E-BBB69DBC5669}" dt="2024-04-04T04:09:51.044" v="495" actId="478"/>
          <ac:cxnSpMkLst>
            <pc:docMk/>
            <pc:sldMk cId="2585874616" sldId="510"/>
            <ac:cxnSpMk id="18" creationId="{4610E9D5-23D2-A217-577F-66A9BEAF8F69}"/>
          </ac:cxnSpMkLst>
        </pc:cxnChg>
        <pc:cxnChg chg="add del mod">
          <ac:chgData name="Herbert Xin" userId="e9a22dce-685b-4760-b3ee-62caa91fb046" providerId="ADAL" clId="{A953655A-3BEC-4A4A-AE4E-BBB69DBC5669}" dt="2024-04-04T04:09:51.044" v="495" actId="478"/>
          <ac:cxnSpMkLst>
            <pc:docMk/>
            <pc:sldMk cId="2585874616" sldId="510"/>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2731498624" sldId="510"/>
        </pc:sldMkLst>
      </pc:sldChg>
      <pc:sldChg chg="del">
        <pc:chgData name="Herbert Xin" userId="e9a22dce-685b-4760-b3ee-62caa91fb046" providerId="ADAL" clId="{A953655A-3BEC-4A4A-AE4E-BBB69DBC5669}" dt="2024-04-03T23:19:52.819" v="0" actId="47"/>
        <pc:sldMkLst>
          <pc:docMk/>
          <pc:sldMk cId="479568068" sldId="511"/>
        </pc:sldMkLst>
      </pc:sldChg>
      <pc:sldChg chg="new del">
        <pc:chgData name="Herbert Xin" userId="e9a22dce-685b-4760-b3ee-62caa91fb046" providerId="ADAL" clId="{A953655A-3BEC-4A4A-AE4E-BBB69DBC5669}" dt="2024-04-04T03:05:48.648" v="139" actId="47"/>
        <pc:sldMkLst>
          <pc:docMk/>
          <pc:sldMk cId="559982584" sldId="511"/>
        </pc:sldMkLst>
      </pc:sldChg>
      <pc:sldChg chg="delSp modSp add mod modTransition">
        <pc:chgData name="Herbert Xin" userId="e9a22dce-685b-4760-b3ee-62caa91fb046" providerId="ADAL" clId="{A953655A-3BEC-4A4A-AE4E-BBB69DBC5669}" dt="2024-04-04T07:02:53.062" v="2374"/>
        <pc:sldMkLst>
          <pc:docMk/>
          <pc:sldMk cId="637908535" sldId="511"/>
        </pc:sldMkLst>
        <pc:spChg chg="mod">
          <ac:chgData name="Herbert Xin" userId="e9a22dce-685b-4760-b3ee-62caa91fb046" providerId="ADAL" clId="{A953655A-3BEC-4A4A-AE4E-BBB69DBC5669}" dt="2024-04-04T04:10:11.442" v="501" actId="1076"/>
          <ac:spMkLst>
            <pc:docMk/>
            <pc:sldMk cId="637908535" sldId="511"/>
            <ac:spMk id="6" creationId="{C4392AF7-5CFB-19C0-A5A0-11BF37011519}"/>
          </ac:spMkLst>
        </pc:spChg>
        <pc:spChg chg="del">
          <ac:chgData name="Herbert Xin" userId="e9a22dce-685b-4760-b3ee-62caa91fb046" providerId="ADAL" clId="{A953655A-3BEC-4A4A-AE4E-BBB69DBC5669}" dt="2024-04-04T04:10:15.424" v="503" actId="478"/>
          <ac:spMkLst>
            <pc:docMk/>
            <pc:sldMk cId="637908535" sldId="511"/>
            <ac:spMk id="7" creationId="{F1A2E4CF-4BB9-9C6B-264C-5DD6DE3D41AF}"/>
          </ac:spMkLst>
        </pc:spChg>
        <pc:spChg chg="del">
          <ac:chgData name="Herbert Xin" userId="e9a22dce-685b-4760-b3ee-62caa91fb046" providerId="ADAL" clId="{A953655A-3BEC-4A4A-AE4E-BBB69DBC5669}" dt="2024-04-04T04:10:15.424" v="503" actId="478"/>
          <ac:spMkLst>
            <pc:docMk/>
            <pc:sldMk cId="637908535" sldId="511"/>
            <ac:spMk id="8" creationId="{48744DA5-B212-56FC-F981-6ABC1C3E397F}"/>
          </ac:spMkLst>
        </pc:spChg>
        <pc:spChg chg="del">
          <ac:chgData name="Herbert Xin" userId="e9a22dce-685b-4760-b3ee-62caa91fb046" providerId="ADAL" clId="{A953655A-3BEC-4A4A-AE4E-BBB69DBC5669}" dt="2024-04-04T04:10:15.424" v="503" actId="478"/>
          <ac:spMkLst>
            <pc:docMk/>
            <pc:sldMk cId="637908535" sldId="511"/>
            <ac:spMk id="9" creationId="{18C3A60B-09D9-2E3A-5D39-54D2B72B18C8}"/>
          </ac:spMkLst>
        </pc:spChg>
        <pc:spChg chg="del">
          <ac:chgData name="Herbert Xin" userId="e9a22dce-685b-4760-b3ee-62caa91fb046" providerId="ADAL" clId="{A953655A-3BEC-4A4A-AE4E-BBB69DBC5669}" dt="2024-04-04T04:10:15.424" v="503" actId="478"/>
          <ac:spMkLst>
            <pc:docMk/>
            <pc:sldMk cId="637908535" sldId="511"/>
            <ac:spMk id="10" creationId="{5F866D36-3D10-FD9C-DC42-3F34DDDF1834}"/>
          </ac:spMkLst>
        </pc:spChg>
        <pc:spChg chg="del">
          <ac:chgData name="Herbert Xin" userId="e9a22dce-685b-4760-b3ee-62caa91fb046" providerId="ADAL" clId="{A953655A-3BEC-4A4A-AE4E-BBB69DBC5669}" dt="2024-04-04T04:10:13.132" v="502" actId="478"/>
          <ac:spMkLst>
            <pc:docMk/>
            <pc:sldMk cId="637908535" sldId="511"/>
            <ac:spMk id="22" creationId="{8F30B72C-B2DD-5A52-57BC-1E3C8283B02B}"/>
          </ac:spMkLst>
        </pc:spChg>
        <pc:spChg chg="del">
          <ac:chgData name="Herbert Xin" userId="e9a22dce-685b-4760-b3ee-62caa91fb046" providerId="ADAL" clId="{A953655A-3BEC-4A4A-AE4E-BBB69DBC5669}" dt="2024-04-04T04:10:13.132" v="502" actId="478"/>
          <ac:spMkLst>
            <pc:docMk/>
            <pc:sldMk cId="637908535" sldId="511"/>
            <ac:spMk id="23" creationId="{2CB743F6-E1AF-3911-8266-8DFA07672BE4}"/>
          </ac:spMkLst>
        </pc:spChg>
        <pc:spChg chg="del">
          <ac:chgData name="Herbert Xin" userId="e9a22dce-685b-4760-b3ee-62caa91fb046" providerId="ADAL" clId="{A953655A-3BEC-4A4A-AE4E-BBB69DBC5669}" dt="2024-04-04T04:10:13.132" v="502" actId="478"/>
          <ac:spMkLst>
            <pc:docMk/>
            <pc:sldMk cId="637908535" sldId="511"/>
            <ac:spMk id="25" creationId="{82B18FE6-A605-CD18-6283-07A9BAF432E0}"/>
          </ac:spMkLst>
        </pc:spChg>
        <pc:cxnChg chg="del mod">
          <ac:chgData name="Herbert Xin" userId="e9a22dce-685b-4760-b3ee-62caa91fb046" providerId="ADAL" clId="{A953655A-3BEC-4A4A-AE4E-BBB69DBC5669}" dt="2024-04-04T04:10:18.787" v="504" actId="478"/>
          <ac:cxnSpMkLst>
            <pc:docMk/>
            <pc:sldMk cId="637908535" sldId="511"/>
            <ac:cxnSpMk id="12" creationId="{95751694-DCCE-7F56-83EB-A13243C75126}"/>
          </ac:cxnSpMkLst>
        </pc:cxnChg>
        <pc:cxnChg chg="del mod">
          <ac:chgData name="Herbert Xin" userId="e9a22dce-685b-4760-b3ee-62caa91fb046" providerId="ADAL" clId="{A953655A-3BEC-4A4A-AE4E-BBB69DBC5669}" dt="2024-04-04T04:10:18.787" v="504" actId="478"/>
          <ac:cxnSpMkLst>
            <pc:docMk/>
            <pc:sldMk cId="637908535" sldId="511"/>
            <ac:cxnSpMk id="14" creationId="{45347E7A-4039-A464-1981-D8702D07A4EC}"/>
          </ac:cxnSpMkLst>
        </pc:cxnChg>
        <pc:cxnChg chg="del mod">
          <ac:chgData name="Herbert Xin" userId="e9a22dce-685b-4760-b3ee-62caa91fb046" providerId="ADAL" clId="{A953655A-3BEC-4A4A-AE4E-BBB69DBC5669}" dt="2024-04-04T04:10:18.787" v="504" actId="478"/>
          <ac:cxnSpMkLst>
            <pc:docMk/>
            <pc:sldMk cId="637908535" sldId="511"/>
            <ac:cxnSpMk id="18" creationId="{4610E9D5-23D2-A217-577F-66A9BEAF8F69}"/>
          </ac:cxnSpMkLst>
        </pc:cxnChg>
        <pc:cxnChg chg="del mod">
          <ac:chgData name="Herbert Xin" userId="e9a22dce-685b-4760-b3ee-62caa91fb046" providerId="ADAL" clId="{A953655A-3BEC-4A4A-AE4E-BBB69DBC5669}" dt="2024-04-04T04:10:18.787" v="504" actId="478"/>
          <ac:cxnSpMkLst>
            <pc:docMk/>
            <pc:sldMk cId="637908535" sldId="511"/>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239007858" sldId="512"/>
        </pc:sldMkLst>
      </pc:sldChg>
      <pc:sldChg chg="delSp add mod modTransition">
        <pc:chgData name="Herbert Xin" userId="e9a22dce-685b-4760-b3ee-62caa91fb046" providerId="ADAL" clId="{A953655A-3BEC-4A4A-AE4E-BBB69DBC5669}" dt="2024-04-04T07:02:53.062" v="2374"/>
        <pc:sldMkLst>
          <pc:docMk/>
          <pc:sldMk cId="4179311384" sldId="512"/>
        </pc:sldMkLst>
        <pc:spChg chg="del">
          <ac:chgData name="Herbert Xin" userId="e9a22dce-685b-4760-b3ee-62caa91fb046" providerId="ADAL" clId="{A953655A-3BEC-4A4A-AE4E-BBB69DBC5669}" dt="2024-04-04T04:10:24.260" v="505" actId="478"/>
          <ac:spMkLst>
            <pc:docMk/>
            <pc:sldMk cId="4179311384" sldId="512"/>
            <ac:spMk id="22" creationId="{8F30B72C-B2DD-5A52-57BC-1E3C8283B02B}"/>
          </ac:spMkLst>
        </pc:spChg>
        <pc:spChg chg="del">
          <ac:chgData name="Herbert Xin" userId="e9a22dce-685b-4760-b3ee-62caa91fb046" providerId="ADAL" clId="{A953655A-3BEC-4A4A-AE4E-BBB69DBC5669}" dt="2024-04-04T04:10:24.260" v="505" actId="478"/>
          <ac:spMkLst>
            <pc:docMk/>
            <pc:sldMk cId="4179311384" sldId="512"/>
            <ac:spMk id="23" creationId="{2CB743F6-E1AF-3911-8266-8DFA07672BE4}"/>
          </ac:spMkLst>
        </pc:spChg>
        <pc:spChg chg="del">
          <ac:chgData name="Herbert Xin" userId="e9a22dce-685b-4760-b3ee-62caa91fb046" providerId="ADAL" clId="{A953655A-3BEC-4A4A-AE4E-BBB69DBC5669}" dt="2024-04-04T04:10:24.260" v="505" actId="478"/>
          <ac:spMkLst>
            <pc:docMk/>
            <pc:sldMk cId="4179311384" sldId="512"/>
            <ac:spMk id="25" creationId="{82B18FE6-A605-CD18-6283-07A9BAF432E0}"/>
          </ac:spMkLst>
        </pc:spChg>
      </pc:sldChg>
      <pc:sldChg chg="del">
        <pc:chgData name="Herbert Xin" userId="e9a22dce-685b-4760-b3ee-62caa91fb046" providerId="ADAL" clId="{A953655A-3BEC-4A4A-AE4E-BBB69DBC5669}" dt="2024-04-03T23:55:03.305" v="4" actId="47"/>
        <pc:sldMkLst>
          <pc:docMk/>
          <pc:sldMk cId="529226570" sldId="513"/>
        </pc:sldMkLst>
      </pc:sldChg>
      <pc:sldChg chg="add modTransition">
        <pc:chgData name="Herbert Xin" userId="e9a22dce-685b-4760-b3ee-62caa91fb046" providerId="ADAL" clId="{A953655A-3BEC-4A4A-AE4E-BBB69DBC5669}" dt="2024-04-04T07:02:53.062" v="2374"/>
        <pc:sldMkLst>
          <pc:docMk/>
          <pc:sldMk cId="3337536177" sldId="513"/>
        </pc:sldMkLst>
      </pc:sldChg>
      <pc:sldChg chg="delSp modSp add mod ord modTransition">
        <pc:chgData name="Herbert Xin" userId="e9a22dce-685b-4760-b3ee-62caa91fb046" providerId="ADAL" clId="{A953655A-3BEC-4A4A-AE4E-BBB69DBC5669}" dt="2024-04-04T07:02:53.062" v="2374"/>
        <pc:sldMkLst>
          <pc:docMk/>
          <pc:sldMk cId="1385471048" sldId="514"/>
        </pc:sldMkLst>
        <pc:spChg chg="del">
          <ac:chgData name="Herbert Xin" userId="e9a22dce-685b-4760-b3ee-62caa91fb046" providerId="ADAL" clId="{A953655A-3BEC-4A4A-AE4E-BBB69DBC5669}" dt="2024-04-04T04:10:06.405" v="498" actId="478"/>
          <ac:spMkLst>
            <pc:docMk/>
            <pc:sldMk cId="1385471048" sldId="514"/>
            <ac:spMk id="4" creationId="{82E7E574-F151-457C-B06F-C87635D2569C}"/>
          </ac:spMkLst>
        </pc:spChg>
        <pc:spChg chg="del">
          <ac:chgData name="Herbert Xin" userId="e9a22dce-685b-4760-b3ee-62caa91fb046" providerId="ADAL" clId="{A953655A-3BEC-4A4A-AE4E-BBB69DBC5669}" dt="2024-04-04T04:10:08.363" v="499" actId="478"/>
          <ac:spMkLst>
            <pc:docMk/>
            <pc:sldMk cId="1385471048" sldId="514"/>
            <ac:spMk id="7" creationId="{F1A2E4CF-4BB9-9C6B-264C-5DD6DE3D41AF}"/>
          </ac:spMkLst>
        </pc:spChg>
        <pc:spChg chg="del">
          <ac:chgData name="Herbert Xin" userId="e9a22dce-685b-4760-b3ee-62caa91fb046" providerId="ADAL" clId="{A953655A-3BEC-4A4A-AE4E-BBB69DBC5669}" dt="2024-04-04T04:10:06.405" v="498" actId="478"/>
          <ac:spMkLst>
            <pc:docMk/>
            <pc:sldMk cId="1385471048" sldId="514"/>
            <ac:spMk id="8" creationId="{48744DA5-B212-56FC-F981-6ABC1C3E397F}"/>
          </ac:spMkLst>
        </pc:spChg>
        <pc:spChg chg="del">
          <ac:chgData name="Herbert Xin" userId="e9a22dce-685b-4760-b3ee-62caa91fb046" providerId="ADAL" clId="{A953655A-3BEC-4A4A-AE4E-BBB69DBC5669}" dt="2024-04-04T04:10:06.405" v="498" actId="478"/>
          <ac:spMkLst>
            <pc:docMk/>
            <pc:sldMk cId="1385471048" sldId="514"/>
            <ac:spMk id="9" creationId="{18C3A60B-09D9-2E3A-5D39-54D2B72B18C8}"/>
          </ac:spMkLst>
        </pc:spChg>
        <pc:spChg chg="del">
          <ac:chgData name="Herbert Xin" userId="e9a22dce-685b-4760-b3ee-62caa91fb046" providerId="ADAL" clId="{A953655A-3BEC-4A4A-AE4E-BBB69DBC5669}" dt="2024-04-04T04:10:06.405" v="498" actId="478"/>
          <ac:spMkLst>
            <pc:docMk/>
            <pc:sldMk cId="1385471048" sldId="514"/>
            <ac:spMk id="10" creationId="{5F866D36-3D10-FD9C-DC42-3F34DDDF1834}"/>
          </ac:spMkLst>
        </pc:spChg>
        <pc:cxnChg chg="del mod">
          <ac:chgData name="Herbert Xin" userId="e9a22dce-685b-4760-b3ee-62caa91fb046" providerId="ADAL" clId="{A953655A-3BEC-4A4A-AE4E-BBB69DBC5669}" dt="2024-04-04T04:10:06.405" v="498" actId="478"/>
          <ac:cxnSpMkLst>
            <pc:docMk/>
            <pc:sldMk cId="1385471048" sldId="514"/>
            <ac:cxnSpMk id="12" creationId="{95751694-DCCE-7F56-83EB-A13243C75126}"/>
          </ac:cxnSpMkLst>
        </pc:cxnChg>
        <pc:cxnChg chg="del mod">
          <ac:chgData name="Herbert Xin" userId="e9a22dce-685b-4760-b3ee-62caa91fb046" providerId="ADAL" clId="{A953655A-3BEC-4A4A-AE4E-BBB69DBC5669}" dt="2024-04-04T04:10:06.405" v="498" actId="478"/>
          <ac:cxnSpMkLst>
            <pc:docMk/>
            <pc:sldMk cId="1385471048" sldId="514"/>
            <ac:cxnSpMk id="14" creationId="{45347E7A-4039-A464-1981-D8702D07A4EC}"/>
          </ac:cxnSpMkLst>
        </pc:cxnChg>
        <pc:cxnChg chg="del mod">
          <ac:chgData name="Herbert Xin" userId="e9a22dce-685b-4760-b3ee-62caa91fb046" providerId="ADAL" clId="{A953655A-3BEC-4A4A-AE4E-BBB69DBC5669}" dt="2024-04-04T04:10:06.405" v="498" actId="478"/>
          <ac:cxnSpMkLst>
            <pc:docMk/>
            <pc:sldMk cId="1385471048" sldId="514"/>
            <ac:cxnSpMk id="18" creationId="{4610E9D5-23D2-A217-577F-66A9BEAF8F69}"/>
          </ac:cxnSpMkLst>
        </pc:cxnChg>
        <pc:cxnChg chg="del mod">
          <ac:chgData name="Herbert Xin" userId="e9a22dce-685b-4760-b3ee-62caa91fb046" providerId="ADAL" clId="{A953655A-3BEC-4A4A-AE4E-BBB69DBC5669}" dt="2024-04-04T04:10:06.405" v="498" actId="478"/>
          <ac:cxnSpMkLst>
            <pc:docMk/>
            <pc:sldMk cId="1385471048" sldId="514"/>
            <ac:cxnSpMk id="20" creationId="{180B05C9-F232-8A8F-8D92-5A94B2A9E545}"/>
          </ac:cxnSpMkLst>
        </pc:cxnChg>
      </pc:sldChg>
      <pc:sldChg chg="del">
        <pc:chgData name="Herbert Xin" userId="e9a22dce-685b-4760-b3ee-62caa91fb046" providerId="ADAL" clId="{A953655A-3BEC-4A4A-AE4E-BBB69DBC5669}" dt="2024-04-03T23:55:03.305" v="4" actId="47"/>
        <pc:sldMkLst>
          <pc:docMk/>
          <pc:sldMk cId="1530459011" sldId="514"/>
        </pc:sldMkLst>
      </pc:sldChg>
      <pc:sldChg chg="del">
        <pc:chgData name="Herbert Xin" userId="e9a22dce-685b-4760-b3ee-62caa91fb046" providerId="ADAL" clId="{A953655A-3BEC-4A4A-AE4E-BBB69DBC5669}" dt="2024-04-03T23:55:03.305" v="4" actId="47"/>
        <pc:sldMkLst>
          <pc:docMk/>
          <pc:sldMk cId="1331282311" sldId="515"/>
        </pc:sldMkLst>
      </pc:sldChg>
      <pc:sldChg chg="delSp add mod ord modTransition">
        <pc:chgData name="Herbert Xin" userId="e9a22dce-685b-4760-b3ee-62caa91fb046" providerId="ADAL" clId="{A953655A-3BEC-4A4A-AE4E-BBB69DBC5669}" dt="2024-04-04T07:04:35.961" v="2381"/>
        <pc:sldMkLst>
          <pc:docMk/>
          <pc:sldMk cId="1475412589" sldId="515"/>
        </pc:sldMkLst>
        <pc:spChg chg="del">
          <ac:chgData name="Herbert Xin" userId="e9a22dce-685b-4760-b3ee-62caa91fb046" providerId="ADAL" clId="{A953655A-3BEC-4A4A-AE4E-BBB69DBC5669}" dt="2024-04-04T04:10:34.708" v="507" actId="478"/>
          <ac:spMkLst>
            <pc:docMk/>
            <pc:sldMk cId="1475412589" sldId="515"/>
            <ac:spMk id="25" creationId="{82B18FE6-A605-CD18-6283-07A9BAF432E0}"/>
          </ac:spMkLst>
        </pc:spChg>
      </pc:sldChg>
      <pc:sldChg chg="del">
        <pc:chgData name="Herbert Xin" userId="e9a22dce-685b-4760-b3ee-62caa91fb046" providerId="ADAL" clId="{A953655A-3BEC-4A4A-AE4E-BBB69DBC5669}" dt="2024-04-03T23:55:03.305" v="4" actId="47"/>
        <pc:sldMkLst>
          <pc:docMk/>
          <pc:sldMk cId="1808545709" sldId="516"/>
        </pc:sldMkLst>
      </pc:sldChg>
      <pc:sldChg chg="addSp delSp modSp add mod modTransition">
        <pc:chgData name="Herbert Xin" userId="e9a22dce-685b-4760-b3ee-62caa91fb046" providerId="ADAL" clId="{A953655A-3BEC-4A4A-AE4E-BBB69DBC5669}" dt="2024-04-04T07:05:16.183" v="2390" actId="478"/>
        <pc:sldMkLst>
          <pc:docMk/>
          <pc:sldMk cId="2216788597" sldId="516"/>
        </pc:sldMkLst>
        <pc:spChg chg="add mod">
          <ac:chgData name="Herbert Xin" userId="e9a22dce-685b-4760-b3ee-62caa91fb046" providerId="ADAL" clId="{A953655A-3BEC-4A4A-AE4E-BBB69DBC5669}" dt="2024-04-04T04:19:37.051" v="617" actId="113"/>
          <ac:spMkLst>
            <pc:docMk/>
            <pc:sldMk cId="2216788597" sldId="516"/>
            <ac:spMk id="4" creationId="{8D347F4D-0891-1FC7-A387-6BAC8DD47900}"/>
          </ac:spMkLst>
        </pc:spChg>
        <pc:spChg chg="mod">
          <ac:chgData name="Herbert Xin" userId="e9a22dce-685b-4760-b3ee-62caa91fb046" providerId="ADAL" clId="{A953655A-3BEC-4A4A-AE4E-BBB69DBC5669}" dt="2024-04-04T04:22:08.610" v="655" actId="1076"/>
          <ac:spMkLst>
            <pc:docMk/>
            <pc:sldMk cId="2216788597" sldId="516"/>
            <ac:spMk id="5" creationId="{4DB3DBD5-02C1-B1CA-EDDC-4EAD304A5A93}"/>
          </ac:spMkLst>
        </pc:spChg>
        <pc:spChg chg="add mod">
          <ac:chgData name="Herbert Xin" userId="e9a22dce-685b-4760-b3ee-62caa91fb046" providerId="ADAL" clId="{A953655A-3BEC-4A4A-AE4E-BBB69DBC5669}" dt="2024-04-04T04:19:34.728" v="616" actId="1076"/>
          <ac:spMkLst>
            <pc:docMk/>
            <pc:sldMk cId="2216788597" sldId="516"/>
            <ac:spMk id="6" creationId="{E5BF9D7E-5EA9-321D-BC0C-4E3B81E443CB}"/>
          </ac:spMkLst>
        </pc:spChg>
        <pc:spChg chg="add del mod">
          <ac:chgData name="Herbert Xin" userId="e9a22dce-685b-4760-b3ee-62caa91fb046" providerId="ADAL" clId="{A953655A-3BEC-4A4A-AE4E-BBB69DBC5669}" dt="2024-04-04T07:05:16.183" v="2390" actId="478"/>
          <ac:spMkLst>
            <pc:docMk/>
            <pc:sldMk cId="2216788597" sldId="516"/>
            <ac:spMk id="7" creationId="{4EF8EEB7-EF22-5390-DFCB-D47DD5ADCF05}"/>
          </ac:spMkLst>
        </pc:spChg>
        <pc:spChg chg="add del mod">
          <ac:chgData name="Herbert Xin" userId="e9a22dce-685b-4760-b3ee-62caa91fb046" providerId="ADAL" clId="{A953655A-3BEC-4A4A-AE4E-BBB69DBC5669}" dt="2024-04-04T04:24:07.128" v="667"/>
          <ac:spMkLst>
            <pc:docMk/>
            <pc:sldMk cId="2216788597" sldId="516"/>
            <ac:spMk id="8" creationId="{2979C3C6-F996-038E-20FC-972A1EA5339D}"/>
          </ac:spMkLst>
        </pc:spChg>
      </pc:sldChg>
      <pc:sldChg chg="addSp delSp modSp add mod modTransition">
        <pc:chgData name="Herbert Xin" userId="e9a22dce-685b-4760-b3ee-62caa91fb046" providerId="ADAL" clId="{A953655A-3BEC-4A4A-AE4E-BBB69DBC5669}" dt="2024-04-04T07:03:18.387" v="2376"/>
        <pc:sldMkLst>
          <pc:docMk/>
          <pc:sldMk cId="2252898411" sldId="517"/>
        </pc:sldMkLst>
        <pc:spChg chg="add del mod">
          <ac:chgData name="Herbert Xin" userId="e9a22dce-685b-4760-b3ee-62caa91fb046" providerId="ADAL" clId="{A953655A-3BEC-4A4A-AE4E-BBB69DBC5669}" dt="2024-04-04T04:56:39.929" v="1311" actId="478"/>
          <ac:spMkLst>
            <pc:docMk/>
            <pc:sldMk cId="2252898411" sldId="517"/>
            <ac:spMk id="8" creationId="{2A227EE2-A22A-E5EC-39AD-C1E9B6FBF5EA}"/>
          </ac:spMkLst>
        </pc:spChg>
        <pc:spChg chg="mod">
          <ac:chgData name="Herbert Xin" userId="e9a22dce-685b-4760-b3ee-62caa91fb046" providerId="ADAL" clId="{A953655A-3BEC-4A4A-AE4E-BBB69DBC5669}" dt="2024-04-04T04:56:55.529" v="1313" actId="20577"/>
          <ac:spMkLst>
            <pc:docMk/>
            <pc:sldMk cId="2252898411" sldId="517"/>
            <ac:spMk id="9" creationId="{B5797D9E-D913-37DB-0CD9-547C13199D62}"/>
          </ac:spMkLst>
        </pc:spChg>
        <pc:spChg chg="mod">
          <ac:chgData name="Herbert Xin" userId="e9a22dce-685b-4760-b3ee-62caa91fb046" providerId="ADAL" clId="{A953655A-3BEC-4A4A-AE4E-BBB69DBC5669}" dt="2024-04-04T04:49:29.333" v="1223" actId="404"/>
          <ac:spMkLst>
            <pc:docMk/>
            <pc:sldMk cId="2252898411" sldId="517"/>
            <ac:spMk id="12" creationId="{1528F25A-DA9E-3C54-FA0D-71E8B0FF63B7}"/>
          </ac:spMkLst>
        </pc:spChg>
        <pc:spChg chg="mod">
          <ac:chgData name="Herbert Xin" userId="e9a22dce-685b-4760-b3ee-62caa91fb046" providerId="ADAL" clId="{A953655A-3BEC-4A4A-AE4E-BBB69DBC5669}" dt="2024-04-04T04:49:44.759" v="1252" actId="1035"/>
          <ac:spMkLst>
            <pc:docMk/>
            <pc:sldMk cId="2252898411" sldId="517"/>
            <ac:spMk id="13" creationId="{FBE32143-5A10-C88A-ADC8-0D097BF44D77}"/>
          </ac:spMkLst>
        </pc:spChg>
        <pc:spChg chg="mod">
          <ac:chgData name="Herbert Xin" userId="e9a22dce-685b-4760-b3ee-62caa91fb046" providerId="ADAL" clId="{A953655A-3BEC-4A4A-AE4E-BBB69DBC5669}" dt="2024-04-04T04:49:44.759" v="1252" actId="1035"/>
          <ac:spMkLst>
            <pc:docMk/>
            <pc:sldMk cId="2252898411" sldId="517"/>
            <ac:spMk id="14" creationId="{0B2FAD9A-8DEF-E6E7-B05F-E4B22FA56312}"/>
          </ac:spMkLst>
        </pc:spChg>
        <pc:spChg chg="mod">
          <ac:chgData name="Herbert Xin" userId="e9a22dce-685b-4760-b3ee-62caa91fb046" providerId="ADAL" clId="{A953655A-3BEC-4A4A-AE4E-BBB69DBC5669}" dt="2024-04-04T04:49:44.759" v="1252" actId="1035"/>
          <ac:spMkLst>
            <pc:docMk/>
            <pc:sldMk cId="2252898411" sldId="517"/>
            <ac:spMk id="15" creationId="{47970DC9-E99A-0EC5-0905-81BE926BDA0F}"/>
          </ac:spMkLst>
        </pc:spChg>
        <pc:spChg chg="mod">
          <ac:chgData name="Herbert Xin" userId="e9a22dce-685b-4760-b3ee-62caa91fb046" providerId="ADAL" clId="{A953655A-3BEC-4A4A-AE4E-BBB69DBC5669}" dt="2024-04-04T04:49:44.759" v="1252" actId="1035"/>
          <ac:spMkLst>
            <pc:docMk/>
            <pc:sldMk cId="2252898411" sldId="517"/>
            <ac:spMk id="16" creationId="{D731C117-9EB0-EDBD-D0B0-A894A7A1F538}"/>
          </ac:spMkLst>
        </pc:spChg>
        <pc:spChg chg="mod">
          <ac:chgData name="Herbert Xin" userId="e9a22dce-685b-4760-b3ee-62caa91fb046" providerId="ADAL" clId="{A953655A-3BEC-4A4A-AE4E-BBB69DBC5669}" dt="2024-04-04T04:49:44.759" v="1252" actId="1035"/>
          <ac:spMkLst>
            <pc:docMk/>
            <pc:sldMk cId="2252898411" sldId="517"/>
            <ac:spMk id="17" creationId="{CC0D2B0E-36A2-5ACC-8111-57B75EAD82B9}"/>
          </ac:spMkLst>
        </pc:spChg>
      </pc:sldChg>
      <pc:sldChg chg="new del">
        <pc:chgData name="Herbert Xin" userId="e9a22dce-685b-4760-b3ee-62caa91fb046" providerId="ADAL" clId="{A953655A-3BEC-4A4A-AE4E-BBB69DBC5669}" dt="2024-04-04T04:32:52.019" v="1015" actId="680"/>
        <pc:sldMkLst>
          <pc:docMk/>
          <pc:sldMk cId="3147181664" sldId="517"/>
        </pc:sldMkLst>
      </pc:sldChg>
      <pc:sldChg chg="modSp add del mod">
        <pc:chgData name="Herbert Xin" userId="e9a22dce-685b-4760-b3ee-62caa91fb046" providerId="ADAL" clId="{A953655A-3BEC-4A4A-AE4E-BBB69DBC5669}" dt="2024-04-04T04:27:40.143" v="678" actId="47"/>
        <pc:sldMkLst>
          <pc:docMk/>
          <pc:sldMk cId="3732011817" sldId="517"/>
        </pc:sldMkLst>
        <pc:spChg chg="mod">
          <ac:chgData name="Herbert Xin" userId="e9a22dce-685b-4760-b3ee-62caa91fb046" providerId="ADAL" clId="{A953655A-3BEC-4A4A-AE4E-BBB69DBC5669}" dt="2024-04-04T04:27:00.194" v="676" actId="20577"/>
          <ac:spMkLst>
            <pc:docMk/>
            <pc:sldMk cId="3732011817" sldId="517"/>
            <ac:spMk id="2" creationId="{816ED8AF-96EA-A92C-F2F6-E2B3B1CF3DDF}"/>
          </ac:spMkLst>
        </pc:spChg>
      </pc:sldChg>
      <pc:sldChg chg="delSp add mod ord">
        <pc:chgData name="Herbert Xin" userId="e9a22dce-685b-4760-b3ee-62caa91fb046" providerId="ADAL" clId="{A953655A-3BEC-4A4A-AE4E-BBB69DBC5669}" dt="2024-04-04T04:59:30.157" v="1316" actId="478"/>
        <pc:sldMkLst>
          <pc:docMk/>
          <pc:sldMk cId="3454245206" sldId="518"/>
        </pc:sldMkLst>
        <pc:spChg chg="del">
          <ac:chgData name="Herbert Xin" userId="e9a22dce-685b-4760-b3ee-62caa91fb046" providerId="ADAL" clId="{A953655A-3BEC-4A4A-AE4E-BBB69DBC5669}" dt="2024-04-04T04:59:30.157" v="1316" actId="478"/>
          <ac:spMkLst>
            <pc:docMk/>
            <pc:sldMk cId="3454245206" sldId="518"/>
            <ac:spMk id="18" creationId="{507B2EAD-EF31-DD39-7F3E-C0B8C64A4516}"/>
          </ac:spMkLst>
        </pc:spChg>
        <pc:spChg chg="del">
          <ac:chgData name="Herbert Xin" userId="e9a22dce-685b-4760-b3ee-62caa91fb046" providerId="ADAL" clId="{A953655A-3BEC-4A4A-AE4E-BBB69DBC5669}" dt="2024-04-04T04:55:12.651" v="1283" actId="478"/>
          <ac:spMkLst>
            <pc:docMk/>
            <pc:sldMk cId="3454245206" sldId="518"/>
            <ac:spMk id="19" creationId="{5246ACC6-F2DC-8AC7-5802-38AFE80DC88C}"/>
          </ac:spMkLst>
        </pc:spChg>
        <pc:spChg chg="del">
          <ac:chgData name="Herbert Xin" userId="e9a22dce-685b-4760-b3ee-62caa91fb046" providerId="ADAL" clId="{A953655A-3BEC-4A4A-AE4E-BBB69DBC5669}" dt="2024-04-04T04:55:12.651" v="1283" actId="478"/>
          <ac:spMkLst>
            <pc:docMk/>
            <pc:sldMk cId="3454245206" sldId="518"/>
            <ac:spMk id="20" creationId="{FF18B9F0-C107-EA58-A732-6C4DB05850A4}"/>
          </ac:spMkLst>
        </pc:spChg>
        <pc:spChg chg="del">
          <ac:chgData name="Herbert Xin" userId="e9a22dce-685b-4760-b3ee-62caa91fb046" providerId="ADAL" clId="{A953655A-3BEC-4A4A-AE4E-BBB69DBC5669}" dt="2024-04-04T04:55:12.651" v="1283" actId="478"/>
          <ac:spMkLst>
            <pc:docMk/>
            <pc:sldMk cId="3454245206" sldId="518"/>
            <ac:spMk id="21" creationId="{17DE0E00-248E-B66A-C6E8-47D3739C0C0F}"/>
          </ac:spMkLst>
        </pc:spChg>
        <pc:spChg chg="del">
          <ac:chgData name="Herbert Xin" userId="e9a22dce-685b-4760-b3ee-62caa91fb046" providerId="ADAL" clId="{A953655A-3BEC-4A4A-AE4E-BBB69DBC5669}" dt="2024-04-04T04:55:12.651" v="1283" actId="478"/>
          <ac:spMkLst>
            <pc:docMk/>
            <pc:sldMk cId="3454245206" sldId="518"/>
            <ac:spMk id="22" creationId="{7261810A-9B33-CE79-F89C-4E7243BD2D42}"/>
          </ac:spMkLst>
        </pc:spChg>
        <pc:spChg chg="del">
          <ac:chgData name="Herbert Xin" userId="e9a22dce-685b-4760-b3ee-62caa91fb046" providerId="ADAL" clId="{A953655A-3BEC-4A4A-AE4E-BBB69DBC5669}" dt="2024-04-04T04:55:12.651" v="1283" actId="478"/>
          <ac:spMkLst>
            <pc:docMk/>
            <pc:sldMk cId="3454245206" sldId="518"/>
            <ac:spMk id="23" creationId="{165E34C4-658A-C7F5-34EC-182E07FB7B0B}"/>
          </ac:spMkLst>
        </pc:spChg>
        <pc:spChg chg="del">
          <ac:chgData name="Herbert Xin" userId="e9a22dce-685b-4760-b3ee-62caa91fb046" providerId="ADAL" clId="{A953655A-3BEC-4A4A-AE4E-BBB69DBC5669}" dt="2024-04-04T04:55:12.651" v="1283" actId="478"/>
          <ac:spMkLst>
            <pc:docMk/>
            <pc:sldMk cId="3454245206" sldId="518"/>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14065348" sldId="519"/>
        </pc:sldMkLst>
        <pc:spChg chg="del">
          <ac:chgData name="Herbert Xin" userId="e9a22dce-685b-4760-b3ee-62caa91fb046" providerId="ADAL" clId="{A953655A-3BEC-4A4A-AE4E-BBB69DBC5669}" dt="2024-04-04T04:55:49.523" v="1300" actId="478"/>
          <ac:spMkLst>
            <pc:docMk/>
            <pc:sldMk cId="1314065348" sldId="519"/>
            <ac:spMk id="21" creationId="{17DE0E00-248E-B66A-C6E8-47D3739C0C0F}"/>
          </ac:spMkLst>
        </pc:spChg>
        <pc:spChg chg="del">
          <ac:chgData name="Herbert Xin" userId="e9a22dce-685b-4760-b3ee-62caa91fb046" providerId="ADAL" clId="{A953655A-3BEC-4A4A-AE4E-BBB69DBC5669}" dt="2024-04-04T04:55:46.164" v="1299" actId="478"/>
          <ac:spMkLst>
            <pc:docMk/>
            <pc:sldMk cId="1314065348" sldId="519"/>
            <ac:spMk id="22" creationId="{7261810A-9B33-CE79-F89C-4E7243BD2D42}"/>
          </ac:spMkLst>
        </pc:spChg>
        <pc:spChg chg="del">
          <ac:chgData name="Herbert Xin" userId="e9a22dce-685b-4760-b3ee-62caa91fb046" providerId="ADAL" clId="{A953655A-3BEC-4A4A-AE4E-BBB69DBC5669}" dt="2024-04-04T04:55:46.164" v="1299" actId="478"/>
          <ac:spMkLst>
            <pc:docMk/>
            <pc:sldMk cId="1314065348" sldId="519"/>
            <ac:spMk id="23" creationId="{165E34C4-658A-C7F5-34EC-182E07FB7B0B}"/>
          </ac:spMkLst>
        </pc:spChg>
        <pc:spChg chg="del">
          <ac:chgData name="Herbert Xin" userId="e9a22dce-685b-4760-b3ee-62caa91fb046" providerId="ADAL" clId="{A953655A-3BEC-4A4A-AE4E-BBB69DBC5669}" dt="2024-04-04T04:55:46.164" v="1299" actId="478"/>
          <ac:spMkLst>
            <pc:docMk/>
            <pc:sldMk cId="1314065348" sldId="519"/>
            <ac:spMk id="24" creationId="{2C32B07F-F4CA-AA77-F028-439314702C70}"/>
          </ac:spMkLst>
        </pc:spChg>
      </pc:sldChg>
      <pc:sldChg chg="add del">
        <pc:chgData name="Herbert Xin" userId="e9a22dce-685b-4760-b3ee-62caa91fb046" providerId="ADAL" clId="{A953655A-3BEC-4A4A-AE4E-BBB69DBC5669}" dt="2024-04-04T04:55:29.715" v="1290" actId="2890"/>
        <pc:sldMkLst>
          <pc:docMk/>
          <pc:sldMk cId="2762110410" sldId="519"/>
        </pc:sldMkLst>
      </pc:sldChg>
      <pc:sldChg chg="add del">
        <pc:chgData name="Herbert Xin" userId="e9a22dce-685b-4760-b3ee-62caa91fb046" providerId="ADAL" clId="{A953655A-3BEC-4A4A-AE4E-BBB69DBC5669}" dt="2024-04-04T04:55:26.508" v="1289" actId="2890"/>
        <pc:sldMkLst>
          <pc:docMk/>
          <pc:sldMk cId="1994452342" sldId="520"/>
        </pc:sldMkLst>
      </pc:sldChg>
      <pc:sldChg chg="delSp add mod modTransition">
        <pc:chgData name="Herbert Xin" userId="e9a22dce-685b-4760-b3ee-62caa91fb046" providerId="ADAL" clId="{A953655A-3BEC-4A4A-AE4E-BBB69DBC5669}" dt="2024-04-04T07:03:18.387" v="2376"/>
        <pc:sldMkLst>
          <pc:docMk/>
          <pc:sldMk cId="4047684190" sldId="520"/>
        </pc:sldMkLst>
        <pc:spChg chg="del">
          <ac:chgData name="Herbert Xin" userId="e9a22dce-685b-4760-b3ee-62caa91fb046" providerId="ADAL" clId="{A953655A-3BEC-4A4A-AE4E-BBB69DBC5669}" dt="2024-04-04T04:55:57.012" v="1301" actId="478"/>
          <ac:spMkLst>
            <pc:docMk/>
            <pc:sldMk cId="4047684190" sldId="520"/>
            <ac:spMk id="22" creationId="{7261810A-9B33-CE79-F89C-4E7243BD2D42}"/>
          </ac:spMkLst>
        </pc:spChg>
        <pc:spChg chg="del">
          <ac:chgData name="Herbert Xin" userId="e9a22dce-685b-4760-b3ee-62caa91fb046" providerId="ADAL" clId="{A953655A-3BEC-4A4A-AE4E-BBB69DBC5669}" dt="2024-04-04T04:55:57.012" v="1301" actId="478"/>
          <ac:spMkLst>
            <pc:docMk/>
            <pc:sldMk cId="4047684190" sldId="520"/>
            <ac:spMk id="23" creationId="{165E34C4-658A-C7F5-34EC-182E07FB7B0B}"/>
          </ac:spMkLst>
        </pc:spChg>
        <pc:spChg chg="del">
          <ac:chgData name="Herbert Xin" userId="e9a22dce-685b-4760-b3ee-62caa91fb046" providerId="ADAL" clId="{A953655A-3BEC-4A4A-AE4E-BBB69DBC5669}" dt="2024-04-04T04:55:57.012" v="1301" actId="478"/>
          <ac:spMkLst>
            <pc:docMk/>
            <pc:sldMk cId="4047684190" sldId="520"/>
            <ac:spMk id="24" creationId="{2C32B07F-F4CA-AA77-F028-439314702C70}"/>
          </ac:spMkLst>
        </pc:spChg>
      </pc:sldChg>
      <pc:sldChg chg="addSp delSp add mod modTransition">
        <pc:chgData name="Herbert Xin" userId="e9a22dce-685b-4760-b3ee-62caa91fb046" providerId="ADAL" clId="{A953655A-3BEC-4A4A-AE4E-BBB69DBC5669}" dt="2024-04-04T07:03:18.387" v="2376"/>
        <pc:sldMkLst>
          <pc:docMk/>
          <pc:sldMk cId="1468620139" sldId="521"/>
        </pc:sldMkLst>
        <pc:spChg chg="add del">
          <ac:chgData name="Herbert Xin" userId="e9a22dce-685b-4760-b3ee-62caa91fb046" providerId="ADAL" clId="{A953655A-3BEC-4A4A-AE4E-BBB69DBC5669}" dt="2024-04-04T04:56:25.938" v="1308" actId="478"/>
          <ac:spMkLst>
            <pc:docMk/>
            <pc:sldMk cId="1468620139" sldId="521"/>
            <ac:spMk id="23" creationId="{165E34C4-658A-C7F5-34EC-182E07FB7B0B}"/>
          </ac:spMkLst>
        </pc:spChg>
        <pc:spChg chg="add del">
          <ac:chgData name="Herbert Xin" userId="e9a22dce-685b-4760-b3ee-62caa91fb046" providerId="ADAL" clId="{A953655A-3BEC-4A4A-AE4E-BBB69DBC5669}" dt="2024-04-04T04:56:21.415" v="1307" actId="478"/>
          <ac:spMkLst>
            <pc:docMk/>
            <pc:sldMk cId="1468620139" sldId="521"/>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01491444" sldId="522"/>
        </pc:sldMkLst>
        <pc:spChg chg="del">
          <ac:chgData name="Herbert Xin" userId="e9a22dce-685b-4760-b3ee-62caa91fb046" providerId="ADAL" clId="{A953655A-3BEC-4A4A-AE4E-BBB69DBC5669}" dt="2024-04-04T04:56:30.655" v="1309" actId="478"/>
          <ac:spMkLst>
            <pc:docMk/>
            <pc:sldMk cId="1301491444" sldId="522"/>
            <ac:spMk id="24" creationId="{2C32B07F-F4CA-AA77-F028-439314702C70}"/>
          </ac:spMkLst>
        </pc:spChg>
      </pc:sldChg>
      <pc:sldChg chg="add modTransition">
        <pc:chgData name="Herbert Xin" userId="e9a22dce-685b-4760-b3ee-62caa91fb046" providerId="ADAL" clId="{A953655A-3BEC-4A4A-AE4E-BBB69DBC5669}" dt="2024-04-04T07:03:18.387" v="2376"/>
        <pc:sldMkLst>
          <pc:docMk/>
          <pc:sldMk cId="2507554538" sldId="523"/>
        </pc:sldMkLst>
      </pc:sldChg>
      <pc:sldChg chg="add modTransition">
        <pc:chgData name="Herbert Xin" userId="e9a22dce-685b-4760-b3ee-62caa91fb046" providerId="ADAL" clId="{A953655A-3BEC-4A4A-AE4E-BBB69DBC5669}" dt="2024-04-04T07:03:18.387" v="2376"/>
        <pc:sldMkLst>
          <pc:docMk/>
          <pc:sldMk cId="2889906902" sldId="524"/>
        </pc:sldMkLst>
      </pc:sldChg>
      <pc:sldChg chg="add modTransition">
        <pc:chgData name="Herbert Xin" userId="e9a22dce-685b-4760-b3ee-62caa91fb046" providerId="ADAL" clId="{A953655A-3BEC-4A4A-AE4E-BBB69DBC5669}" dt="2024-04-04T07:03:18.387" v="2376"/>
        <pc:sldMkLst>
          <pc:docMk/>
          <pc:sldMk cId="881335218" sldId="525"/>
        </pc:sldMkLst>
      </pc:sldChg>
      <pc:sldChg chg="addSp delSp modSp add mod modTransition">
        <pc:chgData name="Herbert Xin" userId="e9a22dce-685b-4760-b3ee-62caa91fb046" providerId="ADAL" clId="{A953655A-3BEC-4A4A-AE4E-BBB69DBC5669}" dt="2024-04-04T07:03:25.508" v="2377"/>
        <pc:sldMkLst>
          <pc:docMk/>
          <pc:sldMk cId="3248857543" sldId="526"/>
        </pc:sldMkLst>
        <pc:spChg chg="del">
          <ac:chgData name="Herbert Xin" userId="e9a22dce-685b-4760-b3ee-62caa91fb046" providerId="ADAL" clId="{A953655A-3BEC-4A4A-AE4E-BBB69DBC5669}" dt="2024-04-04T04:59:48.088" v="1319" actId="478"/>
          <ac:spMkLst>
            <pc:docMk/>
            <pc:sldMk cId="3248857543" sldId="526"/>
            <ac:spMk id="8" creationId="{2A227EE2-A22A-E5EC-39AD-C1E9B6FBF5EA}"/>
          </ac:spMkLst>
        </pc:spChg>
        <pc:spChg chg="del">
          <ac:chgData name="Herbert Xin" userId="e9a22dce-685b-4760-b3ee-62caa91fb046" providerId="ADAL" clId="{A953655A-3BEC-4A4A-AE4E-BBB69DBC5669}" dt="2024-04-04T04:59:48.088" v="1319" actId="478"/>
          <ac:spMkLst>
            <pc:docMk/>
            <pc:sldMk cId="3248857543" sldId="526"/>
            <ac:spMk id="12" creationId="{1528F25A-DA9E-3C54-FA0D-71E8B0FF63B7}"/>
          </ac:spMkLst>
        </pc:spChg>
        <pc:spChg chg="del">
          <ac:chgData name="Herbert Xin" userId="e9a22dce-685b-4760-b3ee-62caa91fb046" providerId="ADAL" clId="{A953655A-3BEC-4A4A-AE4E-BBB69DBC5669}" dt="2024-04-04T04:59:48.088" v="1319" actId="478"/>
          <ac:spMkLst>
            <pc:docMk/>
            <pc:sldMk cId="3248857543" sldId="526"/>
            <ac:spMk id="13" creationId="{FBE32143-5A10-C88A-ADC8-0D097BF44D77}"/>
          </ac:spMkLst>
        </pc:spChg>
        <pc:spChg chg="del">
          <ac:chgData name="Herbert Xin" userId="e9a22dce-685b-4760-b3ee-62caa91fb046" providerId="ADAL" clId="{A953655A-3BEC-4A4A-AE4E-BBB69DBC5669}" dt="2024-04-04T04:59:48.088" v="1319" actId="478"/>
          <ac:spMkLst>
            <pc:docMk/>
            <pc:sldMk cId="3248857543" sldId="526"/>
            <ac:spMk id="14" creationId="{0B2FAD9A-8DEF-E6E7-B05F-E4B22FA56312}"/>
          </ac:spMkLst>
        </pc:spChg>
        <pc:spChg chg="del">
          <ac:chgData name="Herbert Xin" userId="e9a22dce-685b-4760-b3ee-62caa91fb046" providerId="ADAL" clId="{A953655A-3BEC-4A4A-AE4E-BBB69DBC5669}" dt="2024-04-04T04:59:48.088" v="1319" actId="478"/>
          <ac:spMkLst>
            <pc:docMk/>
            <pc:sldMk cId="3248857543" sldId="526"/>
            <ac:spMk id="15" creationId="{47970DC9-E99A-0EC5-0905-81BE926BDA0F}"/>
          </ac:spMkLst>
        </pc:spChg>
        <pc:spChg chg="del">
          <ac:chgData name="Herbert Xin" userId="e9a22dce-685b-4760-b3ee-62caa91fb046" providerId="ADAL" clId="{A953655A-3BEC-4A4A-AE4E-BBB69DBC5669}" dt="2024-04-04T04:59:48.088" v="1319" actId="478"/>
          <ac:spMkLst>
            <pc:docMk/>
            <pc:sldMk cId="3248857543" sldId="526"/>
            <ac:spMk id="16" creationId="{D731C117-9EB0-EDBD-D0B0-A894A7A1F538}"/>
          </ac:spMkLst>
        </pc:spChg>
        <pc:spChg chg="del">
          <ac:chgData name="Herbert Xin" userId="e9a22dce-685b-4760-b3ee-62caa91fb046" providerId="ADAL" clId="{A953655A-3BEC-4A4A-AE4E-BBB69DBC5669}" dt="2024-04-04T04:59:48.088" v="1319" actId="478"/>
          <ac:spMkLst>
            <pc:docMk/>
            <pc:sldMk cId="3248857543" sldId="526"/>
            <ac:spMk id="17" creationId="{CC0D2B0E-36A2-5ACC-8111-57B75EAD82B9}"/>
          </ac:spMkLst>
        </pc:spChg>
        <pc:picChg chg="add del mod">
          <ac:chgData name="Herbert Xin" userId="e9a22dce-685b-4760-b3ee-62caa91fb046" providerId="ADAL" clId="{A953655A-3BEC-4A4A-AE4E-BBB69DBC5669}" dt="2024-04-04T05:19:45.279" v="1323" actId="478"/>
          <ac:picMkLst>
            <pc:docMk/>
            <pc:sldMk cId="3248857543" sldId="526"/>
            <ac:picMk id="19" creationId="{41C29524-6670-5CA2-151E-7D63D51885D0}"/>
          </ac:picMkLst>
        </pc:picChg>
        <pc:picChg chg="add mod">
          <ac:chgData name="Herbert Xin" userId="e9a22dce-685b-4760-b3ee-62caa91fb046" providerId="ADAL" clId="{A953655A-3BEC-4A4A-AE4E-BBB69DBC5669}" dt="2024-04-04T05:19:56.097" v="1329" actId="1076"/>
          <ac:picMkLst>
            <pc:docMk/>
            <pc:sldMk cId="3248857543" sldId="526"/>
            <ac:picMk id="21" creationId="{0D8B51D4-AE56-68BA-ECF8-9ECA7CA98849}"/>
          </ac:picMkLst>
        </pc:picChg>
      </pc:sldChg>
      <pc:sldChg chg="addSp delSp modSp add mod">
        <pc:chgData name="Herbert Xin" userId="e9a22dce-685b-4760-b3ee-62caa91fb046" providerId="ADAL" clId="{A953655A-3BEC-4A4A-AE4E-BBB69DBC5669}" dt="2024-04-04T05:43:29.119" v="1586" actId="478"/>
        <pc:sldMkLst>
          <pc:docMk/>
          <pc:sldMk cId="3418751236" sldId="527"/>
        </pc:sldMkLst>
        <pc:spChg chg="mod">
          <ac:chgData name="Herbert Xin" userId="e9a22dce-685b-4760-b3ee-62caa91fb046" providerId="ADAL" clId="{A953655A-3BEC-4A4A-AE4E-BBB69DBC5669}" dt="2024-04-04T05:21:31.523" v="1341" actId="20577"/>
          <ac:spMkLst>
            <pc:docMk/>
            <pc:sldMk cId="3418751236" sldId="527"/>
            <ac:spMk id="11" creationId="{0BB0DB78-18E1-A86A-3F69-95A3B4A7C9D5}"/>
          </ac:spMkLst>
        </pc:spChg>
        <pc:spChg chg="add del mod">
          <ac:chgData name="Herbert Xin" userId="e9a22dce-685b-4760-b3ee-62caa91fb046" providerId="ADAL" clId="{A953655A-3BEC-4A4A-AE4E-BBB69DBC5669}" dt="2024-04-04T05:43:29.119" v="1586" actId="478"/>
          <ac:spMkLst>
            <pc:docMk/>
            <pc:sldMk cId="3418751236" sldId="527"/>
            <ac:spMk id="12" creationId="{3D5C0318-427B-1B44-09B6-9E246CCB6D3B}"/>
          </ac:spMkLst>
        </pc:spChg>
        <pc:spChg chg="add del mod">
          <ac:chgData name="Herbert Xin" userId="e9a22dce-685b-4760-b3ee-62caa91fb046" providerId="ADAL" clId="{A953655A-3BEC-4A4A-AE4E-BBB69DBC5669}" dt="2024-04-04T05:43:25.646" v="1585" actId="478"/>
          <ac:spMkLst>
            <pc:docMk/>
            <pc:sldMk cId="3418751236" sldId="527"/>
            <ac:spMk id="13" creationId="{A13A7E2D-659D-1DC2-B944-B06FF34B7846}"/>
          </ac:spMkLst>
        </pc:spChg>
        <pc:spChg chg="add del mod">
          <ac:chgData name="Herbert Xin" userId="e9a22dce-685b-4760-b3ee-62caa91fb046" providerId="ADAL" clId="{A953655A-3BEC-4A4A-AE4E-BBB69DBC5669}" dt="2024-04-04T05:43:25.646" v="1585" actId="478"/>
          <ac:spMkLst>
            <pc:docMk/>
            <pc:sldMk cId="3418751236" sldId="527"/>
            <ac:spMk id="14" creationId="{9ADA3545-F12E-A174-6A8D-B8F2B6DC45DE}"/>
          </ac:spMkLst>
        </pc:spChg>
        <pc:spChg chg="add del mod">
          <ac:chgData name="Herbert Xin" userId="e9a22dce-685b-4760-b3ee-62caa91fb046" providerId="ADAL" clId="{A953655A-3BEC-4A4A-AE4E-BBB69DBC5669}" dt="2024-04-04T05:43:25.646" v="1585" actId="478"/>
          <ac:spMkLst>
            <pc:docMk/>
            <pc:sldMk cId="3418751236" sldId="527"/>
            <ac:spMk id="15" creationId="{294F8661-030B-B706-3575-38927D9077E3}"/>
          </ac:spMkLst>
        </pc:spChg>
        <pc:spChg chg="add del mod">
          <ac:chgData name="Herbert Xin" userId="e9a22dce-685b-4760-b3ee-62caa91fb046" providerId="ADAL" clId="{A953655A-3BEC-4A4A-AE4E-BBB69DBC5669}" dt="2024-04-04T05:43:25.646" v="1585" actId="478"/>
          <ac:spMkLst>
            <pc:docMk/>
            <pc:sldMk cId="3418751236" sldId="527"/>
            <ac:spMk id="16" creationId="{F268FC99-92F2-4D16-2E50-830E72A5B82E}"/>
          </ac:spMkLst>
        </pc:spChg>
        <pc:spChg chg="add del mod">
          <ac:chgData name="Herbert Xin" userId="e9a22dce-685b-4760-b3ee-62caa91fb046" providerId="ADAL" clId="{A953655A-3BEC-4A4A-AE4E-BBB69DBC5669}" dt="2024-04-04T05:43:25.646" v="1585" actId="478"/>
          <ac:spMkLst>
            <pc:docMk/>
            <pc:sldMk cId="3418751236" sldId="527"/>
            <ac:spMk id="17" creationId="{632C476B-FA1B-080A-6330-406FB630E4E7}"/>
          </ac:spMkLst>
        </pc:spChg>
      </pc:sldChg>
      <pc:sldChg chg="delSp add mod modTransition">
        <pc:chgData name="Herbert Xin" userId="e9a22dce-685b-4760-b3ee-62caa91fb046" providerId="ADAL" clId="{A953655A-3BEC-4A4A-AE4E-BBB69DBC5669}" dt="2024-04-04T07:03:36.331" v="2378"/>
        <pc:sldMkLst>
          <pc:docMk/>
          <pc:sldMk cId="3259982662" sldId="528"/>
        </pc:sldMkLst>
        <pc:spChg chg="del">
          <ac:chgData name="Herbert Xin" userId="e9a22dce-685b-4760-b3ee-62caa91fb046" providerId="ADAL" clId="{A953655A-3BEC-4A4A-AE4E-BBB69DBC5669}" dt="2024-04-04T05:43:31.519" v="1587" actId="478"/>
          <ac:spMkLst>
            <pc:docMk/>
            <pc:sldMk cId="3259982662" sldId="528"/>
            <ac:spMk id="13" creationId="{A13A7E2D-659D-1DC2-B944-B06FF34B7846}"/>
          </ac:spMkLst>
        </pc:spChg>
        <pc:spChg chg="del">
          <ac:chgData name="Herbert Xin" userId="e9a22dce-685b-4760-b3ee-62caa91fb046" providerId="ADAL" clId="{A953655A-3BEC-4A4A-AE4E-BBB69DBC5669}" dt="2024-04-04T05:43:31.519" v="1587" actId="478"/>
          <ac:spMkLst>
            <pc:docMk/>
            <pc:sldMk cId="3259982662" sldId="528"/>
            <ac:spMk id="14" creationId="{9ADA3545-F12E-A174-6A8D-B8F2B6DC45DE}"/>
          </ac:spMkLst>
        </pc:spChg>
        <pc:spChg chg="del">
          <ac:chgData name="Herbert Xin" userId="e9a22dce-685b-4760-b3ee-62caa91fb046" providerId="ADAL" clId="{A953655A-3BEC-4A4A-AE4E-BBB69DBC5669}" dt="2024-04-04T05:43:33.207" v="1588" actId="478"/>
          <ac:spMkLst>
            <pc:docMk/>
            <pc:sldMk cId="3259982662" sldId="528"/>
            <ac:spMk id="15" creationId="{294F8661-030B-B706-3575-38927D9077E3}"/>
          </ac:spMkLst>
        </pc:spChg>
        <pc:spChg chg="del">
          <ac:chgData name="Herbert Xin" userId="e9a22dce-685b-4760-b3ee-62caa91fb046" providerId="ADAL" clId="{A953655A-3BEC-4A4A-AE4E-BBB69DBC5669}" dt="2024-04-04T05:43:31.519" v="1587" actId="478"/>
          <ac:spMkLst>
            <pc:docMk/>
            <pc:sldMk cId="3259982662" sldId="528"/>
            <ac:spMk id="16" creationId="{F268FC99-92F2-4D16-2E50-830E72A5B82E}"/>
          </ac:spMkLst>
        </pc:spChg>
        <pc:spChg chg="del">
          <ac:chgData name="Herbert Xin" userId="e9a22dce-685b-4760-b3ee-62caa91fb046" providerId="ADAL" clId="{A953655A-3BEC-4A4A-AE4E-BBB69DBC5669}" dt="2024-04-04T05:43:31.519" v="1587" actId="478"/>
          <ac:spMkLst>
            <pc:docMk/>
            <pc:sldMk cId="3259982662" sldId="528"/>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005582415" sldId="529"/>
        </pc:sldMkLst>
        <pc:spChg chg="mod">
          <ac:chgData name="Herbert Xin" userId="e9a22dce-685b-4760-b3ee-62caa91fb046" providerId="ADAL" clId="{A953655A-3BEC-4A4A-AE4E-BBB69DBC5669}" dt="2024-04-04T05:43:56.932" v="1594" actId="207"/>
          <ac:spMkLst>
            <pc:docMk/>
            <pc:sldMk cId="2005582415" sldId="529"/>
            <ac:spMk id="3" creationId="{91C9A0C9-F83D-1B60-C260-4AE1D0CFEC23}"/>
          </ac:spMkLst>
        </pc:spChg>
        <pc:spChg chg="mod">
          <ac:chgData name="Herbert Xin" userId="e9a22dce-685b-4760-b3ee-62caa91fb046" providerId="ADAL" clId="{A953655A-3BEC-4A4A-AE4E-BBB69DBC5669}" dt="2024-04-04T05:44:01.128" v="1595" actId="207"/>
          <ac:spMkLst>
            <pc:docMk/>
            <pc:sldMk cId="2005582415" sldId="529"/>
            <ac:spMk id="4" creationId="{2472D9B6-9CC8-17A0-EE3D-26C89A32F8D0}"/>
          </ac:spMkLst>
        </pc:spChg>
        <pc:spChg chg="del">
          <ac:chgData name="Herbert Xin" userId="e9a22dce-685b-4760-b3ee-62caa91fb046" providerId="ADAL" clId="{A953655A-3BEC-4A4A-AE4E-BBB69DBC5669}" dt="2024-04-04T05:43:38.955" v="1589" actId="478"/>
          <ac:spMkLst>
            <pc:docMk/>
            <pc:sldMk cId="2005582415" sldId="529"/>
            <ac:spMk id="13" creationId="{A13A7E2D-659D-1DC2-B944-B06FF34B7846}"/>
          </ac:spMkLst>
        </pc:spChg>
        <pc:spChg chg="del">
          <ac:chgData name="Herbert Xin" userId="e9a22dce-685b-4760-b3ee-62caa91fb046" providerId="ADAL" clId="{A953655A-3BEC-4A4A-AE4E-BBB69DBC5669}" dt="2024-04-04T05:43:38.955" v="1589" actId="478"/>
          <ac:spMkLst>
            <pc:docMk/>
            <pc:sldMk cId="2005582415" sldId="529"/>
            <ac:spMk id="14" creationId="{9ADA3545-F12E-A174-6A8D-B8F2B6DC45DE}"/>
          </ac:spMkLst>
        </pc:spChg>
        <pc:spChg chg="mod">
          <ac:chgData name="Herbert Xin" userId="e9a22dce-685b-4760-b3ee-62caa91fb046" providerId="ADAL" clId="{A953655A-3BEC-4A4A-AE4E-BBB69DBC5669}" dt="2024-04-04T05:43:51.111" v="1593" actId="207"/>
          <ac:spMkLst>
            <pc:docMk/>
            <pc:sldMk cId="2005582415" sldId="529"/>
            <ac:spMk id="15" creationId="{294F8661-030B-B706-3575-38927D9077E3}"/>
          </ac:spMkLst>
        </pc:spChg>
        <pc:spChg chg="del">
          <ac:chgData name="Herbert Xin" userId="e9a22dce-685b-4760-b3ee-62caa91fb046" providerId="ADAL" clId="{A953655A-3BEC-4A4A-AE4E-BBB69DBC5669}" dt="2024-04-04T05:43:38.955" v="1589" actId="478"/>
          <ac:spMkLst>
            <pc:docMk/>
            <pc:sldMk cId="2005582415" sldId="529"/>
            <ac:spMk id="16" creationId="{F268FC99-92F2-4D16-2E50-830E72A5B82E}"/>
          </ac:spMkLst>
        </pc:spChg>
        <pc:spChg chg="del">
          <ac:chgData name="Herbert Xin" userId="e9a22dce-685b-4760-b3ee-62caa91fb046" providerId="ADAL" clId="{A953655A-3BEC-4A4A-AE4E-BBB69DBC5669}" dt="2024-04-04T05:43:38.955" v="1589" actId="478"/>
          <ac:spMkLst>
            <pc:docMk/>
            <pc:sldMk cId="2005582415" sldId="529"/>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799846042" sldId="530"/>
        </pc:sldMkLst>
        <pc:spChg chg="mod">
          <ac:chgData name="Herbert Xin" userId="e9a22dce-685b-4760-b3ee-62caa91fb046" providerId="ADAL" clId="{A953655A-3BEC-4A4A-AE4E-BBB69DBC5669}" dt="2024-04-04T06:07:53.280" v="1637" actId="20577"/>
          <ac:spMkLst>
            <pc:docMk/>
            <pc:sldMk cId="2799846042" sldId="530"/>
            <ac:spMk id="13" creationId="{A13A7E2D-659D-1DC2-B944-B06FF34B7846}"/>
          </ac:spMkLst>
        </pc:spChg>
        <pc:spChg chg="del">
          <ac:chgData name="Herbert Xin" userId="e9a22dce-685b-4760-b3ee-62caa91fb046" providerId="ADAL" clId="{A953655A-3BEC-4A4A-AE4E-BBB69DBC5669}" dt="2024-04-04T05:44:09.600" v="1596" actId="478"/>
          <ac:spMkLst>
            <pc:docMk/>
            <pc:sldMk cId="2799846042" sldId="530"/>
            <ac:spMk id="14" creationId="{9ADA3545-F12E-A174-6A8D-B8F2B6DC45DE}"/>
          </ac:spMkLst>
        </pc:spChg>
        <pc:spChg chg="del">
          <ac:chgData name="Herbert Xin" userId="e9a22dce-685b-4760-b3ee-62caa91fb046" providerId="ADAL" clId="{A953655A-3BEC-4A4A-AE4E-BBB69DBC5669}" dt="2024-04-04T05:44:09.600" v="1596" actId="478"/>
          <ac:spMkLst>
            <pc:docMk/>
            <pc:sldMk cId="2799846042" sldId="530"/>
            <ac:spMk id="16" creationId="{F268FC99-92F2-4D16-2E50-830E72A5B82E}"/>
          </ac:spMkLst>
        </pc:spChg>
        <pc:spChg chg="del">
          <ac:chgData name="Herbert Xin" userId="e9a22dce-685b-4760-b3ee-62caa91fb046" providerId="ADAL" clId="{A953655A-3BEC-4A4A-AE4E-BBB69DBC5669}" dt="2024-04-04T05:44:09.600" v="1596" actId="478"/>
          <ac:spMkLst>
            <pc:docMk/>
            <pc:sldMk cId="2799846042" sldId="530"/>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903428062" sldId="531"/>
        </pc:sldMkLst>
        <pc:spChg chg="mod">
          <ac:chgData name="Herbert Xin" userId="e9a22dce-685b-4760-b3ee-62caa91fb046" providerId="ADAL" clId="{A953655A-3BEC-4A4A-AE4E-BBB69DBC5669}" dt="2024-04-04T06:07:55.384" v="1638" actId="20577"/>
          <ac:spMkLst>
            <pc:docMk/>
            <pc:sldMk cId="903428062" sldId="531"/>
            <ac:spMk id="13" creationId="{A13A7E2D-659D-1DC2-B944-B06FF34B7846}"/>
          </ac:spMkLst>
        </pc:spChg>
        <pc:spChg chg="mod">
          <ac:chgData name="Herbert Xin" userId="e9a22dce-685b-4760-b3ee-62caa91fb046" providerId="ADAL" clId="{A953655A-3BEC-4A4A-AE4E-BBB69DBC5669}" dt="2024-04-04T06:08:01.276" v="1641" actId="20577"/>
          <ac:spMkLst>
            <pc:docMk/>
            <pc:sldMk cId="903428062" sldId="531"/>
            <ac:spMk id="14" creationId="{9ADA3545-F12E-A174-6A8D-B8F2B6DC45DE}"/>
          </ac:spMkLst>
        </pc:spChg>
        <pc:spChg chg="del">
          <ac:chgData name="Herbert Xin" userId="e9a22dce-685b-4760-b3ee-62caa91fb046" providerId="ADAL" clId="{A953655A-3BEC-4A4A-AE4E-BBB69DBC5669}" dt="2024-04-04T05:44:12.183" v="1597" actId="478"/>
          <ac:spMkLst>
            <pc:docMk/>
            <pc:sldMk cId="903428062" sldId="531"/>
            <ac:spMk id="16" creationId="{F268FC99-92F2-4D16-2E50-830E72A5B82E}"/>
          </ac:spMkLst>
        </pc:spChg>
        <pc:spChg chg="del">
          <ac:chgData name="Herbert Xin" userId="e9a22dce-685b-4760-b3ee-62caa91fb046" providerId="ADAL" clId="{A953655A-3BEC-4A4A-AE4E-BBB69DBC5669}" dt="2024-04-04T05:44:12.183" v="1597" actId="478"/>
          <ac:spMkLst>
            <pc:docMk/>
            <pc:sldMk cId="903428062" sldId="531"/>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3597545910" sldId="532"/>
        </pc:sldMkLst>
        <pc:spChg chg="mod">
          <ac:chgData name="Herbert Xin" userId="e9a22dce-685b-4760-b3ee-62caa91fb046" providerId="ADAL" clId="{A953655A-3BEC-4A4A-AE4E-BBB69DBC5669}" dt="2024-04-04T06:07:57.544" v="1639" actId="20577"/>
          <ac:spMkLst>
            <pc:docMk/>
            <pc:sldMk cId="3597545910" sldId="532"/>
            <ac:spMk id="13" creationId="{A13A7E2D-659D-1DC2-B944-B06FF34B7846}"/>
          </ac:spMkLst>
        </pc:spChg>
        <pc:spChg chg="mod">
          <ac:chgData name="Herbert Xin" userId="e9a22dce-685b-4760-b3ee-62caa91fb046" providerId="ADAL" clId="{A953655A-3BEC-4A4A-AE4E-BBB69DBC5669}" dt="2024-04-04T06:07:58.731" v="1640" actId="20577"/>
          <ac:spMkLst>
            <pc:docMk/>
            <pc:sldMk cId="3597545910" sldId="532"/>
            <ac:spMk id="14" creationId="{9ADA3545-F12E-A174-6A8D-B8F2B6DC45DE}"/>
          </ac:spMkLst>
        </pc:spChg>
        <pc:spChg chg="del mod">
          <ac:chgData name="Herbert Xin" userId="e9a22dce-685b-4760-b3ee-62caa91fb046" providerId="ADAL" clId="{A953655A-3BEC-4A4A-AE4E-BBB69DBC5669}" dt="2024-04-04T05:44:20.006" v="1600" actId="478"/>
          <ac:spMkLst>
            <pc:docMk/>
            <pc:sldMk cId="3597545910" sldId="532"/>
            <ac:spMk id="17" creationId="{632C476B-FA1B-080A-6330-406FB630E4E7}"/>
          </ac:spMkLst>
        </pc:spChg>
      </pc:sldChg>
      <pc:sldChg chg="modSp add mod modTransition">
        <pc:chgData name="Herbert Xin" userId="e9a22dce-685b-4760-b3ee-62caa91fb046" providerId="ADAL" clId="{A953655A-3BEC-4A4A-AE4E-BBB69DBC5669}" dt="2024-04-04T10:09:08.932" v="3340" actId="20577"/>
        <pc:sldMkLst>
          <pc:docMk/>
          <pc:sldMk cId="434207525" sldId="533"/>
        </pc:sldMkLst>
        <pc:spChg chg="mod">
          <ac:chgData name="Herbert Xin" userId="e9a22dce-685b-4760-b3ee-62caa91fb046" providerId="ADAL" clId="{A953655A-3BEC-4A4A-AE4E-BBB69DBC5669}" dt="2024-04-04T06:06:35.562" v="1609" actId="1076"/>
          <ac:spMkLst>
            <pc:docMk/>
            <pc:sldMk cId="434207525" sldId="533"/>
            <ac:spMk id="10" creationId="{95F1808B-23B7-103C-38C3-6043145275AB}"/>
          </ac:spMkLst>
        </pc:spChg>
        <pc:spChg chg="mod">
          <ac:chgData name="Herbert Xin" userId="e9a22dce-685b-4760-b3ee-62caa91fb046" providerId="ADAL" clId="{A953655A-3BEC-4A4A-AE4E-BBB69DBC5669}" dt="2024-04-04T10:09:05.318" v="3339" actId="20577"/>
          <ac:spMkLst>
            <pc:docMk/>
            <pc:sldMk cId="434207525" sldId="533"/>
            <ac:spMk id="13" creationId="{A13A7E2D-659D-1DC2-B944-B06FF34B7846}"/>
          </ac:spMkLst>
        </pc:spChg>
        <pc:spChg chg="mod">
          <ac:chgData name="Herbert Xin" userId="e9a22dce-685b-4760-b3ee-62caa91fb046" providerId="ADAL" clId="{A953655A-3BEC-4A4A-AE4E-BBB69DBC5669}" dt="2024-04-04T10:09:08.932" v="3340" actId="20577"/>
          <ac:spMkLst>
            <pc:docMk/>
            <pc:sldMk cId="434207525" sldId="533"/>
            <ac:spMk id="14" creationId="{9ADA3545-F12E-A174-6A8D-B8F2B6DC45DE}"/>
          </ac:spMkLst>
        </pc:spChg>
      </pc:sldChg>
      <pc:sldChg chg="addSp delSp modSp add mod">
        <pc:chgData name="Herbert Xin" userId="e9a22dce-685b-4760-b3ee-62caa91fb046" providerId="ADAL" clId="{A953655A-3BEC-4A4A-AE4E-BBB69DBC5669}" dt="2024-04-04T06:13:39.406" v="1703" actId="478"/>
        <pc:sldMkLst>
          <pc:docMk/>
          <pc:sldMk cId="411100567" sldId="534"/>
        </pc:sldMkLst>
        <pc:spChg chg="add del mod">
          <ac:chgData name="Herbert Xin" userId="e9a22dce-685b-4760-b3ee-62caa91fb046" providerId="ADAL" clId="{A953655A-3BEC-4A4A-AE4E-BBB69DBC5669}" dt="2024-04-04T06:12:29.560" v="1696" actId="478"/>
          <ac:spMkLst>
            <pc:docMk/>
            <pc:sldMk cId="411100567" sldId="534"/>
            <ac:spMk id="8" creationId="{B93B5F8B-F994-A608-A9F9-B95BE6825E39}"/>
          </ac:spMkLst>
        </pc:spChg>
        <pc:spChg chg="mod">
          <ac:chgData name="Herbert Xin" userId="e9a22dce-685b-4760-b3ee-62caa91fb046" providerId="ADAL" clId="{A953655A-3BEC-4A4A-AE4E-BBB69DBC5669}" dt="2024-04-04T06:06:00.642" v="1607" actId="20577"/>
          <ac:spMkLst>
            <pc:docMk/>
            <pc:sldMk cId="411100567" sldId="534"/>
            <ac:spMk id="11" creationId="{0BB0DB78-18E1-A86A-3F69-95A3B4A7C9D5}"/>
          </ac:spMkLst>
        </pc:spChg>
        <pc:spChg chg="add del mod">
          <ac:chgData name="Herbert Xin" userId="e9a22dce-685b-4760-b3ee-62caa91fb046" providerId="ADAL" clId="{A953655A-3BEC-4A4A-AE4E-BBB69DBC5669}" dt="2024-04-04T06:12:29.560" v="1696" actId="478"/>
          <ac:spMkLst>
            <pc:docMk/>
            <pc:sldMk cId="411100567" sldId="534"/>
            <ac:spMk id="12" creationId="{5FC94AF3-AC82-70BF-BF48-BE5922F0B92A}"/>
          </ac:spMkLst>
        </pc:spChg>
        <pc:spChg chg="add del mod">
          <ac:chgData name="Herbert Xin" userId="e9a22dce-685b-4760-b3ee-62caa91fb046" providerId="ADAL" clId="{A953655A-3BEC-4A4A-AE4E-BBB69DBC5669}" dt="2024-04-04T06:13:37.667" v="1702" actId="478"/>
          <ac:spMkLst>
            <pc:docMk/>
            <pc:sldMk cId="411100567" sldId="534"/>
            <ac:spMk id="13" creationId="{72C0D23B-196D-A326-1BFE-E9A6FEC48FE3}"/>
          </ac:spMkLst>
        </pc:spChg>
        <pc:spChg chg="add del mod">
          <ac:chgData name="Herbert Xin" userId="e9a22dce-685b-4760-b3ee-62caa91fb046" providerId="ADAL" clId="{A953655A-3BEC-4A4A-AE4E-BBB69DBC5669}" dt="2024-04-04T06:12:29.560" v="1696" actId="478"/>
          <ac:spMkLst>
            <pc:docMk/>
            <pc:sldMk cId="411100567" sldId="534"/>
            <ac:spMk id="14" creationId="{84EBDEA1-1171-3A23-1B67-CCB5336B6E70}"/>
          </ac:spMkLst>
        </pc:spChg>
        <pc:spChg chg="add del mod">
          <ac:chgData name="Herbert Xin" userId="e9a22dce-685b-4760-b3ee-62caa91fb046" providerId="ADAL" clId="{A953655A-3BEC-4A4A-AE4E-BBB69DBC5669}" dt="2024-04-04T06:12:29.560" v="1696" actId="478"/>
          <ac:spMkLst>
            <pc:docMk/>
            <pc:sldMk cId="411100567" sldId="534"/>
            <ac:spMk id="15" creationId="{F3687553-DF51-F4FC-5574-8A583A00AF9B}"/>
          </ac:spMkLst>
        </pc:spChg>
        <pc:spChg chg="add del mod">
          <ac:chgData name="Herbert Xin" userId="e9a22dce-685b-4760-b3ee-62caa91fb046" providerId="ADAL" clId="{A953655A-3BEC-4A4A-AE4E-BBB69DBC5669}" dt="2024-04-04T06:13:39.406" v="1703" actId="478"/>
          <ac:spMkLst>
            <pc:docMk/>
            <pc:sldMk cId="411100567" sldId="534"/>
            <ac:spMk id="16" creationId="{666C0E0E-D6AA-F095-189F-2F1CD796D15E}"/>
          </ac:spMkLst>
        </pc:spChg>
      </pc:sldChg>
      <pc:sldChg chg="delSp add mod modTransition">
        <pc:chgData name="Herbert Xin" userId="e9a22dce-685b-4760-b3ee-62caa91fb046" providerId="ADAL" clId="{A953655A-3BEC-4A4A-AE4E-BBB69DBC5669}" dt="2024-04-04T07:03:44.535" v="2379"/>
        <pc:sldMkLst>
          <pc:docMk/>
          <pc:sldMk cId="2450493376" sldId="535"/>
        </pc:sldMkLst>
        <pc:spChg chg="del">
          <ac:chgData name="Herbert Xin" userId="e9a22dce-685b-4760-b3ee-62caa91fb046" providerId="ADAL" clId="{A953655A-3BEC-4A4A-AE4E-BBB69DBC5669}" dt="2024-04-04T06:12:32.561" v="1697" actId="478"/>
          <ac:spMkLst>
            <pc:docMk/>
            <pc:sldMk cId="2450493376" sldId="535"/>
            <ac:spMk id="12" creationId="{5FC94AF3-AC82-70BF-BF48-BE5922F0B92A}"/>
          </ac:spMkLst>
        </pc:spChg>
        <pc:spChg chg="del">
          <ac:chgData name="Herbert Xin" userId="e9a22dce-685b-4760-b3ee-62caa91fb046" providerId="ADAL" clId="{A953655A-3BEC-4A4A-AE4E-BBB69DBC5669}" dt="2024-04-04T06:12:32.561" v="1697" actId="478"/>
          <ac:spMkLst>
            <pc:docMk/>
            <pc:sldMk cId="2450493376" sldId="535"/>
            <ac:spMk id="14" creationId="{84EBDEA1-1171-3A23-1B67-CCB5336B6E70}"/>
          </ac:spMkLst>
        </pc:spChg>
        <pc:spChg chg="del">
          <ac:chgData name="Herbert Xin" userId="e9a22dce-685b-4760-b3ee-62caa91fb046" providerId="ADAL" clId="{A953655A-3BEC-4A4A-AE4E-BBB69DBC5669}" dt="2024-04-04T06:12:32.561" v="1697" actId="478"/>
          <ac:spMkLst>
            <pc:docMk/>
            <pc:sldMk cId="2450493376" sldId="535"/>
            <ac:spMk id="15" creationId="{F3687553-DF51-F4FC-5574-8A583A00AF9B}"/>
          </ac:spMkLst>
        </pc:spChg>
      </pc:sldChg>
      <pc:sldChg chg="modSp add del mod">
        <pc:chgData name="Herbert Xin" userId="e9a22dce-685b-4760-b3ee-62caa91fb046" providerId="ADAL" clId="{A953655A-3BEC-4A4A-AE4E-BBB69DBC5669}" dt="2024-04-04T06:12:20.198" v="1691" actId="47"/>
        <pc:sldMkLst>
          <pc:docMk/>
          <pc:sldMk cId="2903361992" sldId="535"/>
        </pc:sldMkLst>
        <pc:spChg chg="mod">
          <ac:chgData name="Herbert Xin" userId="e9a22dce-685b-4760-b3ee-62caa91fb046" providerId="ADAL" clId="{A953655A-3BEC-4A4A-AE4E-BBB69DBC5669}" dt="2024-04-04T06:12:02.468" v="1689" actId="1036"/>
          <ac:spMkLst>
            <pc:docMk/>
            <pc:sldMk cId="2903361992" sldId="535"/>
            <ac:spMk id="12" creationId="{5FC94AF3-AC82-70BF-BF48-BE5922F0B92A}"/>
          </ac:spMkLst>
        </pc:spChg>
      </pc:sldChg>
      <pc:sldChg chg="add del">
        <pc:chgData name="Herbert Xin" userId="e9a22dce-685b-4760-b3ee-62caa91fb046" providerId="ADAL" clId="{A953655A-3BEC-4A4A-AE4E-BBB69DBC5669}" dt="2024-04-04T06:12:20.198" v="1691" actId="47"/>
        <pc:sldMkLst>
          <pc:docMk/>
          <pc:sldMk cId="93489296" sldId="536"/>
        </pc:sldMkLst>
      </pc:sldChg>
      <pc:sldChg chg="delSp add mod modTransition">
        <pc:chgData name="Herbert Xin" userId="e9a22dce-685b-4760-b3ee-62caa91fb046" providerId="ADAL" clId="{A953655A-3BEC-4A4A-AE4E-BBB69DBC5669}" dt="2024-04-04T07:03:44.535" v="2379"/>
        <pc:sldMkLst>
          <pc:docMk/>
          <pc:sldMk cId="3764001543" sldId="536"/>
        </pc:sldMkLst>
        <pc:spChg chg="del">
          <ac:chgData name="Herbert Xin" userId="e9a22dce-685b-4760-b3ee-62caa91fb046" providerId="ADAL" clId="{A953655A-3BEC-4A4A-AE4E-BBB69DBC5669}" dt="2024-04-04T06:12:36.391" v="1699" actId="478"/>
          <ac:spMkLst>
            <pc:docMk/>
            <pc:sldMk cId="3764001543" sldId="536"/>
            <ac:spMk id="14" creationId="{84EBDEA1-1171-3A23-1B67-CCB5336B6E70}"/>
          </ac:spMkLst>
        </pc:spChg>
        <pc:spChg chg="del">
          <ac:chgData name="Herbert Xin" userId="e9a22dce-685b-4760-b3ee-62caa91fb046" providerId="ADAL" clId="{A953655A-3BEC-4A4A-AE4E-BBB69DBC5669}" dt="2024-04-04T06:12:34.883" v="1698" actId="478"/>
          <ac:spMkLst>
            <pc:docMk/>
            <pc:sldMk cId="3764001543" sldId="536"/>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857939785" sldId="537"/>
        </pc:sldMkLst>
      </pc:sldChg>
      <pc:sldChg chg="delSp add mod modTransition">
        <pc:chgData name="Herbert Xin" userId="e9a22dce-685b-4760-b3ee-62caa91fb046" providerId="ADAL" clId="{A953655A-3BEC-4A4A-AE4E-BBB69DBC5669}" dt="2024-04-04T07:03:44.535" v="2379"/>
        <pc:sldMkLst>
          <pc:docMk/>
          <pc:sldMk cId="1818384040" sldId="537"/>
        </pc:sldMkLst>
        <pc:spChg chg="del">
          <ac:chgData name="Herbert Xin" userId="e9a22dce-685b-4760-b3ee-62caa91fb046" providerId="ADAL" clId="{A953655A-3BEC-4A4A-AE4E-BBB69DBC5669}" dt="2024-04-04T06:12:41.676" v="1700" actId="478"/>
          <ac:spMkLst>
            <pc:docMk/>
            <pc:sldMk cId="1818384040" sldId="537"/>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507542953" sldId="538"/>
        </pc:sldMkLst>
      </pc:sldChg>
      <pc:sldChg chg="add modTransition">
        <pc:chgData name="Herbert Xin" userId="e9a22dce-685b-4760-b3ee-62caa91fb046" providerId="ADAL" clId="{A953655A-3BEC-4A4A-AE4E-BBB69DBC5669}" dt="2024-04-04T07:03:44.535" v="2379"/>
        <pc:sldMkLst>
          <pc:docMk/>
          <pc:sldMk cId="1618843587" sldId="538"/>
        </pc:sldMkLst>
      </pc:sldChg>
      <pc:sldChg chg="add modTransition">
        <pc:chgData name="Herbert Xin" userId="e9a22dce-685b-4760-b3ee-62caa91fb046" providerId="ADAL" clId="{A953655A-3BEC-4A4A-AE4E-BBB69DBC5669}" dt="2024-04-04T07:03:44.535" v="2379"/>
        <pc:sldMkLst>
          <pc:docMk/>
          <pc:sldMk cId="1703679951" sldId="539"/>
        </pc:sldMkLst>
      </pc:sldChg>
      <pc:sldChg chg="addSp delSp modSp add mod">
        <pc:chgData name="Herbert Xin" userId="e9a22dce-685b-4760-b3ee-62caa91fb046" providerId="ADAL" clId="{A953655A-3BEC-4A4A-AE4E-BBB69DBC5669}" dt="2024-04-04T07:00:09.036" v="2340" actId="478"/>
        <pc:sldMkLst>
          <pc:docMk/>
          <pc:sldMk cId="3579207815" sldId="540"/>
        </pc:sldMkLst>
        <pc:spChg chg="add del mod">
          <ac:chgData name="Herbert Xin" userId="e9a22dce-685b-4760-b3ee-62caa91fb046" providerId="ADAL" clId="{A953655A-3BEC-4A4A-AE4E-BBB69DBC5669}" dt="2024-04-04T07:00:09.036" v="2340" actId="478"/>
          <ac:spMkLst>
            <pc:docMk/>
            <pc:sldMk cId="3579207815" sldId="540"/>
            <ac:spMk id="8" creationId="{0F275665-2F67-3681-B6D1-E0FAEA25A31C}"/>
          </ac:spMkLst>
        </pc:spChg>
        <pc:spChg chg="mod">
          <ac:chgData name="Herbert Xin" userId="e9a22dce-685b-4760-b3ee-62caa91fb046" providerId="ADAL" clId="{A953655A-3BEC-4A4A-AE4E-BBB69DBC5669}" dt="2024-04-04T06:18:07.181" v="1757" actId="20577"/>
          <ac:spMkLst>
            <pc:docMk/>
            <pc:sldMk cId="3579207815" sldId="540"/>
            <ac:spMk id="11" creationId="{0BB0DB78-18E1-A86A-3F69-95A3B4A7C9D5}"/>
          </ac:spMkLst>
        </pc:spChg>
        <pc:spChg chg="add del mod">
          <ac:chgData name="Herbert Xin" userId="e9a22dce-685b-4760-b3ee-62caa91fb046" providerId="ADAL" clId="{A953655A-3BEC-4A4A-AE4E-BBB69DBC5669}" dt="2024-04-04T06:29:47.030" v="1905"/>
          <ac:spMkLst>
            <pc:docMk/>
            <pc:sldMk cId="3579207815" sldId="540"/>
            <ac:spMk id="12" creationId="{BD56D731-867F-7823-84D5-1A969F916161}"/>
          </ac:spMkLst>
        </pc:spChg>
        <pc:spChg chg="add del mod">
          <ac:chgData name="Herbert Xin" userId="e9a22dce-685b-4760-b3ee-62caa91fb046" providerId="ADAL" clId="{A953655A-3BEC-4A4A-AE4E-BBB69DBC5669}" dt="2024-04-04T07:00:07.311" v="2339" actId="478"/>
          <ac:spMkLst>
            <pc:docMk/>
            <pc:sldMk cId="3579207815" sldId="540"/>
            <ac:spMk id="13" creationId="{E94942B3-70A5-17E3-BA63-52E19D7883B8}"/>
          </ac:spMkLst>
        </pc:spChg>
      </pc:sldChg>
      <pc:sldChg chg="addSp delSp modSp add mod modTransition">
        <pc:chgData name="Herbert Xin" userId="e9a22dce-685b-4760-b3ee-62caa91fb046" providerId="ADAL" clId="{A953655A-3BEC-4A4A-AE4E-BBB69DBC5669}" dt="2024-04-04T07:02:41.100" v="2373"/>
        <pc:sldMkLst>
          <pc:docMk/>
          <pc:sldMk cId="668129833" sldId="541"/>
        </pc:sldMkLst>
        <pc:spChg chg="del">
          <ac:chgData name="Herbert Xin" userId="e9a22dce-685b-4760-b3ee-62caa91fb046" providerId="ADAL" clId="{A953655A-3BEC-4A4A-AE4E-BBB69DBC5669}" dt="2024-04-04T06:36:21.627" v="1966" actId="478"/>
          <ac:spMkLst>
            <pc:docMk/>
            <pc:sldMk cId="668129833" sldId="541"/>
            <ac:spMk id="8" creationId="{0F275665-2F67-3681-B6D1-E0FAEA25A31C}"/>
          </ac:spMkLst>
        </pc:spChg>
        <pc:spChg chg="add mod">
          <ac:chgData name="Herbert Xin" userId="e9a22dce-685b-4760-b3ee-62caa91fb046" providerId="ADAL" clId="{A953655A-3BEC-4A4A-AE4E-BBB69DBC5669}" dt="2024-04-04T07:01:13.130" v="2365" actId="20577"/>
          <ac:spMkLst>
            <pc:docMk/>
            <pc:sldMk cId="668129833" sldId="541"/>
            <ac:spMk id="12" creationId="{AFC1A672-4714-06F9-F8D8-F8774CEECB1D}"/>
          </ac:spMkLst>
        </pc:spChg>
        <pc:spChg chg="del">
          <ac:chgData name="Herbert Xin" userId="e9a22dce-685b-4760-b3ee-62caa91fb046" providerId="ADAL" clId="{A953655A-3BEC-4A4A-AE4E-BBB69DBC5669}" dt="2024-04-04T06:36:21.627" v="1966" actId="478"/>
          <ac:spMkLst>
            <pc:docMk/>
            <pc:sldMk cId="668129833" sldId="541"/>
            <ac:spMk id="13" creationId="{E94942B3-70A5-17E3-BA63-52E19D7883B8}"/>
          </ac:spMkLst>
        </pc:spChg>
        <pc:spChg chg="add del mod">
          <ac:chgData name="Herbert Xin" userId="e9a22dce-685b-4760-b3ee-62caa91fb046" providerId="ADAL" clId="{A953655A-3BEC-4A4A-AE4E-BBB69DBC5669}" dt="2024-04-04T07:01:15.227" v="2366" actId="478"/>
          <ac:spMkLst>
            <pc:docMk/>
            <pc:sldMk cId="668129833" sldId="541"/>
            <ac:spMk id="14" creationId="{65088AB5-3EF5-019C-6B61-85AB2D224B71}"/>
          </ac:spMkLst>
        </pc:spChg>
      </pc:sldChg>
      <pc:sldChg chg="delSp add mod modTransition">
        <pc:chgData name="Herbert Xin" userId="e9a22dce-685b-4760-b3ee-62caa91fb046" providerId="ADAL" clId="{A953655A-3BEC-4A4A-AE4E-BBB69DBC5669}" dt="2024-04-04T07:02:35.097" v="2372"/>
        <pc:sldMkLst>
          <pc:docMk/>
          <pc:sldMk cId="1835461259" sldId="542"/>
        </pc:sldMkLst>
        <pc:spChg chg="del">
          <ac:chgData name="Herbert Xin" userId="e9a22dce-685b-4760-b3ee-62caa91fb046" providerId="ADAL" clId="{A953655A-3BEC-4A4A-AE4E-BBB69DBC5669}" dt="2024-04-04T07:00:11.515" v="2341" actId="478"/>
          <ac:spMkLst>
            <pc:docMk/>
            <pc:sldMk cId="1835461259" sldId="542"/>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555840562" sldId="543"/>
        </pc:sldMkLst>
        <pc:spChg chg="mod">
          <ac:chgData name="Herbert Xin" userId="e9a22dce-685b-4760-b3ee-62caa91fb046" providerId="ADAL" clId="{A953655A-3BEC-4A4A-AE4E-BBB69DBC5669}" dt="2024-04-04T07:00:15.422" v="2342" actId="20577"/>
          <ac:spMkLst>
            <pc:docMk/>
            <pc:sldMk cId="2555840562" sldId="543"/>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200298582" sldId="544"/>
        </pc:sldMkLst>
        <pc:spChg chg="mod">
          <ac:chgData name="Herbert Xin" userId="e9a22dce-685b-4760-b3ee-62caa91fb046" providerId="ADAL" clId="{A953655A-3BEC-4A4A-AE4E-BBB69DBC5669}" dt="2024-04-04T07:00:25.877" v="2346" actId="20577"/>
          <ac:spMkLst>
            <pc:docMk/>
            <pc:sldMk cId="2200298582" sldId="544"/>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492656383" sldId="545"/>
        </pc:sldMkLst>
        <pc:spChg chg="mod">
          <ac:chgData name="Herbert Xin" userId="e9a22dce-685b-4760-b3ee-62caa91fb046" providerId="ADAL" clId="{A953655A-3BEC-4A4A-AE4E-BBB69DBC5669}" dt="2024-04-04T07:00:28.799" v="2347" actId="20577"/>
          <ac:spMkLst>
            <pc:docMk/>
            <pc:sldMk cId="2492656383" sldId="545"/>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181873841" sldId="546"/>
        </pc:sldMkLst>
        <pc:spChg chg="mod">
          <ac:chgData name="Herbert Xin" userId="e9a22dce-685b-4760-b3ee-62caa91fb046" providerId="ADAL" clId="{A953655A-3BEC-4A4A-AE4E-BBB69DBC5669}" dt="2024-04-04T07:00:35.611" v="2350" actId="20577"/>
          <ac:spMkLst>
            <pc:docMk/>
            <pc:sldMk cId="181873841" sldId="546"/>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695256319" sldId="547"/>
        </pc:sldMkLst>
        <pc:spChg chg="mod">
          <ac:chgData name="Herbert Xin" userId="e9a22dce-685b-4760-b3ee-62caa91fb046" providerId="ADAL" clId="{A953655A-3BEC-4A4A-AE4E-BBB69DBC5669}" dt="2024-04-04T07:00:47.960" v="2357" actId="20577"/>
          <ac:spMkLst>
            <pc:docMk/>
            <pc:sldMk cId="695256319" sldId="547"/>
            <ac:spMk id="13" creationId="{E94942B3-70A5-17E3-BA63-52E19D7883B8}"/>
          </ac:spMkLst>
        </pc:spChg>
      </pc:sldChg>
      <pc:sldChg chg="add modTransition">
        <pc:chgData name="Herbert Xin" userId="e9a22dce-685b-4760-b3ee-62caa91fb046" providerId="ADAL" clId="{A953655A-3BEC-4A4A-AE4E-BBB69DBC5669}" dt="2024-04-04T07:02:35.097" v="2372"/>
        <pc:sldMkLst>
          <pc:docMk/>
          <pc:sldMk cId="1846516990" sldId="548"/>
        </pc:sldMkLst>
      </pc:sldChg>
      <pc:sldChg chg="delSp modSp add mod ord">
        <pc:chgData name="Herbert Xin" userId="e9a22dce-685b-4760-b3ee-62caa91fb046" providerId="ADAL" clId="{A953655A-3BEC-4A4A-AE4E-BBB69DBC5669}" dt="2024-04-04T07:01:08.150" v="2363"/>
        <pc:sldMkLst>
          <pc:docMk/>
          <pc:sldMk cId="4005653655" sldId="549"/>
        </pc:sldMkLst>
        <pc:spChg chg="mod">
          <ac:chgData name="Herbert Xin" userId="e9a22dce-685b-4760-b3ee-62caa91fb046" providerId="ADAL" clId="{A953655A-3BEC-4A4A-AE4E-BBB69DBC5669}" dt="2024-04-04T07:01:04.363" v="2361" actId="6549"/>
          <ac:spMkLst>
            <pc:docMk/>
            <pc:sldMk cId="4005653655" sldId="549"/>
            <ac:spMk id="12" creationId="{AFC1A672-4714-06F9-F8D8-F8774CEECB1D}"/>
          </ac:spMkLst>
        </pc:spChg>
        <pc:spChg chg="del">
          <ac:chgData name="Herbert Xin" userId="e9a22dce-685b-4760-b3ee-62caa91fb046" providerId="ADAL" clId="{A953655A-3BEC-4A4A-AE4E-BBB69DBC5669}" dt="2024-04-04T07:00:57.645" v="2360" actId="478"/>
          <ac:spMkLst>
            <pc:docMk/>
            <pc:sldMk cId="4005653655" sldId="549"/>
            <ac:spMk id="14" creationId="{65088AB5-3EF5-019C-6B61-85AB2D224B71}"/>
          </ac:spMkLst>
        </pc:spChg>
      </pc:sldChg>
      <pc:sldChg chg="delSp add mod modTransition">
        <pc:chgData name="Herbert Xin" userId="e9a22dce-685b-4760-b3ee-62caa91fb046" providerId="ADAL" clId="{A953655A-3BEC-4A4A-AE4E-BBB69DBC5669}" dt="2024-04-04T07:02:41.100" v="2373"/>
        <pc:sldMkLst>
          <pc:docMk/>
          <pc:sldMk cId="311520398" sldId="550"/>
        </pc:sldMkLst>
        <pc:spChg chg="del">
          <ac:chgData name="Herbert Xin" userId="e9a22dce-685b-4760-b3ee-62caa91fb046" providerId="ADAL" clId="{A953655A-3BEC-4A4A-AE4E-BBB69DBC5669}" dt="2024-04-04T07:01:21.494" v="2368" actId="478"/>
          <ac:spMkLst>
            <pc:docMk/>
            <pc:sldMk cId="311520398" sldId="550"/>
            <ac:spMk id="14" creationId="{65088AB5-3EF5-019C-6B61-85AB2D224B71}"/>
          </ac:spMkLst>
        </pc:spChg>
      </pc:sldChg>
      <pc:sldChg chg="add modTransition">
        <pc:chgData name="Herbert Xin" userId="e9a22dce-685b-4760-b3ee-62caa91fb046" providerId="ADAL" clId="{A953655A-3BEC-4A4A-AE4E-BBB69DBC5669}" dt="2024-04-04T07:02:41.100" v="2373"/>
        <pc:sldMkLst>
          <pc:docMk/>
          <pc:sldMk cId="1349528716" sldId="551"/>
        </pc:sldMkLst>
      </pc:sldChg>
      <pc:sldChg chg="delSp add mod ord modTransition">
        <pc:chgData name="Herbert Xin" userId="e9a22dce-685b-4760-b3ee-62caa91fb046" providerId="ADAL" clId="{A953655A-3BEC-4A4A-AE4E-BBB69DBC5669}" dt="2024-04-04T07:05:11.052" v="2388"/>
        <pc:sldMkLst>
          <pc:docMk/>
          <pc:sldMk cId="95906831" sldId="552"/>
        </pc:sldMkLst>
        <pc:spChg chg="del">
          <ac:chgData name="Herbert Xin" userId="e9a22dce-685b-4760-b3ee-62caa91fb046" providerId="ADAL" clId="{A953655A-3BEC-4A4A-AE4E-BBB69DBC5669}" dt="2024-04-04T07:04:57.981" v="2384" actId="478"/>
          <ac:spMkLst>
            <pc:docMk/>
            <pc:sldMk cId="95906831" sldId="552"/>
            <ac:spMk id="4" creationId="{8D347F4D-0891-1FC7-A387-6BAC8DD47900}"/>
          </ac:spMkLst>
        </pc:spChg>
        <pc:spChg chg="del">
          <ac:chgData name="Herbert Xin" userId="e9a22dce-685b-4760-b3ee-62caa91fb046" providerId="ADAL" clId="{A953655A-3BEC-4A4A-AE4E-BBB69DBC5669}" dt="2024-04-04T07:04:57.981" v="2384" actId="478"/>
          <ac:spMkLst>
            <pc:docMk/>
            <pc:sldMk cId="95906831" sldId="552"/>
            <ac:spMk id="6" creationId="{E5BF9D7E-5EA9-321D-BC0C-4E3B81E443CB}"/>
          </ac:spMkLst>
        </pc:spChg>
        <pc:spChg chg="del">
          <ac:chgData name="Herbert Xin" userId="e9a22dce-685b-4760-b3ee-62caa91fb046" providerId="ADAL" clId="{A953655A-3BEC-4A4A-AE4E-BBB69DBC5669}" dt="2024-04-04T07:04:57.981" v="2384" actId="478"/>
          <ac:spMkLst>
            <pc:docMk/>
            <pc:sldMk cId="95906831" sldId="552"/>
            <ac:spMk id="7" creationId="{4EF8EEB7-EF22-5390-DFCB-D47DD5ADCF05}"/>
          </ac:spMkLst>
        </pc:spChg>
      </pc:sldChg>
      <pc:sldChg chg="add">
        <pc:chgData name="Herbert Xin" userId="e9a22dce-685b-4760-b3ee-62caa91fb046" providerId="ADAL" clId="{A953655A-3BEC-4A4A-AE4E-BBB69DBC5669}" dt="2024-04-04T07:05:13.801" v="2389" actId="2890"/>
        <pc:sldMkLst>
          <pc:docMk/>
          <pc:sldMk cId="647231405" sldId="553"/>
        </pc:sldMkLst>
      </pc:sldChg>
      <pc:sldChg chg="addSp delSp modSp add mod ord modTransition">
        <pc:chgData name="Herbert Xin" userId="e9a22dce-685b-4760-b3ee-62caa91fb046" providerId="ADAL" clId="{A953655A-3BEC-4A4A-AE4E-BBB69DBC5669}" dt="2024-04-04T09:49:58.552" v="2897"/>
        <pc:sldMkLst>
          <pc:docMk/>
          <pc:sldMk cId="3561851667" sldId="554"/>
        </pc:sldMkLst>
        <pc:spChg chg="mod">
          <ac:chgData name="Herbert Xin" userId="e9a22dce-685b-4760-b3ee-62caa91fb046" providerId="ADAL" clId="{A953655A-3BEC-4A4A-AE4E-BBB69DBC5669}" dt="2024-04-04T09:13:45.401" v="2393" actId="20577"/>
          <ac:spMkLst>
            <pc:docMk/>
            <pc:sldMk cId="3561851667" sldId="554"/>
            <ac:spMk id="2" creationId="{3A29D937-09CA-0A51-75C3-4C5229EE4136}"/>
          </ac:spMkLst>
        </pc:spChg>
        <pc:spChg chg="del">
          <ac:chgData name="Herbert Xin" userId="e9a22dce-685b-4760-b3ee-62caa91fb046" providerId="ADAL" clId="{A953655A-3BEC-4A4A-AE4E-BBB69DBC5669}" dt="2024-04-04T09:13:59.704" v="2394" actId="478"/>
          <ac:spMkLst>
            <pc:docMk/>
            <pc:sldMk cId="3561851667" sldId="554"/>
            <ac:spMk id="3" creationId="{91C9A0C9-F83D-1B60-C260-4AE1D0CFEC23}"/>
          </ac:spMkLst>
        </pc:spChg>
        <pc:spChg chg="del">
          <ac:chgData name="Herbert Xin" userId="e9a22dce-685b-4760-b3ee-62caa91fb046" providerId="ADAL" clId="{A953655A-3BEC-4A4A-AE4E-BBB69DBC5669}" dt="2024-04-04T09:13:59.704" v="2394" actId="478"/>
          <ac:spMkLst>
            <pc:docMk/>
            <pc:sldMk cId="3561851667" sldId="554"/>
            <ac:spMk id="4" creationId="{2472D9B6-9CC8-17A0-EE3D-26C89A32F8D0}"/>
          </ac:spMkLst>
        </pc:spChg>
        <pc:spChg chg="del">
          <ac:chgData name="Herbert Xin" userId="e9a22dce-685b-4760-b3ee-62caa91fb046" providerId="ADAL" clId="{A953655A-3BEC-4A4A-AE4E-BBB69DBC5669}" dt="2024-04-04T09:13:59.704" v="2394" actId="478"/>
          <ac:spMkLst>
            <pc:docMk/>
            <pc:sldMk cId="3561851667" sldId="554"/>
            <ac:spMk id="5" creationId="{D540DF53-CE1A-C855-BCB3-2D016140AE35}"/>
          </ac:spMkLst>
        </pc:spChg>
        <pc:spChg chg="del">
          <ac:chgData name="Herbert Xin" userId="e9a22dce-685b-4760-b3ee-62caa91fb046" providerId="ADAL" clId="{A953655A-3BEC-4A4A-AE4E-BBB69DBC5669}" dt="2024-04-04T09:13:59.704" v="2394" actId="478"/>
          <ac:spMkLst>
            <pc:docMk/>
            <pc:sldMk cId="3561851667" sldId="554"/>
            <ac:spMk id="6" creationId="{4FAAF238-EF01-3A07-DDF9-FE2D7B39FE61}"/>
          </ac:spMkLst>
        </pc:spChg>
        <pc:spChg chg="del">
          <ac:chgData name="Herbert Xin" userId="e9a22dce-685b-4760-b3ee-62caa91fb046" providerId="ADAL" clId="{A953655A-3BEC-4A4A-AE4E-BBB69DBC5669}" dt="2024-04-04T09:13:59.704" v="2394" actId="478"/>
          <ac:spMkLst>
            <pc:docMk/>
            <pc:sldMk cId="3561851667" sldId="554"/>
            <ac:spMk id="7" creationId="{DA6B494F-B844-E428-3016-FC691543A1C9}"/>
          </ac:spMkLst>
        </pc:spChg>
        <pc:spChg chg="del">
          <ac:chgData name="Herbert Xin" userId="e9a22dce-685b-4760-b3ee-62caa91fb046" providerId="ADAL" clId="{A953655A-3BEC-4A4A-AE4E-BBB69DBC5669}" dt="2024-04-04T09:13:59.704" v="2394" actId="478"/>
          <ac:spMkLst>
            <pc:docMk/>
            <pc:sldMk cId="3561851667" sldId="554"/>
            <ac:spMk id="9" creationId="{B5797D9E-D913-37DB-0CD9-547C13199D62}"/>
          </ac:spMkLst>
        </pc:spChg>
        <pc:spChg chg="mod">
          <ac:chgData name="Herbert Xin" userId="e9a22dce-685b-4760-b3ee-62caa91fb046" providerId="ADAL" clId="{A953655A-3BEC-4A4A-AE4E-BBB69DBC5669}" dt="2024-04-04T09:14:31.446" v="2399" actId="404"/>
          <ac:spMkLst>
            <pc:docMk/>
            <pc:sldMk cId="3561851667" sldId="554"/>
            <ac:spMk id="10" creationId="{95F1808B-23B7-103C-38C3-6043145275AB}"/>
          </ac:spMkLst>
        </pc:spChg>
        <pc:spChg chg="mod">
          <ac:chgData name="Herbert Xin" userId="e9a22dce-685b-4760-b3ee-62caa91fb046" providerId="ADAL" clId="{A953655A-3BEC-4A4A-AE4E-BBB69DBC5669}" dt="2024-04-04T09:26:39.029" v="2472" actId="2711"/>
          <ac:spMkLst>
            <pc:docMk/>
            <pc:sldMk cId="3561851667" sldId="554"/>
            <ac:spMk id="11" creationId="{0BB0DB78-18E1-A86A-3F69-95A3B4A7C9D5}"/>
          </ac:spMkLst>
        </pc:spChg>
        <pc:spChg chg="add mod">
          <ac:chgData name="Herbert Xin" userId="e9a22dce-685b-4760-b3ee-62caa91fb046" providerId="ADAL" clId="{A953655A-3BEC-4A4A-AE4E-BBB69DBC5669}" dt="2024-04-04T09:26:32.072" v="2471" actId="1076"/>
          <ac:spMkLst>
            <pc:docMk/>
            <pc:sldMk cId="3561851667" sldId="554"/>
            <ac:spMk id="13" creationId="{ECB06740-36C6-0A9F-1662-599571B8579F}"/>
          </ac:spMkLst>
        </pc:spChg>
        <pc:spChg chg="add mod">
          <ac:chgData name="Herbert Xin" userId="e9a22dce-685b-4760-b3ee-62caa91fb046" providerId="ADAL" clId="{A953655A-3BEC-4A4A-AE4E-BBB69DBC5669}" dt="2024-04-04T09:26:32.072" v="2471" actId="1076"/>
          <ac:spMkLst>
            <pc:docMk/>
            <pc:sldMk cId="3561851667" sldId="554"/>
            <ac:spMk id="14" creationId="{DDF6D31F-ED82-67D8-519A-6B0D7A9A3798}"/>
          </ac:spMkLst>
        </pc:spChg>
        <pc:spChg chg="add mod">
          <ac:chgData name="Herbert Xin" userId="e9a22dce-685b-4760-b3ee-62caa91fb046" providerId="ADAL" clId="{A953655A-3BEC-4A4A-AE4E-BBB69DBC5669}" dt="2024-04-04T09:48:16.906" v="2882" actId="20577"/>
          <ac:spMkLst>
            <pc:docMk/>
            <pc:sldMk cId="3561851667" sldId="554"/>
            <ac:spMk id="16" creationId="{F07EEC65-66F2-428F-88AA-D93D7E6770FE}"/>
          </ac:spMkLst>
        </pc:spChg>
        <pc:graphicFrameChg chg="add mod modGraphic">
          <ac:chgData name="Herbert Xin" userId="e9a22dce-685b-4760-b3ee-62caa91fb046" providerId="ADAL" clId="{A953655A-3BEC-4A4A-AE4E-BBB69DBC5669}" dt="2024-04-04T09:37:23.086" v="2574" actId="207"/>
          <ac:graphicFrameMkLst>
            <pc:docMk/>
            <pc:sldMk cId="3561851667" sldId="554"/>
            <ac:graphicFrameMk id="15" creationId="{FE20BF5D-B692-F5EC-E974-5033DEA3C82B}"/>
          </ac:graphicFrameMkLst>
        </pc:graphicFrameChg>
        <pc:picChg chg="add mod">
          <ac:chgData name="Herbert Xin" userId="e9a22dce-685b-4760-b3ee-62caa91fb046" providerId="ADAL" clId="{A953655A-3BEC-4A4A-AE4E-BBB69DBC5669}" dt="2024-04-04T09:19:06.924" v="2428" actId="14100"/>
          <ac:picMkLst>
            <pc:docMk/>
            <pc:sldMk cId="3561851667" sldId="554"/>
            <ac:picMk id="12" creationId="{9910E465-0985-B2E5-EBB5-2E7A22D15443}"/>
          </ac:picMkLst>
        </pc:picChg>
      </pc:sldChg>
      <pc:sldChg chg="delSp add mod modTransition">
        <pc:chgData name="Herbert Xin" userId="e9a22dce-685b-4760-b3ee-62caa91fb046" providerId="ADAL" clId="{A953655A-3BEC-4A4A-AE4E-BBB69DBC5669}" dt="2024-04-04T09:49:46.790" v="2891"/>
        <pc:sldMkLst>
          <pc:docMk/>
          <pc:sldMk cId="3121238634" sldId="555"/>
        </pc:sldMkLst>
        <pc:spChg chg="del">
          <ac:chgData name="Herbert Xin" userId="e9a22dce-685b-4760-b3ee-62caa91fb046" providerId="ADAL" clId="{A953655A-3BEC-4A4A-AE4E-BBB69DBC5669}" dt="2024-04-04T09:49:41.346" v="2889" actId="478"/>
          <ac:spMkLst>
            <pc:docMk/>
            <pc:sldMk cId="3121238634" sldId="555"/>
            <ac:spMk id="16" creationId="{F07EEC65-66F2-428F-88AA-D93D7E6770FE}"/>
          </ac:spMkLst>
        </pc:spChg>
      </pc:sldChg>
      <pc:sldChg chg="delSp add mod ord modTransition">
        <pc:chgData name="Herbert Xin" userId="e9a22dce-685b-4760-b3ee-62caa91fb046" providerId="ADAL" clId="{A953655A-3BEC-4A4A-AE4E-BBB69DBC5669}" dt="2024-04-04T09:49:53.729" v="2894"/>
        <pc:sldMkLst>
          <pc:docMk/>
          <pc:sldMk cId="2275165086" sldId="556"/>
        </pc:sldMkLst>
        <pc:spChg chg="del">
          <ac:chgData name="Herbert Xin" userId="e9a22dce-685b-4760-b3ee-62caa91fb046" providerId="ADAL" clId="{A953655A-3BEC-4A4A-AE4E-BBB69DBC5669}" dt="2024-04-04T09:49:35.817" v="2886" actId="478"/>
          <ac:spMkLst>
            <pc:docMk/>
            <pc:sldMk cId="2275165086" sldId="556"/>
            <ac:spMk id="16" creationId="{F07EEC65-66F2-428F-88AA-D93D7E6770FE}"/>
          </ac:spMkLst>
        </pc:spChg>
        <pc:graphicFrameChg chg="del">
          <ac:chgData name="Herbert Xin" userId="e9a22dce-685b-4760-b3ee-62caa91fb046" providerId="ADAL" clId="{A953655A-3BEC-4A4A-AE4E-BBB69DBC5669}" dt="2024-04-04T09:49:34.606" v="2885" actId="478"/>
          <ac:graphicFrameMkLst>
            <pc:docMk/>
            <pc:sldMk cId="2275165086" sldId="556"/>
            <ac:graphicFrameMk id="15" creationId="{FE20BF5D-B692-F5EC-E974-5033DEA3C82B}"/>
          </ac:graphicFrameMkLst>
        </pc:graphicFrameChg>
      </pc:sldChg>
      <pc:sldChg chg="addSp delSp modSp add mod">
        <pc:chgData name="Herbert Xin" userId="e9a22dce-685b-4760-b3ee-62caa91fb046" providerId="ADAL" clId="{A953655A-3BEC-4A4A-AE4E-BBB69DBC5669}" dt="2024-04-04T09:56:00.316" v="3011" actId="20577"/>
        <pc:sldMkLst>
          <pc:docMk/>
          <pc:sldMk cId="841567585" sldId="557"/>
        </pc:sldMkLst>
        <pc:spChg chg="mod">
          <ac:chgData name="Herbert Xin" userId="e9a22dce-685b-4760-b3ee-62caa91fb046" providerId="ADAL" clId="{A953655A-3BEC-4A4A-AE4E-BBB69DBC5669}" dt="2024-04-04T09:54:03.461" v="2900" actId="20577"/>
          <ac:spMkLst>
            <pc:docMk/>
            <pc:sldMk cId="841567585" sldId="557"/>
            <ac:spMk id="2" creationId="{3A29D937-09CA-0A51-75C3-4C5229EE4136}"/>
          </ac:spMkLst>
        </pc:spChg>
        <pc:spChg chg="mod">
          <ac:chgData name="Herbert Xin" userId="e9a22dce-685b-4760-b3ee-62caa91fb046" providerId="ADAL" clId="{A953655A-3BEC-4A4A-AE4E-BBB69DBC5669}" dt="2024-04-04T09:54:15.477" v="2914" actId="20577"/>
          <ac:spMkLst>
            <pc:docMk/>
            <pc:sldMk cId="841567585" sldId="557"/>
            <ac:spMk id="3" creationId="{91C9A0C9-F83D-1B60-C260-4AE1D0CFEC23}"/>
          </ac:spMkLst>
        </pc:spChg>
        <pc:spChg chg="mod">
          <ac:chgData name="Herbert Xin" userId="e9a22dce-685b-4760-b3ee-62caa91fb046" providerId="ADAL" clId="{A953655A-3BEC-4A4A-AE4E-BBB69DBC5669}" dt="2024-04-04T09:55:01.402" v="2950" actId="1037"/>
          <ac:spMkLst>
            <pc:docMk/>
            <pc:sldMk cId="841567585" sldId="557"/>
            <ac:spMk id="4" creationId="{2472D9B6-9CC8-17A0-EE3D-26C89A32F8D0}"/>
          </ac:spMkLst>
        </pc:spChg>
        <pc:spChg chg="mod">
          <ac:chgData name="Herbert Xin" userId="e9a22dce-685b-4760-b3ee-62caa91fb046" providerId="ADAL" clId="{A953655A-3BEC-4A4A-AE4E-BBB69DBC5669}" dt="2024-04-04T09:55:03.467" v="2951" actId="1038"/>
          <ac:spMkLst>
            <pc:docMk/>
            <pc:sldMk cId="841567585" sldId="557"/>
            <ac:spMk id="5" creationId="{D540DF53-CE1A-C855-BCB3-2D016140AE35}"/>
          </ac:spMkLst>
        </pc:spChg>
        <pc:spChg chg="mod">
          <ac:chgData name="Herbert Xin" userId="e9a22dce-685b-4760-b3ee-62caa91fb046" providerId="ADAL" clId="{A953655A-3BEC-4A4A-AE4E-BBB69DBC5669}" dt="2024-04-04T09:55:10.848" v="2957" actId="1037"/>
          <ac:spMkLst>
            <pc:docMk/>
            <pc:sldMk cId="841567585" sldId="557"/>
            <ac:spMk id="6" creationId="{4FAAF238-EF01-3A07-DDF9-FE2D7B39FE61}"/>
          </ac:spMkLst>
        </pc:spChg>
        <pc:spChg chg="mod">
          <ac:chgData name="Herbert Xin" userId="e9a22dce-685b-4760-b3ee-62caa91fb046" providerId="ADAL" clId="{A953655A-3BEC-4A4A-AE4E-BBB69DBC5669}" dt="2024-04-04T09:55:18.546" v="2967" actId="20577"/>
          <ac:spMkLst>
            <pc:docMk/>
            <pc:sldMk cId="841567585" sldId="557"/>
            <ac:spMk id="7" creationId="{DA6B494F-B844-E428-3016-FC691543A1C9}"/>
          </ac:spMkLst>
        </pc:spChg>
        <pc:spChg chg="add mod">
          <ac:chgData name="Herbert Xin" userId="e9a22dce-685b-4760-b3ee-62caa91fb046" providerId="ADAL" clId="{A953655A-3BEC-4A4A-AE4E-BBB69DBC5669}" dt="2024-04-04T09:55:20.662" v="2968" actId="20577"/>
          <ac:spMkLst>
            <pc:docMk/>
            <pc:sldMk cId="841567585" sldId="557"/>
            <ac:spMk id="8" creationId="{7E07C9CC-70E2-EACB-B0E9-2D8F5C7664D6}"/>
          </ac:spMkLst>
        </pc:spChg>
        <pc:spChg chg="del">
          <ac:chgData name="Herbert Xin" userId="e9a22dce-685b-4760-b3ee-62caa91fb046" providerId="ADAL" clId="{A953655A-3BEC-4A4A-AE4E-BBB69DBC5669}" dt="2024-04-04T09:54:42.225" v="2930" actId="478"/>
          <ac:spMkLst>
            <pc:docMk/>
            <pc:sldMk cId="841567585" sldId="557"/>
            <ac:spMk id="9" creationId="{B5797D9E-D913-37DB-0CD9-547C13199D62}"/>
          </ac:spMkLst>
        </pc:spChg>
        <pc:spChg chg="mod">
          <ac:chgData name="Herbert Xin" userId="e9a22dce-685b-4760-b3ee-62caa91fb046" providerId="ADAL" clId="{A953655A-3BEC-4A4A-AE4E-BBB69DBC5669}" dt="2024-04-04T09:56:00.316" v="3011" actId="20577"/>
          <ac:spMkLst>
            <pc:docMk/>
            <pc:sldMk cId="841567585" sldId="557"/>
            <ac:spMk id="11" creationId="{0BB0DB78-18E1-A86A-3F69-95A3B4A7C9D5}"/>
          </ac:spMkLst>
        </pc:spChg>
        <pc:spChg chg="add mod">
          <ac:chgData name="Herbert Xin" userId="e9a22dce-685b-4760-b3ee-62caa91fb046" providerId="ADAL" clId="{A953655A-3BEC-4A4A-AE4E-BBB69DBC5669}" dt="2024-04-04T09:55:39.863" v="2999" actId="1037"/>
          <ac:spMkLst>
            <pc:docMk/>
            <pc:sldMk cId="841567585" sldId="557"/>
            <ac:spMk id="12" creationId="{F54956EB-FDFA-FCC3-E27E-638EB588A4F7}"/>
          </ac:spMkLst>
        </pc:spChg>
      </pc:sldChg>
      <pc:sldChg chg="addSp modSp add mod modTransition">
        <pc:chgData name="Herbert Xin" userId="e9a22dce-685b-4760-b3ee-62caa91fb046" providerId="ADAL" clId="{A953655A-3BEC-4A4A-AE4E-BBB69DBC5669}" dt="2024-04-04T10:00:29.830" v="3102" actId="20577"/>
        <pc:sldMkLst>
          <pc:docMk/>
          <pc:sldMk cId="4012931103" sldId="558"/>
        </pc:sldMkLst>
        <pc:spChg chg="add mod">
          <ac:chgData name="Herbert Xin" userId="e9a22dce-685b-4760-b3ee-62caa91fb046" providerId="ADAL" clId="{A953655A-3BEC-4A4A-AE4E-BBB69DBC5669}" dt="2024-04-04T10:00:29.830" v="3102" actId="20577"/>
          <ac:spMkLst>
            <pc:docMk/>
            <pc:sldMk cId="4012931103" sldId="558"/>
            <ac:spMk id="9" creationId="{F127B5F2-439D-33AA-1E44-F59DC6488DC9}"/>
          </ac:spMkLst>
        </pc:spChg>
      </pc:sldChg>
      <pc:sldChg chg="modSp add">
        <pc:chgData name="Herbert Xin" userId="e9a22dce-685b-4760-b3ee-62caa91fb046" providerId="ADAL" clId="{A953655A-3BEC-4A4A-AE4E-BBB69DBC5669}" dt="2024-04-04T10:10:44.641" v="3348" actId="20577"/>
        <pc:sldMkLst>
          <pc:docMk/>
          <pc:sldMk cId="366078261" sldId="559"/>
        </pc:sldMkLst>
        <pc:spChg chg="mod">
          <ac:chgData name="Herbert Xin" userId="e9a22dce-685b-4760-b3ee-62caa91fb046" providerId="ADAL" clId="{A953655A-3BEC-4A4A-AE4E-BBB69DBC5669}" dt="2024-04-04T10:10:44.641" v="3348" actId="20577"/>
          <ac:spMkLst>
            <pc:docMk/>
            <pc:sldMk cId="366078261" sldId="559"/>
            <ac:spMk id="9" creationId="{F127B5F2-439D-33AA-1E44-F59DC6488DC9}"/>
          </ac:spMkLst>
        </pc:spChg>
      </pc:sldChg>
      <pc:sldChg chg="modSp add">
        <pc:chgData name="Herbert Xin" userId="e9a22dce-685b-4760-b3ee-62caa91fb046" providerId="ADAL" clId="{A953655A-3BEC-4A4A-AE4E-BBB69DBC5669}" dt="2024-04-04T10:00:56.042" v="3110" actId="20577"/>
        <pc:sldMkLst>
          <pc:docMk/>
          <pc:sldMk cId="917626840" sldId="560"/>
        </pc:sldMkLst>
        <pc:spChg chg="mod">
          <ac:chgData name="Herbert Xin" userId="e9a22dce-685b-4760-b3ee-62caa91fb046" providerId="ADAL" clId="{A953655A-3BEC-4A4A-AE4E-BBB69DBC5669}" dt="2024-04-04T10:00:56.042" v="3110" actId="20577"/>
          <ac:spMkLst>
            <pc:docMk/>
            <pc:sldMk cId="917626840" sldId="560"/>
            <ac:spMk id="9" creationId="{F127B5F2-439D-33AA-1E44-F59DC6488DC9}"/>
          </ac:spMkLst>
        </pc:spChg>
      </pc:sldChg>
      <pc:sldChg chg="modSp add">
        <pc:chgData name="Herbert Xin" userId="e9a22dce-685b-4760-b3ee-62caa91fb046" providerId="ADAL" clId="{A953655A-3BEC-4A4A-AE4E-BBB69DBC5669}" dt="2024-04-04T10:04:05.839" v="3185" actId="20577"/>
        <pc:sldMkLst>
          <pc:docMk/>
          <pc:sldMk cId="3455444925" sldId="561"/>
        </pc:sldMkLst>
        <pc:spChg chg="mod">
          <ac:chgData name="Herbert Xin" userId="e9a22dce-685b-4760-b3ee-62caa91fb046" providerId="ADAL" clId="{A953655A-3BEC-4A4A-AE4E-BBB69DBC5669}" dt="2024-04-04T10:04:05.839" v="3185" actId="20577"/>
          <ac:spMkLst>
            <pc:docMk/>
            <pc:sldMk cId="3455444925" sldId="561"/>
            <ac:spMk id="9" creationId="{F127B5F2-439D-33AA-1E44-F59DC6488DC9}"/>
          </ac:spMkLst>
        </pc:spChg>
      </pc:sldChg>
      <pc:sldChg chg="add del">
        <pc:chgData name="Herbert Xin" userId="e9a22dce-685b-4760-b3ee-62caa91fb046" providerId="ADAL" clId="{A953655A-3BEC-4A4A-AE4E-BBB69DBC5669}" dt="2024-04-04T10:00:39.892" v="3105" actId="47"/>
        <pc:sldMkLst>
          <pc:docMk/>
          <pc:sldMk cId="250338778" sldId="562"/>
        </pc:sldMkLst>
      </pc:sldChg>
      <pc:sldChg chg="addSp delSp modSp add mod">
        <pc:chgData name="Herbert Xin" userId="e9a22dce-685b-4760-b3ee-62caa91fb046" providerId="ADAL" clId="{A953655A-3BEC-4A4A-AE4E-BBB69DBC5669}" dt="2024-04-04T10:06:29.318" v="3321" actId="478"/>
        <pc:sldMkLst>
          <pc:docMk/>
          <pc:sldMk cId="713806925" sldId="562"/>
        </pc:sldMkLst>
        <pc:spChg chg="mod">
          <ac:chgData name="Herbert Xin" userId="e9a22dce-685b-4760-b3ee-62caa91fb046" providerId="ADAL" clId="{A953655A-3BEC-4A4A-AE4E-BBB69DBC5669}" dt="2024-04-04T10:01:41.179" v="3114" actId="20577"/>
          <ac:spMkLst>
            <pc:docMk/>
            <pc:sldMk cId="713806925" sldId="562"/>
            <ac:spMk id="11" creationId="{0BB0DB78-18E1-A86A-3F69-95A3B4A7C9D5}"/>
          </ac:spMkLst>
        </pc:spChg>
        <pc:spChg chg="add del mod">
          <ac:chgData name="Herbert Xin" userId="e9a22dce-685b-4760-b3ee-62caa91fb046" providerId="ADAL" clId="{A953655A-3BEC-4A4A-AE4E-BBB69DBC5669}" dt="2024-04-04T10:06:29.318" v="3321" actId="478"/>
          <ac:spMkLst>
            <pc:docMk/>
            <pc:sldMk cId="713806925" sldId="562"/>
            <ac:spMk id="13" creationId="{9C9EADA7-AEC9-537F-F16F-C20DE1089233}"/>
          </ac:spMkLst>
        </pc:spChg>
      </pc:sldChg>
      <pc:sldChg chg="new del">
        <pc:chgData name="Herbert Xin" userId="e9a22dce-685b-4760-b3ee-62caa91fb046" providerId="ADAL" clId="{A953655A-3BEC-4A4A-AE4E-BBB69DBC5669}" dt="2024-04-04T10:01:58.833" v="3118" actId="680"/>
        <pc:sldMkLst>
          <pc:docMk/>
          <pc:sldMk cId="342931376" sldId="563"/>
        </pc:sldMkLst>
      </pc:sldChg>
      <pc:sldChg chg="modSp add modTransition">
        <pc:chgData name="Herbert Xin" userId="e9a22dce-685b-4760-b3ee-62caa91fb046" providerId="ADAL" clId="{A953655A-3BEC-4A4A-AE4E-BBB69DBC5669}" dt="2024-04-04T10:06:42.481" v="3327" actId="20577"/>
        <pc:sldMkLst>
          <pc:docMk/>
          <pc:sldMk cId="2017819658" sldId="563"/>
        </pc:sldMkLst>
        <pc:spChg chg="mod">
          <ac:chgData name="Herbert Xin" userId="e9a22dce-685b-4760-b3ee-62caa91fb046" providerId="ADAL" clId="{A953655A-3BEC-4A4A-AE4E-BBB69DBC5669}" dt="2024-04-04T10:06:42.481" v="3327" actId="20577"/>
          <ac:spMkLst>
            <pc:docMk/>
            <pc:sldMk cId="2017819658" sldId="563"/>
            <ac:spMk id="13" creationId="{9C9EADA7-AEC9-537F-F16F-C20DE1089233}"/>
          </ac:spMkLst>
        </pc:spChg>
      </pc:sldChg>
      <pc:sldChg chg="modSp add">
        <pc:chgData name="Herbert Xin" userId="e9a22dce-685b-4760-b3ee-62caa91fb046" providerId="ADAL" clId="{A953655A-3BEC-4A4A-AE4E-BBB69DBC5669}" dt="2024-04-04T10:06:50.904" v="3328" actId="20577"/>
        <pc:sldMkLst>
          <pc:docMk/>
          <pc:sldMk cId="1651638008" sldId="564"/>
        </pc:sldMkLst>
        <pc:spChg chg="mod">
          <ac:chgData name="Herbert Xin" userId="e9a22dce-685b-4760-b3ee-62caa91fb046" providerId="ADAL" clId="{A953655A-3BEC-4A4A-AE4E-BBB69DBC5669}" dt="2024-04-04T10:06:50.904" v="3328" actId="20577"/>
          <ac:spMkLst>
            <pc:docMk/>
            <pc:sldMk cId="1651638008" sldId="564"/>
            <ac:spMk id="13" creationId="{9C9EADA7-AEC9-537F-F16F-C20DE1089233}"/>
          </ac:spMkLst>
        </pc:spChg>
      </pc:sldChg>
      <pc:sldChg chg="modSp add">
        <pc:chgData name="Herbert Xin" userId="e9a22dce-685b-4760-b3ee-62caa91fb046" providerId="ADAL" clId="{A953655A-3BEC-4A4A-AE4E-BBB69DBC5669}" dt="2024-04-04T10:06:53.650" v="3329" actId="20577"/>
        <pc:sldMkLst>
          <pc:docMk/>
          <pc:sldMk cId="4210926900" sldId="565"/>
        </pc:sldMkLst>
        <pc:spChg chg="mod">
          <ac:chgData name="Herbert Xin" userId="e9a22dce-685b-4760-b3ee-62caa91fb046" providerId="ADAL" clId="{A953655A-3BEC-4A4A-AE4E-BBB69DBC5669}" dt="2024-04-04T10:06:53.650" v="3329" actId="20577"/>
          <ac:spMkLst>
            <pc:docMk/>
            <pc:sldMk cId="4210926900" sldId="565"/>
            <ac:spMk id="13" creationId="{9C9EADA7-AEC9-537F-F16F-C20DE1089233}"/>
          </ac:spMkLst>
        </pc:spChg>
      </pc:sldChg>
      <pc:sldChg chg="modSp add">
        <pc:chgData name="Herbert Xin" userId="e9a22dce-685b-4760-b3ee-62caa91fb046" providerId="ADAL" clId="{A953655A-3BEC-4A4A-AE4E-BBB69DBC5669}" dt="2024-04-04T10:06:56.039" v="3330" actId="20577"/>
        <pc:sldMkLst>
          <pc:docMk/>
          <pc:sldMk cId="117370367" sldId="566"/>
        </pc:sldMkLst>
        <pc:spChg chg="mod">
          <ac:chgData name="Herbert Xin" userId="e9a22dce-685b-4760-b3ee-62caa91fb046" providerId="ADAL" clId="{A953655A-3BEC-4A4A-AE4E-BBB69DBC5669}" dt="2024-04-04T10:06:56.039" v="3330" actId="20577"/>
          <ac:spMkLst>
            <pc:docMk/>
            <pc:sldMk cId="117370367" sldId="566"/>
            <ac:spMk id="13" creationId="{9C9EADA7-AEC9-537F-F16F-C20DE1089233}"/>
          </ac:spMkLst>
        </pc:spChg>
      </pc:sldChg>
      <pc:sldChg chg="modSp add">
        <pc:chgData name="Herbert Xin" userId="e9a22dce-685b-4760-b3ee-62caa91fb046" providerId="ADAL" clId="{A953655A-3BEC-4A4A-AE4E-BBB69DBC5669}" dt="2024-04-04T10:07:12.487" v="3336" actId="20577"/>
        <pc:sldMkLst>
          <pc:docMk/>
          <pc:sldMk cId="2552186795" sldId="567"/>
        </pc:sldMkLst>
        <pc:spChg chg="mod">
          <ac:chgData name="Herbert Xin" userId="e9a22dce-685b-4760-b3ee-62caa91fb046" providerId="ADAL" clId="{A953655A-3BEC-4A4A-AE4E-BBB69DBC5669}" dt="2024-04-04T10:07:12.487" v="3336" actId="20577"/>
          <ac:spMkLst>
            <pc:docMk/>
            <pc:sldMk cId="2552186795" sldId="567"/>
            <ac:spMk id="13" creationId="{9C9EADA7-AEC9-537F-F16F-C20DE1089233}"/>
          </ac:spMkLst>
        </pc:spChg>
      </pc:sldChg>
      <pc:sldChg chg="modSp add ord">
        <pc:chgData name="Herbert Xin" userId="e9a22dce-685b-4760-b3ee-62caa91fb046" providerId="ADAL" clId="{A953655A-3BEC-4A4A-AE4E-BBB69DBC5669}" dt="2024-04-04T10:07:07.857" v="3335"/>
        <pc:sldMkLst>
          <pc:docMk/>
          <pc:sldMk cId="1819468415" sldId="568"/>
        </pc:sldMkLst>
        <pc:spChg chg="mod">
          <ac:chgData name="Herbert Xin" userId="e9a22dce-685b-4760-b3ee-62caa91fb046" providerId="ADAL" clId="{A953655A-3BEC-4A4A-AE4E-BBB69DBC5669}" dt="2024-04-04T10:07:05.314" v="3333" actId="20577"/>
          <ac:spMkLst>
            <pc:docMk/>
            <pc:sldMk cId="1819468415" sldId="568"/>
            <ac:spMk id="13" creationId="{9C9EADA7-AEC9-537F-F16F-C20DE1089233}"/>
          </ac:spMkLst>
        </pc:spChg>
      </pc:sldChg>
      <pc:sldChg chg="modSp add">
        <pc:chgData name="Herbert Xin" userId="e9a22dce-685b-4760-b3ee-62caa91fb046" providerId="ADAL" clId="{A953655A-3BEC-4A4A-AE4E-BBB69DBC5669}" dt="2024-04-04T10:07:19.646" v="3338" actId="20577"/>
        <pc:sldMkLst>
          <pc:docMk/>
          <pc:sldMk cId="488946235" sldId="569"/>
        </pc:sldMkLst>
        <pc:spChg chg="mod">
          <ac:chgData name="Herbert Xin" userId="e9a22dce-685b-4760-b3ee-62caa91fb046" providerId="ADAL" clId="{A953655A-3BEC-4A4A-AE4E-BBB69DBC5669}" dt="2024-04-04T10:07:19.646" v="3338" actId="20577"/>
          <ac:spMkLst>
            <pc:docMk/>
            <pc:sldMk cId="488946235" sldId="569"/>
            <ac:spMk id="13" creationId="{9C9EADA7-AEC9-537F-F16F-C20DE1089233}"/>
          </ac:spMkLst>
        </pc:spChg>
      </pc:sldChg>
      <pc:sldChg chg="add">
        <pc:chgData name="Herbert Xin" userId="e9a22dce-685b-4760-b3ee-62caa91fb046" providerId="ADAL" clId="{A953655A-3BEC-4A4A-AE4E-BBB69DBC5669}" dt="2024-04-04T10:07:14.313" v="3337" actId="2890"/>
        <pc:sldMkLst>
          <pc:docMk/>
          <pc:sldMk cId="2290586383" sldId="570"/>
        </pc:sldMkLst>
      </pc:sldChg>
      <pc:sldChg chg="modSp add mod">
        <pc:chgData name="Herbert Xin" userId="e9a22dce-685b-4760-b3ee-62caa91fb046" providerId="ADAL" clId="{A953655A-3BEC-4A4A-AE4E-BBB69DBC5669}" dt="2024-04-07T11:53:22.746" v="3547" actId="20577"/>
        <pc:sldMkLst>
          <pc:docMk/>
          <pc:sldMk cId="3420498555" sldId="571"/>
        </pc:sldMkLst>
        <pc:spChg chg="mod">
          <ac:chgData name="Herbert Xin" userId="e9a22dce-685b-4760-b3ee-62caa91fb046" providerId="ADAL" clId="{A953655A-3BEC-4A4A-AE4E-BBB69DBC5669}" dt="2024-04-07T11:53:22.746" v="3547" actId="20577"/>
          <ac:spMkLst>
            <pc:docMk/>
            <pc:sldMk cId="3420498555" sldId="571"/>
            <ac:spMk id="2" creationId="{8C6FC7ED-1315-963B-B584-8A5D3AA61EF5}"/>
          </ac:spMkLst>
        </pc:spChg>
      </pc:sldChg>
      <pc:sldChg chg="addSp modSp new mod modTransition">
        <pc:chgData name="Herbert Xin" userId="e9a22dce-685b-4760-b3ee-62caa91fb046" providerId="ADAL" clId="{A953655A-3BEC-4A4A-AE4E-BBB69DBC5669}" dt="2024-04-07T11:59:04.181" v="3626"/>
        <pc:sldMkLst>
          <pc:docMk/>
          <pc:sldMk cId="507374858" sldId="572"/>
        </pc:sldMkLst>
        <pc:spChg chg="add mod">
          <ac:chgData name="Herbert Xin" userId="e9a22dce-685b-4760-b3ee-62caa91fb046" providerId="ADAL" clId="{A953655A-3BEC-4A4A-AE4E-BBB69DBC5669}" dt="2024-04-07T11:54:54.442" v="3564" actId="20577"/>
          <ac:spMkLst>
            <pc:docMk/>
            <pc:sldMk cId="507374858" sldId="572"/>
            <ac:spMk id="2" creationId="{60EC6530-9D97-9B36-3291-F7BDEE4711EE}"/>
          </ac:spMkLst>
        </pc:spChg>
        <pc:spChg chg="add mod">
          <ac:chgData name="Herbert Xin" userId="e9a22dce-685b-4760-b3ee-62caa91fb046" providerId="ADAL" clId="{A953655A-3BEC-4A4A-AE4E-BBB69DBC5669}" dt="2024-04-07T11:58:26.839" v="3622" actId="1035"/>
          <ac:spMkLst>
            <pc:docMk/>
            <pc:sldMk cId="507374858" sldId="572"/>
            <ac:spMk id="3" creationId="{DF5E428E-E59E-D378-B096-AEA14E65B434}"/>
          </ac:spMkLst>
        </pc:spChg>
      </pc:sldChg>
      <pc:sldChg chg="new del">
        <pc:chgData name="Herbert Xin" userId="e9a22dce-685b-4760-b3ee-62caa91fb046" providerId="ADAL" clId="{A953655A-3BEC-4A4A-AE4E-BBB69DBC5669}" dt="2024-04-07T11:54:05.003" v="3550" actId="680"/>
        <pc:sldMkLst>
          <pc:docMk/>
          <pc:sldMk cId="2301970066" sldId="572"/>
        </pc:sldMkLst>
      </pc:sldChg>
      <pc:sldChg chg="new del">
        <pc:chgData name="Herbert Xin" userId="e9a22dce-685b-4760-b3ee-62caa91fb046" providerId="ADAL" clId="{A953655A-3BEC-4A4A-AE4E-BBB69DBC5669}" dt="2024-04-07T11:54:16.894" v="3554" actId="680"/>
        <pc:sldMkLst>
          <pc:docMk/>
          <pc:sldMk cId="2441778395" sldId="572"/>
        </pc:sldMkLst>
      </pc:sldChg>
      <pc:sldChg chg="new del">
        <pc:chgData name="Herbert Xin" userId="e9a22dce-685b-4760-b3ee-62caa91fb046" providerId="ADAL" clId="{A953655A-3BEC-4A4A-AE4E-BBB69DBC5669}" dt="2024-04-07T11:54:07.349" v="3552" actId="680"/>
        <pc:sldMkLst>
          <pc:docMk/>
          <pc:sldMk cId="3086104134" sldId="572"/>
        </pc:sldMkLst>
      </pc:sldChg>
      <pc:sldChg chg="add del">
        <pc:chgData name="Herbert Xin" userId="e9a22dce-685b-4760-b3ee-62caa91fb046" providerId="ADAL" clId="{A953655A-3BEC-4A4A-AE4E-BBB69DBC5669}" dt="2024-04-07T11:53:45.364" v="3548" actId="47"/>
        <pc:sldMkLst>
          <pc:docMk/>
          <pc:sldMk cId="4073259071" sldId="572"/>
        </pc:sldMkLst>
      </pc:sldChg>
      <pc:sldChg chg="modSp add mod modTransition">
        <pc:chgData name="Herbert Xin" userId="e9a22dce-685b-4760-b3ee-62caa91fb046" providerId="ADAL" clId="{A953655A-3BEC-4A4A-AE4E-BBB69DBC5669}" dt="2024-04-07T11:59:14.928" v="3631" actId="20577"/>
        <pc:sldMkLst>
          <pc:docMk/>
          <pc:sldMk cId="1181971556" sldId="573"/>
        </pc:sldMkLst>
        <pc:spChg chg="mod">
          <ac:chgData name="Herbert Xin" userId="e9a22dce-685b-4760-b3ee-62caa91fb046" providerId="ADAL" clId="{A953655A-3BEC-4A4A-AE4E-BBB69DBC5669}" dt="2024-04-07T11:59:14.928" v="3631" actId="20577"/>
          <ac:spMkLst>
            <pc:docMk/>
            <pc:sldMk cId="1181971556" sldId="573"/>
            <ac:spMk id="2" creationId="{60EC6530-9D97-9B36-3291-F7BDEE4711EE}"/>
          </ac:spMkLst>
        </pc:spChg>
        <pc:spChg chg="mod">
          <ac:chgData name="Herbert Xin" userId="e9a22dce-685b-4760-b3ee-62caa91fb046" providerId="ADAL" clId="{A953655A-3BEC-4A4A-AE4E-BBB69DBC5669}" dt="2024-04-07T11:58:58.797" v="3624" actId="13926"/>
          <ac:spMkLst>
            <pc:docMk/>
            <pc:sldMk cId="1181971556" sldId="573"/>
            <ac:spMk id="3" creationId="{DF5E428E-E59E-D378-B096-AEA14E65B434}"/>
          </ac:spMkLst>
        </pc:spChg>
      </pc:sldChg>
      <pc:sldChg chg="addSp modSp add mod">
        <pc:chgData name="Herbert Xin" userId="e9a22dce-685b-4760-b3ee-62caa91fb046" providerId="ADAL" clId="{A953655A-3BEC-4A4A-AE4E-BBB69DBC5669}" dt="2024-04-07T12:04:15.250" v="3667" actId="20577"/>
        <pc:sldMkLst>
          <pc:docMk/>
          <pc:sldMk cId="2741195831" sldId="574"/>
        </pc:sldMkLst>
        <pc:spChg chg="mod">
          <ac:chgData name="Herbert Xin" userId="e9a22dce-685b-4760-b3ee-62caa91fb046" providerId="ADAL" clId="{A953655A-3BEC-4A4A-AE4E-BBB69DBC5669}" dt="2024-04-07T12:04:15.250" v="3667" actId="20577"/>
          <ac:spMkLst>
            <pc:docMk/>
            <pc:sldMk cId="2741195831" sldId="574"/>
            <ac:spMk id="2" creationId="{60EC6530-9D97-9B36-3291-F7BDEE4711EE}"/>
          </ac:spMkLst>
        </pc:spChg>
        <pc:spChg chg="mod">
          <ac:chgData name="Herbert Xin" userId="e9a22dce-685b-4760-b3ee-62caa91fb046" providerId="ADAL" clId="{A953655A-3BEC-4A4A-AE4E-BBB69DBC5669}" dt="2024-04-07T12:04:11.650" v="3664" actId="1076"/>
          <ac:spMkLst>
            <pc:docMk/>
            <pc:sldMk cId="2741195831" sldId="574"/>
            <ac:spMk id="3" creationId="{DF5E428E-E59E-D378-B096-AEA14E65B434}"/>
          </ac:spMkLst>
        </pc:spChg>
        <pc:picChg chg="add mod">
          <ac:chgData name="Herbert Xin" userId="e9a22dce-685b-4760-b3ee-62caa91fb046" providerId="ADAL" clId="{A953655A-3BEC-4A4A-AE4E-BBB69DBC5669}" dt="2024-04-07T12:04:08.713" v="3663" actId="1076"/>
          <ac:picMkLst>
            <pc:docMk/>
            <pc:sldMk cId="2741195831" sldId="574"/>
            <ac:picMk id="5" creationId="{CC8E78E7-20A3-0960-EBC9-0B1B5910ACA7}"/>
          </ac:picMkLst>
        </pc:picChg>
      </pc:sldChg>
      <pc:sldChg chg="addSp delSp modSp add mod modTransition">
        <pc:chgData name="Herbert Xin" userId="e9a22dce-685b-4760-b3ee-62caa91fb046" providerId="ADAL" clId="{A953655A-3BEC-4A4A-AE4E-BBB69DBC5669}" dt="2024-04-07T12:05:26.268" v="3683" actId="1076"/>
        <pc:sldMkLst>
          <pc:docMk/>
          <pc:sldMk cId="3346906841" sldId="575"/>
        </pc:sldMkLst>
        <pc:spChg chg="mod">
          <ac:chgData name="Herbert Xin" userId="e9a22dce-685b-4760-b3ee-62caa91fb046" providerId="ADAL" clId="{A953655A-3BEC-4A4A-AE4E-BBB69DBC5669}" dt="2024-04-07T12:05:26.268" v="3683" actId="1076"/>
          <ac:spMkLst>
            <pc:docMk/>
            <pc:sldMk cId="3346906841" sldId="575"/>
            <ac:spMk id="3" creationId="{DF5E428E-E59E-D378-B096-AEA14E65B434}"/>
          </ac:spMkLst>
        </pc:spChg>
        <pc:spChg chg="add del">
          <ac:chgData name="Herbert Xin" userId="e9a22dce-685b-4760-b3ee-62caa91fb046" providerId="ADAL" clId="{A953655A-3BEC-4A4A-AE4E-BBB69DBC5669}" dt="2024-04-07T12:04:55.475" v="3672" actId="22"/>
          <ac:spMkLst>
            <pc:docMk/>
            <pc:sldMk cId="3346906841" sldId="575"/>
            <ac:spMk id="6" creationId="{28F41353-F5E0-89E6-C1F6-1B5E49F880D5}"/>
          </ac:spMkLst>
        </pc:spChg>
        <pc:spChg chg="add mod">
          <ac:chgData name="Herbert Xin" userId="e9a22dce-685b-4760-b3ee-62caa91fb046" providerId="ADAL" clId="{A953655A-3BEC-4A4A-AE4E-BBB69DBC5669}" dt="2024-04-07T12:05:13.852" v="3680" actId="1076"/>
          <ac:spMkLst>
            <pc:docMk/>
            <pc:sldMk cId="3346906841" sldId="575"/>
            <ac:spMk id="8" creationId="{6BAC38F7-0325-19D3-278F-71B6F0BC36B5}"/>
          </ac:spMkLst>
        </pc:spChg>
      </pc:sldChg>
      <pc:sldChg chg="addSp delSp modSp add mod">
        <pc:chgData name="Herbert Xin" userId="e9a22dce-685b-4760-b3ee-62caa91fb046" providerId="ADAL" clId="{A953655A-3BEC-4A4A-AE4E-BBB69DBC5669}" dt="2024-04-07T12:10:14.077" v="3779" actId="1076"/>
        <pc:sldMkLst>
          <pc:docMk/>
          <pc:sldMk cId="1939610623" sldId="576"/>
        </pc:sldMkLst>
        <pc:spChg chg="mod">
          <ac:chgData name="Herbert Xin" userId="e9a22dce-685b-4760-b3ee-62caa91fb046" providerId="ADAL" clId="{A953655A-3BEC-4A4A-AE4E-BBB69DBC5669}" dt="2024-04-07T12:07:06.771" v="3688" actId="20577"/>
          <ac:spMkLst>
            <pc:docMk/>
            <pc:sldMk cId="1939610623" sldId="576"/>
            <ac:spMk id="2" creationId="{60EC6530-9D97-9B36-3291-F7BDEE4711EE}"/>
          </ac:spMkLst>
        </pc:spChg>
        <pc:spChg chg="mod">
          <ac:chgData name="Herbert Xin" userId="e9a22dce-685b-4760-b3ee-62caa91fb046" providerId="ADAL" clId="{A953655A-3BEC-4A4A-AE4E-BBB69DBC5669}" dt="2024-04-07T12:10:14.077" v="3779" actId="1076"/>
          <ac:spMkLst>
            <pc:docMk/>
            <pc:sldMk cId="1939610623" sldId="576"/>
            <ac:spMk id="3" creationId="{DF5E428E-E59E-D378-B096-AEA14E65B434}"/>
          </ac:spMkLst>
        </pc:spChg>
        <pc:spChg chg="add mod">
          <ac:chgData name="Herbert Xin" userId="e9a22dce-685b-4760-b3ee-62caa91fb046" providerId="ADAL" clId="{A953655A-3BEC-4A4A-AE4E-BBB69DBC5669}" dt="2024-04-07T12:08:19.080" v="3735" actId="1076"/>
          <ac:spMkLst>
            <pc:docMk/>
            <pc:sldMk cId="1939610623" sldId="576"/>
            <ac:spMk id="4" creationId="{E167CA7C-8734-8A5C-069F-7FE7FB641B20}"/>
          </ac:spMkLst>
        </pc:spChg>
        <pc:spChg chg="add mod">
          <ac:chgData name="Herbert Xin" userId="e9a22dce-685b-4760-b3ee-62caa91fb046" providerId="ADAL" clId="{A953655A-3BEC-4A4A-AE4E-BBB69DBC5669}" dt="2024-04-07T12:08:34.895" v="3745" actId="20577"/>
          <ac:spMkLst>
            <pc:docMk/>
            <pc:sldMk cId="1939610623" sldId="576"/>
            <ac:spMk id="7" creationId="{25778F0A-C2E6-BB10-E3D2-5152945AA2C7}"/>
          </ac:spMkLst>
        </pc:spChg>
        <pc:spChg chg="add mod">
          <ac:chgData name="Herbert Xin" userId="e9a22dce-685b-4760-b3ee-62caa91fb046" providerId="ADAL" clId="{A953655A-3BEC-4A4A-AE4E-BBB69DBC5669}" dt="2024-04-07T12:10:12.334" v="3778" actId="1076"/>
          <ac:spMkLst>
            <pc:docMk/>
            <pc:sldMk cId="1939610623" sldId="576"/>
            <ac:spMk id="9" creationId="{8B51C42D-24F4-FE90-58B8-4AEC87AE1EAA}"/>
          </ac:spMkLst>
        </pc:spChg>
        <pc:picChg chg="del">
          <ac:chgData name="Herbert Xin" userId="e9a22dce-685b-4760-b3ee-62caa91fb046" providerId="ADAL" clId="{A953655A-3BEC-4A4A-AE4E-BBB69DBC5669}" dt="2024-04-07T12:07:14.470" v="3689" actId="478"/>
          <ac:picMkLst>
            <pc:docMk/>
            <pc:sldMk cId="1939610623" sldId="576"/>
            <ac:picMk id="5" creationId="{CC8E78E7-20A3-0960-EBC9-0B1B5910ACA7}"/>
          </ac:picMkLst>
        </pc:picChg>
      </pc:sldChg>
      <pc:sldChg chg="modSp add del mod modTransition">
        <pc:chgData name="Herbert Xin" userId="e9a22dce-685b-4760-b3ee-62caa91fb046" providerId="ADAL" clId="{A953655A-3BEC-4A4A-AE4E-BBB69DBC5669}" dt="2024-04-07T12:10:09.944" v="3777" actId="47"/>
        <pc:sldMkLst>
          <pc:docMk/>
          <pc:sldMk cId="1473384897" sldId="577"/>
        </pc:sldMkLst>
        <pc:spChg chg="mod">
          <ac:chgData name="Herbert Xin" userId="e9a22dce-685b-4760-b3ee-62caa91fb046" providerId="ADAL" clId="{A953655A-3BEC-4A4A-AE4E-BBB69DBC5669}" dt="2024-04-07T12:09:47.520" v="3776" actId="13926"/>
          <ac:spMkLst>
            <pc:docMk/>
            <pc:sldMk cId="1473384897" sldId="577"/>
            <ac:spMk id="3" creationId="{DF5E428E-E59E-D378-B096-AEA14E65B434}"/>
          </ac:spMkLst>
        </pc:spChg>
      </pc:sldChg>
      <pc:sldChg chg="modSp add mod modTransition">
        <pc:chgData name="Herbert Xin" userId="e9a22dce-685b-4760-b3ee-62caa91fb046" providerId="ADAL" clId="{A953655A-3BEC-4A4A-AE4E-BBB69DBC5669}" dt="2024-04-07T12:10:23.293" v="3782" actId="13926"/>
        <pc:sldMkLst>
          <pc:docMk/>
          <pc:sldMk cId="2302069474" sldId="577"/>
        </pc:sldMkLst>
        <pc:spChg chg="mod">
          <ac:chgData name="Herbert Xin" userId="e9a22dce-685b-4760-b3ee-62caa91fb046" providerId="ADAL" clId="{A953655A-3BEC-4A4A-AE4E-BBB69DBC5669}" dt="2024-04-07T12:10:23.293" v="3782" actId="13926"/>
          <ac:spMkLst>
            <pc:docMk/>
            <pc:sldMk cId="2302069474" sldId="577"/>
            <ac:spMk id="3" creationId="{DF5E428E-E59E-D378-B096-AEA14E65B434}"/>
          </ac:spMkLst>
        </pc:spChg>
      </pc:sldChg>
      <pc:sldChg chg="modSp add mod">
        <pc:chgData name="Herbert Xin" userId="e9a22dce-685b-4760-b3ee-62caa91fb046" providerId="ADAL" clId="{A953655A-3BEC-4A4A-AE4E-BBB69DBC5669}" dt="2024-04-07T12:12:08.864" v="3822" actId="20577"/>
        <pc:sldMkLst>
          <pc:docMk/>
          <pc:sldMk cId="417559809" sldId="578"/>
        </pc:sldMkLst>
        <pc:spChg chg="mod">
          <ac:chgData name="Herbert Xin" userId="e9a22dce-685b-4760-b3ee-62caa91fb046" providerId="ADAL" clId="{A953655A-3BEC-4A4A-AE4E-BBB69DBC5669}" dt="2024-04-07T12:11:13.137" v="3785" actId="20577"/>
          <ac:spMkLst>
            <pc:docMk/>
            <pc:sldMk cId="417559809" sldId="578"/>
            <ac:spMk id="2" creationId="{60EC6530-9D97-9B36-3291-F7BDEE4711EE}"/>
          </ac:spMkLst>
        </pc:spChg>
        <pc:spChg chg="mod">
          <ac:chgData name="Herbert Xin" userId="e9a22dce-685b-4760-b3ee-62caa91fb046" providerId="ADAL" clId="{A953655A-3BEC-4A4A-AE4E-BBB69DBC5669}" dt="2024-04-07T12:12:08.864" v="3822" actId="20577"/>
          <ac:spMkLst>
            <pc:docMk/>
            <pc:sldMk cId="417559809" sldId="578"/>
            <ac:spMk id="3" creationId="{DF5E428E-E59E-D378-B096-AEA14E65B434}"/>
          </ac:spMkLst>
        </pc:spChg>
        <pc:spChg chg="mod">
          <ac:chgData name="Herbert Xin" userId="e9a22dce-685b-4760-b3ee-62caa91fb046" providerId="ADAL" clId="{A953655A-3BEC-4A4A-AE4E-BBB69DBC5669}" dt="2024-04-07T12:11:40.511" v="3789"/>
          <ac:spMkLst>
            <pc:docMk/>
            <pc:sldMk cId="417559809" sldId="578"/>
            <ac:spMk id="9" creationId="{8B51C42D-24F4-FE90-58B8-4AEC87AE1EAA}"/>
          </ac:spMkLst>
        </pc:spChg>
      </pc:sldChg>
      <pc:sldChg chg="modSp add mod modTransition">
        <pc:chgData name="Herbert Xin" userId="e9a22dce-685b-4760-b3ee-62caa91fb046" providerId="ADAL" clId="{A953655A-3BEC-4A4A-AE4E-BBB69DBC5669}" dt="2024-04-07T12:23:43.332" v="3881" actId="13926"/>
        <pc:sldMkLst>
          <pc:docMk/>
          <pc:sldMk cId="1265637757" sldId="579"/>
        </pc:sldMkLst>
        <pc:spChg chg="mod">
          <ac:chgData name="Herbert Xin" userId="e9a22dce-685b-4760-b3ee-62caa91fb046" providerId="ADAL" clId="{A953655A-3BEC-4A4A-AE4E-BBB69DBC5669}" dt="2024-04-07T12:14:21.591" v="3880" actId="13926"/>
          <ac:spMkLst>
            <pc:docMk/>
            <pc:sldMk cId="1265637757" sldId="579"/>
            <ac:spMk id="3" creationId="{DF5E428E-E59E-D378-B096-AEA14E65B434}"/>
          </ac:spMkLst>
        </pc:spChg>
        <pc:spChg chg="mod">
          <ac:chgData name="Herbert Xin" userId="e9a22dce-685b-4760-b3ee-62caa91fb046" providerId="ADAL" clId="{A953655A-3BEC-4A4A-AE4E-BBB69DBC5669}" dt="2024-04-07T12:23:43.332" v="3881" actId="13926"/>
          <ac:spMkLst>
            <pc:docMk/>
            <pc:sldMk cId="1265637757" sldId="579"/>
            <ac:spMk id="4" creationId="{E167CA7C-8734-8A5C-069F-7FE7FB641B20}"/>
          </ac:spMkLst>
        </pc:spChg>
      </pc:sldChg>
      <pc:sldChg chg="addSp delSp modSp add mod modTransition">
        <pc:chgData name="Herbert Xin" userId="e9a22dce-685b-4760-b3ee-62caa91fb046" providerId="ADAL" clId="{A953655A-3BEC-4A4A-AE4E-BBB69DBC5669}" dt="2024-04-07T13:22:00.197" v="3908"/>
        <pc:sldMkLst>
          <pc:docMk/>
          <pc:sldMk cId="656072852" sldId="580"/>
        </pc:sldMkLst>
        <pc:spChg chg="mod">
          <ac:chgData name="Herbert Xin" userId="e9a22dce-685b-4760-b3ee-62caa91fb046" providerId="ADAL" clId="{A953655A-3BEC-4A4A-AE4E-BBB69DBC5669}" dt="2024-04-07T13:20:39.135" v="3889" actId="20577"/>
          <ac:spMkLst>
            <pc:docMk/>
            <pc:sldMk cId="656072852" sldId="580"/>
            <ac:spMk id="2" creationId="{60EC6530-9D97-9B36-3291-F7BDEE4711EE}"/>
          </ac:spMkLst>
        </pc:spChg>
        <pc:spChg chg="mod">
          <ac:chgData name="Herbert Xin" userId="e9a22dce-685b-4760-b3ee-62caa91fb046" providerId="ADAL" clId="{A953655A-3BEC-4A4A-AE4E-BBB69DBC5669}" dt="2024-04-07T13:22:00.197" v="3908"/>
          <ac:spMkLst>
            <pc:docMk/>
            <pc:sldMk cId="656072852" sldId="580"/>
            <ac:spMk id="3" creationId="{DF5E428E-E59E-D378-B096-AEA14E65B434}"/>
          </ac:spMkLst>
        </pc:spChg>
        <pc:spChg chg="del">
          <ac:chgData name="Herbert Xin" userId="e9a22dce-685b-4760-b3ee-62caa91fb046" providerId="ADAL" clId="{A953655A-3BEC-4A4A-AE4E-BBB69DBC5669}" dt="2024-04-07T13:20:44.059" v="3890" actId="478"/>
          <ac:spMkLst>
            <pc:docMk/>
            <pc:sldMk cId="656072852" sldId="580"/>
            <ac:spMk id="4" creationId="{E167CA7C-8734-8A5C-069F-7FE7FB641B20}"/>
          </ac:spMkLst>
        </pc:spChg>
        <pc:spChg chg="add mod">
          <ac:chgData name="Herbert Xin" userId="e9a22dce-685b-4760-b3ee-62caa91fb046" providerId="ADAL" clId="{A953655A-3BEC-4A4A-AE4E-BBB69DBC5669}" dt="2024-04-07T13:21:04.170" v="3897" actId="14100"/>
          <ac:spMkLst>
            <pc:docMk/>
            <pc:sldMk cId="656072852" sldId="580"/>
            <ac:spMk id="6" creationId="{61D471A0-45DA-FCFF-3091-433877F077A7}"/>
          </ac:spMkLst>
        </pc:spChg>
        <pc:spChg chg="del mod">
          <ac:chgData name="Herbert Xin" userId="e9a22dce-685b-4760-b3ee-62caa91fb046" providerId="ADAL" clId="{A953655A-3BEC-4A4A-AE4E-BBB69DBC5669}" dt="2024-04-07T13:20:47.047" v="3892" actId="478"/>
          <ac:spMkLst>
            <pc:docMk/>
            <pc:sldMk cId="656072852" sldId="580"/>
            <ac:spMk id="7" creationId="{25778F0A-C2E6-BB10-E3D2-5152945AA2C7}"/>
          </ac:spMkLst>
        </pc:spChg>
        <pc:spChg chg="del">
          <ac:chgData name="Herbert Xin" userId="e9a22dce-685b-4760-b3ee-62caa91fb046" providerId="ADAL" clId="{A953655A-3BEC-4A4A-AE4E-BBB69DBC5669}" dt="2024-04-07T13:21:14.489" v="3898" actId="478"/>
          <ac:spMkLst>
            <pc:docMk/>
            <pc:sldMk cId="656072852" sldId="580"/>
            <ac:spMk id="9" creationId="{8B51C42D-24F4-FE90-58B8-4AEC87AE1EAA}"/>
          </ac:spMkLst>
        </pc:spChg>
      </pc:sldChg>
      <pc:sldChg chg="modSp add mod modTransition">
        <pc:chgData name="Herbert Xin" userId="e9a22dce-685b-4760-b3ee-62caa91fb046" providerId="ADAL" clId="{A953655A-3BEC-4A4A-AE4E-BBB69DBC5669}" dt="2024-04-07T13:22:19.013" v="3913"/>
        <pc:sldMkLst>
          <pc:docMk/>
          <pc:sldMk cId="3841665584" sldId="581"/>
        </pc:sldMkLst>
        <pc:spChg chg="mod">
          <ac:chgData name="Herbert Xin" userId="e9a22dce-685b-4760-b3ee-62caa91fb046" providerId="ADAL" clId="{A953655A-3BEC-4A4A-AE4E-BBB69DBC5669}" dt="2024-04-07T13:22:12.377" v="3912" actId="13926"/>
          <ac:spMkLst>
            <pc:docMk/>
            <pc:sldMk cId="3841665584" sldId="581"/>
            <ac:spMk id="3" creationId="{DF5E428E-E59E-D378-B096-AEA14E65B434}"/>
          </ac:spMkLst>
        </pc:spChg>
      </pc:sldChg>
      <pc:sldChg chg="delSp modSp add mod">
        <pc:chgData name="Herbert Xin" userId="e9a22dce-685b-4760-b3ee-62caa91fb046" providerId="ADAL" clId="{A953655A-3BEC-4A4A-AE4E-BBB69DBC5669}" dt="2024-04-07T13:38:02.378" v="3960" actId="1076"/>
        <pc:sldMkLst>
          <pc:docMk/>
          <pc:sldMk cId="2762134189" sldId="582"/>
        </pc:sldMkLst>
        <pc:spChg chg="mod">
          <ac:chgData name="Herbert Xin" userId="e9a22dce-685b-4760-b3ee-62caa91fb046" providerId="ADAL" clId="{A953655A-3BEC-4A4A-AE4E-BBB69DBC5669}" dt="2024-04-07T13:37:43.991" v="3946" actId="313"/>
          <ac:spMkLst>
            <pc:docMk/>
            <pc:sldMk cId="2762134189" sldId="582"/>
            <ac:spMk id="2" creationId="{60EC6530-9D97-9B36-3291-F7BDEE4711EE}"/>
          </ac:spMkLst>
        </pc:spChg>
        <pc:spChg chg="mod">
          <ac:chgData name="Herbert Xin" userId="e9a22dce-685b-4760-b3ee-62caa91fb046" providerId="ADAL" clId="{A953655A-3BEC-4A4A-AE4E-BBB69DBC5669}" dt="2024-04-07T13:38:02.378" v="3960" actId="1076"/>
          <ac:spMkLst>
            <pc:docMk/>
            <pc:sldMk cId="2762134189" sldId="582"/>
            <ac:spMk id="3" creationId="{DF5E428E-E59E-D378-B096-AEA14E65B434}"/>
          </ac:spMkLst>
        </pc:spChg>
        <pc:spChg chg="del">
          <ac:chgData name="Herbert Xin" userId="e9a22dce-685b-4760-b3ee-62caa91fb046" providerId="ADAL" clId="{A953655A-3BEC-4A4A-AE4E-BBB69DBC5669}" dt="2024-04-07T13:37:47.079" v="3947" actId="478"/>
          <ac:spMkLst>
            <pc:docMk/>
            <pc:sldMk cId="2762134189" sldId="582"/>
            <ac:spMk id="6" creationId="{61D471A0-45DA-FCFF-3091-433877F077A7}"/>
          </ac:spMkLst>
        </pc:spChg>
      </pc:sldChg>
      <pc:sldChg chg="modSp add mod modTransition">
        <pc:chgData name="Herbert Xin" userId="e9a22dce-685b-4760-b3ee-62caa91fb046" providerId="ADAL" clId="{A953655A-3BEC-4A4A-AE4E-BBB69DBC5669}" dt="2024-04-07T13:38:32.488" v="3965" actId="1076"/>
        <pc:sldMkLst>
          <pc:docMk/>
          <pc:sldMk cId="1594820436" sldId="583"/>
        </pc:sldMkLst>
        <pc:spChg chg="mod">
          <ac:chgData name="Herbert Xin" userId="e9a22dce-685b-4760-b3ee-62caa91fb046" providerId="ADAL" clId="{A953655A-3BEC-4A4A-AE4E-BBB69DBC5669}" dt="2024-04-07T13:38:32.488" v="3965" actId="1076"/>
          <ac:spMkLst>
            <pc:docMk/>
            <pc:sldMk cId="1594820436" sldId="583"/>
            <ac:spMk id="3" creationId="{DF5E428E-E59E-D378-B096-AEA14E65B434}"/>
          </ac:spMkLst>
        </pc:spChg>
      </pc:sldChg>
      <pc:sldChg chg="add del">
        <pc:chgData name="Herbert Xin" userId="e9a22dce-685b-4760-b3ee-62caa91fb046" providerId="ADAL" clId="{A953655A-3BEC-4A4A-AE4E-BBB69DBC5669}" dt="2024-04-07T13:42:45.338" v="3967" actId="47"/>
        <pc:sldMkLst>
          <pc:docMk/>
          <pc:sldMk cId="2641268660" sldId="584"/>
        </pc:sldMkLst>
      </pc:sldChg>
      <pc:sldChg chg="modSp add mod">
        <pc:chgData name="Herbert Xin" userId="e9a22dce-685b-4760-b3ee-62caa91fb046" providerId="ADAL" clId="{A953655A-3BEC-4A4A-AE4E-BBB69DBC5669}" dt="2024-04-07T13:44:18.834" v="3987"/>
        <pc:sldMkLst>
          <pc:docMk/>
          <pc:sldMk cId="2925552213" sldId="584"/>
        </pc:sldMkLst>
        <pc:spChg chg="mod">
          <ac:chgData name="Herbert Xin" userId="e9a22dce-685b-4760-b3ee-62caa91fb046" providerId="ADAL" clId="{A953655A-3BEC-4A4A-AE4E-BBB69DBC5669}" dt="2024-04-07T13:43:00.092" v="3973" actId="20577"/>
          <ac:spMkLst>
            <pc:docMk/>
            <pc:sldMk cId="2925552213" sldId="584"/>
            <ac:spMk id="2" creationId="{60EC6530-9D97-9B36-3291-F7BDEE4711EE}"/>
          </ac:spMkLst>
        </pc:spChg>
        <pc:spChg chg="mod">
          <ac:chgData name="Herbert Xin" userId="e9a22dce-685b-4760-b3ee-62caa91fb046" providerId="ADAL" clId="{A953655A-3BEC-4A4A-AE4E-BBB69DBC5669}" dt="2024-04-07T13:44:18.834" v="3987"/>
          <ac:spMkLst>
            <pc:docMk/>
            <pc:sldMk cId="2925552213" sldId="584"/>
            <ac:spMk id="3" creationId="{DF5E428E-E59E-D378-B096-AEA14E65B434}"/>
          </ac:spMkLst>
        </pc:spChg>
      </pc:sldChg>
      <pc:sldChg chg="addSp modSp add mod modTransition">
        <pc:chgData name="Herbert Xin" userId="e9a22dce-685b-4760-b3ee-62caa91fb046" providerId="ADAL" clId="{A953655A-3BEC-4A4A-AE4E-BBB69DBC5669}" dt="2024-04-07T13:46:03.812" v="3995" actId="1076"/>
        <pc:sldMkLst>
          <pc:docMk/>
          <pc:sldMk cId="743623600" sldId="585"/>
        </pc:sldMkLst>
        <pc:spChg chg="mod">
          <ac:chgData name="Herbert Xin" userId="e9a22dce-685b-4760-b3ee-62caa91fb046" providerId="ADAL" clId="{A953655A-3BEC-4A4A-AE4E-BBB69DBC5669}" dt="2024-04-07T13:44:29.794" v="3989" actId="13926"/>
          <ac:spMkLst>
            <pc:docMk/>
            <pc:sldMk cId="743623600" sldId="585"/>
            <ac:spMk id="3" creationId="{DF5E428E-E59E-D378-B096-AEA14E65B434}"/>
          </ac:spMkLst>
        </pc:spChg>
        <pc:picChg chg="add mod">
          <ac:chgData name="Herbert Xin" userId="e9a22dce-685b-4760-b3ee-62caa91fb046" providerId="ADAL" clId="{A953655A-3BEC-4A4A-AE4E-BBB69DBC5669}" dt="2024-04-07T13:46:03.812" v="3995" actId="1076"/>
          <ac:picMkLst>
            <pc:docMk/>
            <pc:sldMk cId="743623600" sldId="585"/>
            <ac:picMk id="4" creationId="{B6D33B60-861B-433A-E1AF-86A2E5D8F42D}"/>
          </ac:picMkLst>
        </pc:picChg>
      </pc:sldChg>
      <pc:sldChg chg="modSp add mod">
        <pc:chgData name="Herbert Xin" userId="e9a22dce-685b-4760-b3ee-62caa91fb046" providerId="ADAL" clId="{A953655A-3BEC-4A4A-AE4E-BBB69DBC5669}" dt="2024-04-07T13:49:46.579" v="4093" actId="20577"/>
        <pc:sldMkLst>
          <pc:docMk/>
          <pc:sldMk cId="1955215443" sldId="586"/>
        </pc:sldMkLst>
        <pc:spChg chg="mod">
          <ac:chgData name="Herbert Xin" userId="e9a22dce-685b-4760-b3ee-62caa91fb046" providerId="ADAL" clId="{A953655A-3BEC-4A4A-AE4E-BBB69DBC5669}" dt="2024-04-07T13:49:46.579" v="4093" actId="20577"/>
          <ac:spMkLst>
            <pc:docMk/>
            <pc:sldMk cId="1955215443" sldId="586"/>
            <ac:spMk id="2" creationId="{60EC6530-9D97-9B36-3291-F7BDEE4711EE}"/>
          </ac:spMkLst>
        </pc:spChg>
        <pc:spChg chg="mod">
          <ac:chgData name="Herbert Xin" userId="e9a22dce-685b-4760-b3ee-62caa91fb046" providerId="ADAL" clId="{A953655A-3BEC-4A4A-AE4E-BBB69DBC5669}" dt="2024-04-07T13:47:40.771" v="4086" actId="20577"/>
          <ac:spMkLst>
            <pc:docMk/>
            <pc:sldMk cId="1955215443" sldId="586"/>
            <ac:spMk id="3" creationId="{DF5E428E-E59E-D378-B096-AEA14E65B434}"/>
          </ac:spMkLst>
        </pc:spChg>
      </pc:sldChg>
      <pc:sldChg chg="modSp add mod modTransition">
        <pc:chgData name="Herbert Xin" userId="e9a22dce-685b-4760-b3ee-62caa91fb046" providerId="ADAL" clId="{A953655A-3BEC-4A4A-AE4E-BBB69DBC5669}" dt="2024-04-07T13:49:49.592" v="4099" actId="20577"/>
        <pc:sldMkLst>
          <pc:docMk/>
          <pc:sldMk cId="4073474700" sldId="587"/>
        </pc:sldMkLst>
        <pc:spChg chg="mod">
          <ac:chgData name="Herbert Xin" userId="e9a22dce-685b-4760-b3ee-62caa91fb046" providerId="ADAL" clId="{A953655A-3BEC-4A4A-AE4E-BBB69DBC5669}" dt="2024-04-07T13:49:49.592" v="4099" actId="20577"/>
          <ac:spMkLst>
            <pc:docMk/>
            <pc:sldMk cId="4073474700" sldId="587"/>
            <ac:spMk id="2" creationId="{60EC6530-9D97-9B36-3291-F7BDEE4711EE}"/>
          </ac:spMkLst>
        </pc:spChg>
        <pc:spChg chg="mod">
          <ac:chgData name="Herbert Xin" userId="e9a22dce-685b-4760-b3ee-62caa91fb046" providerId="ADAL" clId="{A953655A-3BEC-4A4A-AE4E-BBB69DBC5669}" dt="2024-04-07T13:47:52.324" v="4089" actId="13926"/>
          <ac:spMkLst>
            <pc:docMk/>
            <pc:sldMk cId="4073474700" sldId="587"/>
            <ac:spMk id="3" creationId="{DF5E428E-E59E-D378-B096-AEA14E65B434}"/>
          </ac:spMkLst>
        </pc:spChg>
      </pc:sldChg>
      <pc:sldMasterChg chg="delSldLayout">
        <pc:chgData name="Herbert Xin" userId="e9a22dce-685b-4760-b3ee-62caa91fb046" providerId="ADAL" clId="{A953655A-3BEC-4A4A-AE4E-BBB69DBC5669}" dt="2024-04-07T11:53:45.364" v="3548" actId="47"/>
        <pc:sldMasterMkLst>
          <pc:docMk/>
          <pc:sldMasterMk cId="2653824931" sldId="2147483682"/>
        </pc:sldMasterMkLst>
        <pc:sldLayoutChg chg="del">
          <pc:chgData name="Herbert Xin" userId="e9a22dce-685b-4760-b3ee-62caa91fb046" providerId="ADAL" clId="{A953655A-3BEC-4A4A-AE4E-BBB69DBC5669}" dt="2024-04-07T11:53:45.364" v="3548" actId="47"/>
          <pc:sldLayoutMkLst>
            <pc:docMk/>
            <pc:sldMasterMk cId="2653824931" sldId="2147483682"/>
            <pc:sldLayoutMk cId="3076759057" sldId="2147483750"/>
          </pc:sldLayoutMkLst>
        </pc:sldLayoutChg>
      </pc:sldMasterChg>
    </pc:docChg>
  </pc:docChgLst>
  <pc:docChgLst>
    <pc:chgData name="Herbert Xin" userId="S::wei.xin@sydney.edu.au::e9a22dce-685b-4760-b3ee-62caa91fb046" providerId="AD" clId="Web-{2E3A9209-59D5-3B84-E079-289318DADBFA}"/>
    <pc:docChg chg="modSld">
      <pc:chgData name="Herbert Xin" userId="S::wei.xin@sydney.edu.au::e9a22dce-685b-4760-b3ee-62caa91fb046" providerId="AD" clId="Web-{2E3A9209-59D5-3B84-E079-289318DADBFA}" dt="2024-03-22T01:07:24.861" v="1" actId="1076"/>
      <pc:docMkLst>
        <pc:docMk/>
      </pc:docMkLst>
      <pc:sldChg chg="modSp">
        <pc:chgData name="Herbert Xin" userId="S::wei.xin@sydney.edu.au::e9a22dce-685b-4760-b3ee-62caa91fb046" providerId="AD" clId="Web-{2E3A9209-59D5-3B84-E079-289318DADBFA}" dt="2024-03-22T01:07:24.861" v="1" actId="1076"/>
        <pc:sldMkLst>
          <pc:docMk/>
          <pc:sldMk cId="90792396" sldId="410"/>
        </pc:sldMkLst>
        <pc:picChg chg="mod">
          <ac:chgData name="Herbert Xin" userId="S::wei.xin@sydney.edu.au::e9a22dce-685b-4760-b3ee-62caa91fb046" providerId="AD" clId="Web-{2E3A9209-59D5-3B84-E079-289318DADBFA}" dt="2024-03-22T01:07:24.861" v="1" actId="1076"/>
          <ac:picMkLst>
            <pc:docMk/>
            <pc:sldMk cId="90792396" sldId="410"/>
            <ac:picMk id="5" creationId="{4A4942BF-1A6C-110D-8963-AD64402A9FCA}"/>
          </ac:picMkLst>
        </pc:picChg>
      </pc:sldChg>
    </pc:docChg>
  </pc:docChgLst>
  <pc:docChgLst>
    <pc:chgData name="Herbert Xin" userId="S::wei.xin@sydney.edu.au::e9a22dce-685b-4760-b3ee-62caa91fb046" providerId="AD" clId="Web-{84FB42FA-84F7-F0C0-5757-4B583991E928}"/>
    <pc:docChg chg="addSld modSld">
      <pc:chgData name="Herbert Xin" userId="S::wei.xin@sydney.edu.au::e9a22dce-685b-4760-b3ee-62caa91fb046" providerId="AD" clId="Web-{84FB42FA-84F7-F0C0-5757-4B583991E928}" dt="2024-04-23T01:00:17.750" v="89"/>
      <pc:docMkLst>
        <pc:docMk/>
      </pc:docMkLst>
      <pc:sldChg chg="modTransition">
        <pc:chgData name="Herbert Xin" userId="S::wei.xin@sydney.edu.au::e9a22dce-685b-4760-b3ee-62caa91fb046" providerId="AD" clId="Web-{84FB42FA-84F7-F0C0-5757-4B583991E928}" dt="2024-04-23T01:00:17.750" v="89"/>
        <pc:sldMkLst>
          <pc:docMk/>
          <pc:sldMk cId="1101829086" sldId="601"/>
        </pc:sldMkLst>
      </pc:sldChg>
      <pc:sldChg chg="modTransition">
        <pc:chgData name="Herbert Xin" userId="S::wei.xin@sydney.edu.au::e9a22dce-685b-4760-b3ee-62caa91fb046" providerId="AD" clId="Web-{84FB42FA-84F7-F0C0-5757-4B583991E928}" dt="2024-04-23T01:00:14.515" v="88"/>
        <pc:sldMkLst>
          <pc:docMk/>
          <pc:sldMk cId="677820502" sldId="602"/>
        </pc:sldMkLst>
      </pc:sldChg>
      <pc:sldChg chg="modTransition">
        <pc:chgData name="Herbert Xin" userId="S::wei.xin@sydney.edu.au::e9a22dce-685b-4760-b3ee-62caa91fb046" providerId="AD" clId="Web-{84FB42FA-84F7-F0C0-5757-4B583991E928}" dt="2024-04-23T01:00:12.515" v="87"/>
        <pc:sldMkLst>
          <pc:docMk/>
          <pc:sldMk cId="4250962421" sldId="603"/>
        </pc:sldMkLst>
      </pc:sldChg>
      <pc:sldChg chg="modTransition">
        <pc:chgData name="Herbert Xin" userId="S::wei.xin@sydney.edu.au::e9a22dce-685b-4760-b3ee-62caa91fb046" providerId="AD" clId="Web-{84FB42FA-84F7-F0C0-5757-4B583991E928}" dt="2024-04-23T01:00:11.515" v="86"/>
        <pc:sldMkLst>
          <pc:docMk/>
          <pc:sldMk cId="127603489" sldId="604"/>
        </pc:sldMkLst>
      </pc:sldChg>
      <pc:sldChg chg="modTransition">
        <pc:chgData name="Herbert Xin" userId="S::wei.xin@sydney.edu.au::e9a22dce-685b-4760-b3ee-62caa91fb046" providerId="AD" clId="Web-{84FB42FA-84F7-F0C0-5757-4B583991E928}" dt="2024-04-23T01:00:09.359" v="85"/>
        <pc:sldMkLst>
          <pc:docMk/>
          <pc:sldMk cId="4214356393" sldId="605"/>
        </pc:sldMkLst>
      </pc:sldChg>
      <pc:sldChg chg="modSp add replId modTransition">
        <pc:chgData name="Herbert Xin" userId="S::wei.xin@sydney.edu.au::e9a22dce-685b-4760-b3ee-62caa91fb046" providerId="AD" clId="Web-{84FB42FA-84F7-F0C0-5757-4B583991E928}" dt="2024-04-23T01:00:05.546" v="84"/>
        <pc:sldMkLst>
          <pc:docMk/>
          <pc:sldMk cId="3698613895" sldId="622"/>
        </pc:sldMkLst>
        <pc:spChg chg="mod">
          <ac:chgData name="Herbert Xin" userId="S::wei.xin@sydney.edu.au::e9a22dce-685b-4760-b3ee-62caa91fb046" providerId="AD" clId="Web-{84FB42FA-84F7-F0C0-5757-4B583991E928}" dt="2024-04-23T00:59:55.280" v="83" actId="20577"/>
          <ac:spMkLst>
            <pc:docMk/>
            <pc:sldMk cId="3698613895" sldId="622"/>
            <ac:spMk id="3" creationId="{E06EF948-9843-D40B-61D3-2055B4046889}"/>
          </ac:spMkLst>
        </pc:spChg>
      </pc:sldChg>
    </pc:docChg>
  </pc:docChgLst>
  <pc:docChgLst>
    <pc:chgData name="Herbert Xin" userId="S::wei.xin@sydney.edu.au::e9a22dce-685b-4760-b3ee-62caa91fb046" providerId="AD" clId="Web-{14926921-D68E-3B9A-C842-1568A96C361C}"/>
    <pc:docChg chg="modSld">
      <pc:chgData name="Herbert Xin" userId="S::wei.xin@sydney.edu.au::e9a22dce-685b-4760-b3ee-62caa91fb046" providerId="AD" clId="Web-{14926921-D68E-3B9A-C842-1568A96C361C}" dt="2024-03-24T03:32:07.297" v="30" actId="20577"/>
      <pc:docMkLst>
        <pc:docMk/>
      </pc:docMkLst>
      <pc:sldChg chg="modSp">
        <pc:chgData name="Herbert Xin" userId="S::wei.xin@sydney.edu.au::e9a22dce-685b-4760-b3ee-62caa91fb046" providerId="AD" clId="Web-{14926921-D68E-3B9A-C842-1568A96C361C}" dt="2024-03-24T03:32:07.297" v="30" actId="20577"/>
        <pc:sldMkLst>
          <pc:docMk/>
          <pc:sldMk cId="365589599" sldId="413"/>
        </pc:sldMkLst>
        <pc:spChg chg="mod">
          <ac:chgData name="Herbert Xin" userId="S::wei.xin@sydney.edu.au::e9a22dce-685b-4760-b3ee-62caa91fb046" providerId="AD" clId="Web-{14926921-D68E-3B9A-C842-1568A96C361C}" dt="2024-03-24T03:32:07.297" v="30" actId="20577"/>
          <ac:spMkLst>
            <pc:docMk/>
            <pc:sldMk cId="365589599" sldId="413"/>
            <ac:spMk id="3" creationId="{52642094-ED1E-DFB7-DF48-D5AFEDD64A1F}"/>
          </ac:spMkLst>
        </pc:spChg>
      </pc:sldChg>
    </pc:docChg>
  </pc:docChgLst>
  <pc:docChgLst>
    <pc:chgData name="Herbert Xin" userId="e9a22dce-685b-4760-b3ee-62caa91fb046" providerId="ADAL" clId="{0155AF36-DEBC-4CCB-A865-A59CEEB4C674}"/>
    <pc:docChg chg="undo custSel addSld delSld modSld sldOrd">
      <pc:chgData name="Herbert Xin" userId="e9a22dce-685b-4760-b3ee-62caa91fb046" providerId="ADAL" clId="{0155AF36-DEBC-4CCB-A865-A59CEEB4C674}" dt="2024-03-22T06:15:19.681" v="1909" actId="404"/>
      <pc:docMkLst>
        <pc:docMk/>
      </pc:docMkLst>
      <pc:sldChg chg="del">
        <pc:chgData name="Herbert Xin" userId="e9a22dce-685b-4760-b3ee-62caa91fb046" providerId="ADAL" clId="{0155AF36-DEBC-4CCB-A865-A59CEEB4C674}" dt="2024-03-22T06:10:51.634" v="1831" actId="47"/>
        <pc:sldMkLst>
          <pc:docMk/>
          <pc:sldMk cId="0" sldId="256"/>
        </pc:sldMkLst>
      </pc:sldChg>
      <pc:sldChg chg="del">
        <pc:chgData name="Herbert Xin" userId="e9a22dce-685b-4760-b3ee-62caa91fb046" providerId="ADAL" clId="{0155AF36-DEBC-4CCB-A865-A59CEEB4C674}" dt="2024-03-22T06:10:51.634" v="1831" actId="47"/>
        <pc:sldMkLst>
          <pc:docMk/>
          <pc:sldMk cId="0" sldId="302"/>
        </pc:sldMkLst>
      </pc:sldChg>
      <pc:sldChg chg="del">
        <pc:chgData name="Herbert Xin" userId="e9a22dce-685b-4760-b3ee-62caa91fb046" providerId="ADAL" clId="{0155AF36-DEBC-4CCB-A865-A59CEEB4C674}" dt="2024-03-22T06:10:51.634" v="1831" actId="47"/>
        <pc:sldMkLst>
          <pc:docMk/>
          <pc:sldMk cId="0" sldId="305"/>
        </pc:sldMkLst>
      </pc:sldChg>
      <pc:sldChg chg="del">
        <pc:chgData name="Herbert Xin" userId="e9a22dce-685b-4760-b3ee-62caa91fb046" providerId="ADAL" clId="{0155AF36-DEBC-4CCB-A865-A59CEEB4C674}" dt="2024-03-22T06:10:51.634" v="1831" actId="47"/>
        <pc:sldMkLst>
          <pc:docMk/>
          <pc:sldMk cId="0" sldId="306"/>
        </pc:sldMkLst>
      </pc:sldChg>
      <pc:sldChg chg="del">
        <pc:chgData name="Herbert Xin" userId="e9a22dce-685b-4760-b3ee-62caa91fb046" providerId="ADAL" clId="{0155AF36-DEBC-4CCB-A865-A59CEEB4C674}" dt="2024-03-22T06:10:51.634" v="1831" actId="47"/>
        <pc:sldMkLst>
          <pc:docMk/>
          <pc:sldMk cId="3483764800" sldId="316"/>
        </pc:sldMkLst>
      </pc:sldChg>
      <pc:sldChg chg="del">
        <pc:chgData name="Herbert Xin" userId="e9a22dce-685b-4760-b3ee-62caa91fb046" providerId="ADAL" clId="{0155AF36-DEBC-4CCB-A865-A59CEEB4C674}" dt="2024-03-22T06:10:51.634" v="1831" actId="47"/>
        <pc:sldMkLst>
          <pc:docMk/>
          <pc:sldMk cId="2797751624" sldId="324"/>
        </pc:sldMkLst>
      </pc:sldChg>
      <pc:sldChg chg="del">
        <pc:chgData name="Herbert Xin" userId="e9a22dce-685b-4760-b3ee-62caa91fb046" providerId="ADAL" clId="{0155AF36-DEBC-4CCB-A865-A59CEEB4C674}" dt="2024-03-22T06:10:51.634" v="1831" actId="47"/>
        <pc:sldMkLst>
          <pc:docMk/>
          <pc:sldMk cId="2980965509" sldId="329"/>
        </pc:sldMkLst>
      </pc:sldChg>
      <pc:sldChg chg="del">
        <pc:chgData name="Herbert Xin" userId="e9a22dce-685b-4760-b3ee-62caa91fb046" providerId="ADAL" clId="{0155AF36-DEBC-4CCB-A865-A59CEEB4C674}" dt="2024-03-22T06:10:51.634" v="1831" actId="47"/>
        <pc:sldMkLst>
          <pc:docMk/>
          <pc:sldMk cId="2369770106" sldId="332"/>
        </pc:sldMkLst>
      </pc:sldChg>
      <pc:sldChg chg="del">
        <pc:chgData name="Herbert Xin" userId="e9a22dce-685b-4760-b3ee-62caa91fb046" providerId="ADAL" clId="{0155AF36-DEBC-4CCB-A865-A59CEEB4C674}" dt="2024-03-22T06:10:51.634" v="1831" actId="47"/>
        <pc:sldMkLst>
          <pc:docMk/>
          <pc:sldMk cId="3311336624" sldId="336"/>
        </pc:sldMkLst>
      </pc:sldChg>
      <pc:sldChg chg="del">
        <pc:chgData name="Herbert Xin" userId="e9a22dce-685b-4760-b3ee-62caa91fb046" providerId="ADAL" clId="{0155AF36-DEBC-4CCB-A865-A59CEEB4C674}" dt="2024-03-22T06:10:51.634" v="1831" actId="47"/>
        <pc:sldMkLst>
          <pc:docMk/>
          <pc:sldMk cId="3667350827" sldId="337"/>
        </pc:sldMkLst>
      </pc:sldChg>
      <pc:sldChg chg="del">
        <pc:chgData name="Herbert Xin" userId="e9a22dce-685b-4760-b3ee-62caa91fb046" providerId="ADAL" clId="{0155AF36-DEBC-4CCB-A865-A59CEEB4C674}" dt="2024-03-22T06:10:51.634" v="1831" actId="47"/>
        <pc:sldMkLst>
          <pc:docMk/>
          <pc:sldMk cId="1919707273" sldId="338"/>
        </pc:sldMkLst>
      </pc:sldChg>
      <pc:sldChg chg="del">
        <pc:chgData name="Herbert Xin" userId="e9a22dce-685b-4760-b3ee-62caa91fb046" providerId="ADAL" clId="{0155AF36-DEBC-4CCB-A865-A59CEEB4C674}" dt="2024-03-22T06:10:51.634" v="1831" actId="47"/>
        <pc:sldMkLst>
          <pc:docMk/>
          <pc:sldMk cId="3302580632" sldId="339"/>
        </pc:sldMkLst>
      </pc:sldChg>
      <pc:sldChg chg="del">
        <pc:chgData name="Herbert Xin" userId="e9a22dce-685b-4760-b3ee-62caa91fb046" providerId="ADAL" clId="{0155AF36-DEBC-4CCB-A865-A59CEEB4C674}" dt="2024-03-22T06:10:51.634" v="1831" actId="47"/>
        <pc:sldMkLst>
          <pc:docMk/>
          <pc:sldMk cId="4172305266" sldId="340"/>
        </pc:sldMkLst>
      </pc:sldChg>
      <pc:sldChg chg="del">
        <pc:chgData name="Herbert Xin" userId="e9a22dce-685b-4760-b3ee-62caa91fb046" providerId="ADAL" clId="{0155AF36-DEBC-4CCB-A865-A59CEEB4C674}" dt="2024-03-22T06:10:51.634" v="1831" actId="47"/>
        <pc:sldMkLst>
          <pc:docMk/>
          <pc:sldMk cId="3649618997" sldId="341"/>
        </pc:sldMkLst>
      </pc:sldChg>
      <pc:sldChg chg="del">
        <pc:chgData name="Herbert Xin" userId="e9a22dce-685b-4760-b3ee-62caa91fb046" providerId="ADAL" clId="{0155AF36-DEBC-4CCB-A865-A59CEEB4C674}" dt="2024-03-22T06:10:51.634" v="1831" actId="47"/>
        <pc:sldMkLst>
          <pc:docMk/>
          <pc:sldMk cId="4293388945" sldId="347"/>
        </pc:sldMkLst>
      </pc:sldChg>
      <pc:sldChg chg="del">
        <pc:chgData name="Herbert Xin" userId="e9a22dce-685b-4760-b3ee-62caa91fb046" providerId="ADAL" clId="{0155AF36-DEBC-4CCB-A865-A59CEEB4C674}" dt="2024-03-22T06:10:51.634" v="1831" actId="47"/>
        <pc:sldMkLst>
          <pc:docMk/>
          <pc:sldMk cId="708298917" sldId="353"/>
        </pc:sldMkLst>
      </pc:sldChg>
      <pc:sldChg chg="del">
        <pc:chgData name="Herbert Xin" userId="e9a22dce-685b-4760-b3ee-62caa91fb046" providerId="ADAL" clId="{0155AF36-DEBC-4CCB-A865-A59CEEB4C674}" dt="2024-03-22T06:10:51.634" v="1831" actId="47"/>
        <pc:sldMkLst>
          <pc:docMk/>
          <pc:sldMk cId="748972507" sldId="354"/>
        </pc:sldMkLst>
      </pc:sldChg>
      <pc:sldChg chg="del">
        <pc:chgData name="Herbert Xin" userId="e9a22dce-685b-4760-b3ee-62caa91fb046" providerId="ADAL" clId="{0155AF36-DEBC-4CCB-A865-A59CEEB4C674}" dt="2024-03-22T06:10:51.634" v="1831" actId="47"/>
        <pc:sldMkLst>
          <pc:docMk/>
          <pc:sldMk cId="1974517483" sldId="372"/>
        </pc:sldMkLst>
      </pc:sldChg>
      <pc:sldChg chg="del">
        <pc:chgData name="Herbert Xin" userId="e9a22dce-685b-4760-b3ee-62caa91fb046" providerId="ADAL" clId="{0155AF36-DEBC-4CCB-A865-A59CEEB4C674}" dt="2024-03-22T06:10:51.634" v="1831" actId="47"/>
        <pc:sldMkLst>
          <pc:docMk/>
          <pc:sldMk cId="939287243" sldId="373"/>
        </pc:sldMkLst>
      </pc:sldChg>
      <pc:sldChg chg="del">
        <pc:chgData name="Herbert Xin" userId="e9a22dce-685b-4760-b3ee-62caa91fb046" providerId="ADAL" clId="{0155AF36-DEBC-4CCB-A865-A59CEEB4C674}" dt="2024-03-22T06:10:51.634" v="1831" actId="47"/>
        <pc:sldMkLst>
          <pc:docMk/>
          <pc:sldMk cId="3223149401" sldId="376"/>
        </pc:sldMkLst>
      </pc:sldChg>
      <pc:sldChg chg="del">
        <pc:chgData name="Herbert Xin" userId="e9a22dce-685b-4760-b3ee-62caa91fb046" providerId="ADAL" clId="{0155AF36-DEBC-4CCB-A865-A59CEEB4C674}" dt="2024-03-22T06:10:51.634" v="1831" actId="47"/>
        <pc:sldMkLst>
          <pc:docMk/>
          <pc:sldMk cId="1345576822" sldId="378"/>
        </pc:sldMkLst>
      </pc:sldChg>
      <pc:sldChg chg="del">
        <pc:chgData name="Herbert Xin" userId="e9a22dce-685b-4760-b3ee-62caa91fb046" providerId="ADAL" clId="{0155AF36-DEBC-4CCB-A865-A59CEEB4C674}" dt="2024-03-22T06:10:51.634" v="1831" actId="47"/>
        <pc:sldMkLst>
          <pc:docMk/>
          <pc:sldMk cId="1306417916" sldId="381"/>
        </pc:sldMkLst>
      </pc:sldChg>
      <pc:sldChg chg="del">
        <pc:chgData name="Herbert Xin" userId="e9a22dce-685b-4760-b3ee-62caa91fb046" providerId="ADAL" clId="{0155AF36-DEBC-4CCB-A865-A59CEEB4C674}" dt="2024-03-22T06:10:51.634" v="1831" actId="47"/>
        <pc:sldMkLst>
          <pc:docMk/>
          <pc:sldMk cId="2920518491" sldId="382"/>
        </pc:sldMkLst>
      </pc:sldChg>
      <pc:sldChg chg="del">
        <pc:chgData name="Herbert Xin" userId="e9a22dce-685b-4760-b3ee-62caa91fb046" providerId="ADAL" clId="{0155AF36-DEBC-4CCB-A865-A59CEEB4C674}" dt="2024-03-22T06:10:51.634" v="1831" actId="47"/>
        <pc:sldMkLst>
          <pc:docMk/>
          <pc:sldMk cId="873063956" sldId="383"/>
        </pc:sldMkLst>
      </pc:sldChg>
      <pc:sldChg chg="del">
        <pc:chgData name="Herbert Xin" userId="e9a22dce-685b-4760-b3ee-62caa91fb046" providerId="ADAL" clId="{0155AF36-DEBC-4CCB-A865-A59CEEB4C674}" dt="2024-03-22T06:10:51.634" v="1831" actId="47"/>
        <pc:sldMkLst>
          <pc:docMk/>
          <pc:sldMk cId="2026525508" sldId="385"/>
        </pc:sldMkLst>
      </pc:sldChg>
      <pc:sldChg chg="del">
        <pc:chgData name="Herbert Xin" userId="e9a22dce-685b-4760-b3ee-62caa91fb046" providerId="ADAL" clId="{0155AF36-DEBC-4CCB-A865-A59CEEB4C674}" dt="2024-03-22T06:10:51.634" v="1831" actId="47"/>
        <pc:sldMkLst>
          <pc:docMk/>
          <pc:sldMk cId="60772999" sldId="386"/>
        </pc:sldMkLst>
      </pc:sldChg>
      <pc:sldChg chg="del">
        <pc:chgData name="Herbert Xin" userId="e9a22dce-685b-4760-b3ee-62caa91fb046" providerId="ADAL" clId="{0155AF36-DEBC-4CCB-A865-A59CEEB4C674}" dt="2024-03-22T06:10:51.634" v="1831" actId="47"/>
        <pc:sldMkLst>
          <pc:docMk/>
          <pc:sldMk cId="1412183325" sldId="387"/>
        </pc:sldMkLst>
      </pc:sldChg>
      <pc:sldChg chg="del">
        <pc:chgData name="Herbert Xin" userId="e9a22dce-685b-4760-b3ee-62caa91fb046" providerId="ADAL" clId="{0155AF36-DEBC-4CCB-A865-A59CEEB4C674}" dt="2024-03-22T06:10:51.634" v="1831" actId="47"/>
        <pc:sldMkLst>
          <pc:docMk/>
          <pc:sldMk cId="1667776588" sldId="389"/>
        </pc:sldMkLst>
      </pc:sldChg>
      <pc:sldChg chg="del">
        <pc:chgData name="Herbert Xin" userId="e9a22dce-685b-4760-b3ee-62caa91fb046" providerId="ADAL" clId="{0155AF36-DEBC-4CCB-A865-A59CEEB4C674}" dt="2024-03-22T06:10:51.634" v="1831" actId="47"/>
        <pc:sldMkLst>
          <pc:docMk/>
          <pc:sldMk cId="2355855802" sldId="391"/>
        </pc:sldMkLst>
      </pc:sldChg>
      <pc:sldChg chg="del">
        <pc:chgData name="Herbert Xin" userId="e9a22dce-685b-4760-b3ee-62caa91fb046" providerId="ADAL" clId="{0155AF36-DEBC-4CCB-A865-A59CEEB4C674}" dt="2024-03-22T06:10:51.634" v="1831" actId="47"/>
        <pc:sldMkLst>
          <pc:docMk/>
          <pc:sldMk cId="313779063" sldId="393"/>
        </pc:sldMkLst>
      </pc:sldChg>
      <pc:sldChg chg="del">
        <pc:chgData name="Herbert Xin" userId="e9a22dce-685b-4760-b3ee-62caa91fb046" providerId="ADAL" clId="{0155AF36-DEBC-4CCB-A865-A59CEEB4C674}" dt="2024-03-22T06:10:51.634" v="1831" actId="47"/>
        <pc:sldMkLst>
          <pc:docMk/>
          <pc:sldMk cId="1183498210" sldId="394"/>
        </pc:sldMkLst>
      </pc:sldChg>
      <pc:sldChg chg="del">
        <pc:chgData name="Herbert Xin" userId="e9a22dce-685b-4760-b3ee-62caa91fb046" providerId="ADAL" clId="{0155AF36-DEBC-4CCB-A865-A59CEEB4C674}" dt="2024-03-22T06:10:51.634" v="1831" actId="47"/>
        <pc:sldMkLst>
          <pc:docMk/>
          <pc:sldMk cId="3571753791" sldId="396"/>
        </pc:sldMkLst>
      </pc:sldChg>
      <pc:sldChg chg="del">
        <pc:chgData name="Herbert Xin" userId="e9a22dce-685b-4760-b3ee-62caa91fb046" providerId="ADAL" clId="{0155AF36-DEBC-4CCB-A865-A59CEEB4C674}" dt="2024-03-22T06:10:51.634" v="1831" actId="47"/>
        <pc:sldMkLst>
          <pc:docMk/>
          <pc:sldMk cId="3740574275" sldId="402"/>
        </pc:sldMkLst>
      </pc:sldChg>
      <pc:sldChg chg="del">
        <pc:chgData name="Herbert Xin" userId="e9a22dce-685b-4760-b3ee-62caa91fb046" providerId="ADAL" clId="{0155AF36-DEBC-4CCB-A865-A59CEEB4C674}" dt="2024-03-22T06:10:51.634" v="1831" actId="47"/>
        <pc:sldMkLst>
          <pc:docMk/>
          <pc:sldMk cId="2245774291" sldId="403"/>
        </pc:sldMkLst>
      </pc:sldChg>
      <pc:sldChg chg="del">
        <pc:chgData name="Herbert Xin" userId="e9a22dce-685b-4760-b3ee-62caa91fb046" providerId="ADAL" clId="{0155AF36-DEBC-4CCB-A865-A59CEEB4C674}" dt="2024-03-22T06:10:51.634" v="1831" actId="47"/>
        <pc:sldMkLst>
          <pc:docMk/>
          <pc:sldMk cId="1256904501" sldId="404"/>
        </pc:sldMkLst>
      </pc:sldChg>
      <pc:sldChg chg="del">
        <pc:chgData name="Herbert Xin" userId="e9a22dce-685b-4760-b3ee-62caa91fb046" providerId="ADAL" clId="{0155AF36-DEBC-4CCB-A865-A59CEEB4C674}" dt="2024-03-22T06:10:51.634" v="1831" actId="47"/>
        <pc:sldMkLst>
          <pc:docMk/>
          <pc:sldMk cId="1612837761" sldId="405"/>
        </pc:sldMkLst>
      </pc:sldChg>
      <pc:sldChg chg="del">
        <pc:chgData name="Herbert Xin" userId="e9a22dce-685b-4760-b3ee-62caa91fb046" providerId="ADAL" clId="{0155AF36-DEBC-4CCB-A865-A59CEEB4C674}" dt="2024-03-22T06:10:51.634" v="1831" actId="47"/>
        <pc:sldMkLst>
          <pc:docMk/>
          <pc:sldMk cId="367252724" sldId="406"/>
        </pc:sldMkLst>
      </pc:sldChg>
      <pc:sldChg chg="del">
        <pc:chgData name="Herbert Xin" userId="e9a22dce-685b-4760-b3ee-62caa91fb046" providerId="ADAL" clId="{0155AF36-DEBC-4CCB-A865-A59CEEB4C674}" dt="2024-03-22T06:10:51.634" v="1831" actId="47"/>
        <pc:sldMkLst>
          <pc:docMk/>
          <pc:sldMk cId="1878671436" sldId="407"/>
        </pc:sldMkLst>
      </pc:sldChg>
      <pc:sldChg chg="del">
        <pc:chgData name="Herbert Xin" userId="e9a22dce-685b-4760-b3ee-62caa91fb046" providerId="ADAL" clId="{0155AF36-DEBC-4CCB-A865-A59CEEB4C674}" dt="2024-03-22T06:10:51.634" v="1831" actId="47"/>
        <pc:sldMkLst>
          <pc:docMk/>
          <pc:sldMk cId="3014904169" sldId="408"/>
        </pc:sldMkLst>
      </pc:sldChg>
      <pc:sldChg chg="del">
        <pc:chgData name="Herbert Xin" userId="e9a22dce-685b-4760-b3ee-62caa91fb046" providerId="ADAL" clId="{0155AF36-DEBC-4CCB-A865-A59CEEB4C674}" dt="2024-03-22T06:10:51.634" v="1831" actId="47"/>
        <pc:sldMkLst>
          <pc:docMk/>
          <pc:sldMk cId="1531951384" sldId="409"/>
        </pc:sldMkLst>
      </pc:sldChg>
      <pc:sldChg chg="del">
        <pc:chgData name="Herbert Xin" userId="e9a22dce-685b-4760-b3ee-62caa91fb046" providerId="ADAL" clId="{0155AF36-DEBC-4CCB-A865-A59CEEB4C674}" dt="2024-03-22T06:10:51.634" v="1831" actId="47"/>
        <pc:sldMkLst>
          <pc:docMk/>
          <pc:sldMk cId="90792396" sldId="410"/>
        </pc:sldMkLst>
      </pc:sldChg>
      <pc:sldChg chg="del">
        <pc:chgData name="Herbert Xin" userId="e9a22dce-685b-4760-b3ee-62caa91fb046" providerId="ADAL" clId="{0155AF36-DEBC-4CCB-A865-A59CEEB4C674}" dt="2024-03-22T06:10:51.634" v="1831" actId="47"/>
        <pc:sldMkLst>
          <pc:docMk/>
          <pc:sldMk cId="491540149" sldId="411"/>
        </pc:sldMkLst>
      </pc:sldChg>
      <pc:sldChg chg="delSp modSp mod">
        <pc:chgData name="Herbert Xin" userId="e9a22dce-685b-4760-b3ee-62caa91fb046" providerId="ADAL" clId="{0155AF36-DEBC-4CCB-A865-A59CEEB4C674}" dt="2024-03-22T03:05:14.814" v="12" actId="13926"/>
        <pc:sldMkLst>
          <pc:docMk/>
          <pc:sldMk cId="3176914197" sldId="431"/>
        </pc:sldMkLst>
        <pc:spChg chg="mod">
          <ac:chgData name="Herbert Xin" userId="e9a22dce-685b-4760-b3ee-62caa91fb046" providerId="ADAL" clId="{0155AF36-DEBC-4CCB-A865-A59CEEB4C674}" dt="2024-03-22T03:05:14.814" v="12" actId="13926"/>
          <ac:spMkLst>
            <pc:docMk/>
            <pc:sldMk cId="3176914197" sldId="431"/>
            <ac:spMk id="9" creationId="{F1682775-CCBF-E9B6-A708-DBADB107960D}"/>
          </ac:spMkLst>
        </pc:spChg>
        <pc:spChg chg="del">
          <ac:chgData name="Herbert Xin" userId="e9a22dce-685b-4760-b3ee-62caa91fb046" providerId="ADAL" clId="{0155AF36-DEBC-4CCB-A865-A59CEEB4C674}" dt="2024-03-22T03:03:02.386" v="2" actId="478"/>
          <ac:spMkLst>
            <pc:docMk/>
            <pc:sldMk cId="3176914197" sldId="431"/>
            <ac:spMk id="23" creationId="{96D2C625-7C74-104F-353B-997C35DA4E3B}"/>
          </ac:spMkLst>
        </pc:spChg>
        <pc:spChg chg="del">
          <ac:chgData name="Herbert Xin" userId="e9a22dce-685b-4760-b3ee-62caa91fb046" providerId="ADAL" clId="{0155AF36-DEBC-4CCB-A865-A59CEEB4C674}" dt="2024-03-22T03:03:06.109" v="4" actId="478"/>
          <ac:spMkLst>
            <pc:docMk/>
            <pc:sldMk cId="3176914197" sldId="431"/>
            <ac:spMk id="25" creationId="{86D4B7A5-9951-C3B3-B812-AB54B3E3B87C}"/>
          </ac:spMkLst>
        </pc:spChg>
        <pc:spChg chg="del">
          <ac:chgData name="Herbert Xin" userId="e9a22dce-685b-4760-b3ee-62caa91fb046" providerId="ADAL" clId="{0155AF36-DEBC-4CCB-A865-A59CEEB4C674}" dt="2024-03-22T03:03:02.386" v="2" actId="478"/>
          <ac:spMkLst>
            <pc:docMk/>
            <pc:sldMk cId="3176914197" sldId="431"/>
            <ac:spMk id="26" creationId="{5368B252-8734-2EB8-AA8E-58DF7451B5C0}"/>
          </ac:spMkLst>
        </pc:spChg>
        <pc:spChg chg="del">
          <ac:chgData name="Herbert Xin" userId="e9a22dce-685b-4760-b3ee-62caa91fb046" providerId="ADAL" clId="{0155AF36-DEBC-4CCB-A865-A59CEEB4C674}" dt="2024-03-22T03:03:04.718" v="3" actId="478"/>
          <ac:spMkLst>
            <pc:docMk/>
            <pc:sldMk cId="3176914197" sldId="431"/>
            <ac:spMk id="27" creationId="{FBE79792-A811-943F-7F24-EF38CAF30091}"/>
          </ac:spMkLst>
        </pc:spChg>
        <pc:spChg chg="del">
          <ac:chgData name="Herbert Xin" userId="e9a22dce-685b-4760-b3ee-62caa91fb046" providerId="ADAL" clId="{0155AF36-DEBC-4CCB-A865-A59CEEB4C674}" dt="2024-03-22T03:03:06.109" v="4" actId="478"/>
          <ac:spMkLst>
            <pc:docMk/>
            <pc:sldMk cId="3176914197" sldId="431"/>
            <ac:spMk id="30" creationId="{CBFEC4E1-2A00-F216-245B-4D2FCC96B35D}"/>
          </ac:spMkLst>
        </pc:spChg>
        <pc:spChg chg="del">
          <ac:chgData name="Herbert Xin" userId="e9a22dce-685b-4760-b3ee-62caa91fb046" providerId="ADAL" clId="{0155AF36-DEBC-4CCB-A865-A59CEEB4C674}" dt="2024-03-22T03:03:06.109" v="4" actId="478"/>
          <ac:spMkLst>
            <pc:docMk/>
            <pc:sldMk cId="3176914197" sldId="431"/>
            <ac:spMk id="31" creationId="{D1C2A8BD-FE47-70AD-D3C4-ABA5F08F776E}"/>
          </ac:spMkLst>
        </pc:spChg>
        <pc:spChg chg="del">
          <ac:chgData name="Herbert Xin" userId="e9a22dce-685b-4760-b3ee-62caa91fb046" providerId="ADAL" clId="{0155AF36-DEBC-4CCB-A865-A59CEEB4C674}" dt="2024-03-22T03:03:02.386" v="2" actId="478"/>
          <ac:spMkLst>
            <pc:docMk/>
            <pc:sldMk cId="3176914197" sldId="431"/>
            <ac:spMk id="32" creationId="{936E27C6-C1C3-027C-86E9-946CD0600866}"/>
          </ac:spMkLst>
        </pc:spChg>
        <pc:cxnChg chg="del mod">
          <ac:chgData name="Herbert Xin" userId="e9a22dce-685b-4760-b3ee-62caa91fb046" providerId="ADAL" clId="{0155AF36-DEBC-4CCB-A865-A59CEEB4C674}" dt="2024-03-22T03:03:02.386" v="2" actId="478"/>
          <ac:cxnSpMkLst>
            <pc:docMk/>
            <pc:sldMk cId="3176914197" sldId="431"/>
            <ac:cxnSpMk id="29" creationId="{A83285BD-733F-C856-E02D-6A64D0B98F83}"/>
          </ac:cxnSpMkLst>
        </pc:cxnChg>
      </pc:sldChg>
      <pc:sldChg chg="delSp add mod">
        <pc:chgData name="Herbert Xin" userId="e9a22dce-685b-4760-b3ee-62caa91fb046" providerId="ADAL" clId="{0155AF36-DEBC-4CCB-A865-A59CEEB4C674}" dt="2024-03-22T03:05:28.172" v="14" actId="478"/>
        <pc:sldMkLst>
          <pc:docMk/>
          <pc:sldMk cId="2178059408" sldId="440"/>
        </pc:sldMkLst>
        <pc:spChg chg="del">
          <ac:chgData name="Herbert Xin" userId="e9a22dce-685b-4760-b3ee-62caa91fb046" providerId="ADAL" clId="{0155AF36-DEBC-4CCB-A865-A59CEEB4C674}" dt="2024-03-22T03:05:28.172" v="14" actId="478"/>
          <ac:spMkLst>
            <pc:docMk/>
            <pc:sldMk cId="2178059408" sldId="440"/>
            <ac:spMk id="23" creationId="{96D2C625-7C74-104F-353B-997C35DA4E3B}"/>
          </ac:spMkLst>
        </pc:spChg>
        <pc:spChg chg="del">
          <ac:chgData name="Herbert Xin" userId="e9a22dce-685b-4760-b3ee-62caa91fb046" providerId="ADAL" clId="{0155AF36-DEBC-4CCB-A865-A59CEEB4C674}" dt="2024-03-22T03:05:26.756" v="13" actId="478"/>
          <ac:spMkLst>
            <pc:docMk/>
            <pc:sldMk cId="2178059408" sldId="440"/>
            <ac:spMk id="25" creationId="{86D4B7A5-9951-C3B3-B812-AB54B3E3B87C}"/>
          </ac:spMkLst>
        </pc:spChg>
        <pc:spChg chg="del">
          <ac:chgData name="Herbert Xin" userId="e9a22dce-685b-4760-b3ee-62caa91fb046" providerId="ADAL" clId="{0155AF36-DEBC-4CCB-A865-A59CEEB4C674}" dt="2024-03-22T03:05:26.756" v="13" actId="478"/>
          <ac:spMkLst>
            <pc:docMk/>
            <pc:sldMk cId="2178059408" sldId="440"/>
            <ac:spMk id="30" creationId="{CBFEC4E1-2A00-F216-245B-4D2FCC96B35D}"/>
          </ac:spMkLst>
        </pc:spChg>
        <pc:spChg chg="del">
          <ac:chgData name="Herbert Xin" userId="e9a22dce-685b-4760-b3ee-62caa91fb046" providerId="ADAL" clId="{0155AF36-DEBC-4CCB-A865-A59CEEB4C674}" dt="2024-03-22T03:05:26.756" v="13" actId="478"/>
          <ac:spMkLst>
            <pc:docMk/>
            <pc:sldMk cId="2178059408" sldId="440"/>
            <ac:spMk id="31" creationId="{D1C2A8BD-FE47-70AD-D3C4-ABA5F08F776E}"/>
          </ac:spMkLst>
        </pc:spChg>
        <pc:spChg chg="del">
          <ac:chgData name="Herbert Xin" userId="e9a22dce-685b-4760-b3ee-62caa91fb046" providerId="ADAL" clId="{0155AF36-DEBC-4CCB-A865-A59CEEB4C674}" dt="2024-03-22T03:05:26.756" v="13" actId="478"/>
          <ac:spMkLst>
            <pc:docMk/>
            <pc:sldMk cId="2178059408" sldId="440"/>
            <ac:spMk id="32" creationId="{936E27C6-C1C3-027C-86E9-946CD0600866}"/>
          </ac:spMkLst>
        </pc:spChg>
      </pc:sldChg>
      <pc:sldChg chg="delSp modSp add mod">
        <pc:chgData name="Herbert Xin" userId="e9a22dce-685b-4760-b3ee-62caa91fb046" providerId="ADAL" clId="{0155AF36-DEBC-4CCB-A865-A59CEEB4C674}" dt="2024-03-22T03:06:46.261" v="36" actId="478"/>
        <pc:sldMkLst>
          <pc:docMk/>
          <pc:sldMk cId="4022895089" sldId="441"/>
        </pc:sldMkLst>
        <pc:spChg chg="mod">
          <ac:chgData name="Herbert Xin" userId="e9a22dce-685b-4760-b3ee-62caa91fb046" providerId="ADAL" clId="{0155AF36-DEBC-4CCB-A865-A59CEEB4C674}" dt="2024-03-22T03:06:14.294" v="32" actId="20577"/>
          <ac:spMkLst>
            <pc:docMk/>
            <pc:sldMk cId="4022895089" sldId="441"/>
            <ac:spMk id="23" creationId="{96D2C625-7C74-104F-353B-997C35DA4E3B}"/>
          </ac:spMkLst>
        </pc:spChg>
        <pc:spChg chg="del">
          <ac:chgData name="Herbert Xin" userId="e9a22dce-685b-4760-b3ee-62caa91fb046" providerId="ADAL" clId="{0155AF36-DEBC-4CCB-A865-A59CEEB4C674}" dt="2024-03-22T03:06:45.525" v="35" actId="478"/>
          <ac:spMkLst>
            <pc:docMk/>
            <pc:sldMk cId="4022895089" sldId="441"/>
            <ac:spMk id="31" creationId="{D1C2A8BD-FE47-70AD-D3C4-ABA5F08F776E}"/>
          </ac:spMkLst>
        </pc:spChg>
        <pc:spChg chg="del">
          <ac:chgData name="Herbert Xin" userId="e9a22dce-685b-4760-b3ee-62caa91fb046" providerId="ADAL" clId="{0155AF36-DEBC-4CCB-A865-A59CEEB4C674}" dt="2024-03-22T03:06:46.261" v="36" actId="478"/>
          <ac:spMkLst>
            <pc:docMk/>
            <pc:sldMk cId="4022895089" sldId="441"/>
            <ac:spMk id="32" creationId="{936E27C6-C1C3-027C-86E9-946CD0600866}"/>
          </ac:spMkLst>
        </pc:spChg>
      </pc:sldChg>
      <pc:sldChg chg="delSp modSp add mod">
        <pc:chgData name="Herbert Xin" userId="e9a22dce-685b-4760-b3ee-62caa91fb046" providerId="ADAL" clId="{0155AF36-DEBC-4CCB-A865-A59CEEB4C674}" dt="2024-03-22T03:05:59.010" v="24" actId="20577"/>
        <pc:sldMkLst>
          <pc:docMk/>
          <pc:sldMk cId="619840768" sldId="442"/>
        </pc:sldMkLst>
        <pc:spChg chg="mod">
          <ac:chgData name="Herbert Xin" userId="e9a22dce-685b-4760-b3ee-62caa91fb046" providerId="ADAL" clId="{0155AF36-DEBC-4CCB-A865-A59CEEB4C674}" dt="2024-03-22T03:05:59.010" v="24" actId="20577"/>
          <ac:spMkLst>
            <pc:docMk/>
            <pc:sldMk cId="619840768" sldId="442"/>
            <ac:spMk id="23" creationId="{96D2C625-7C74-104F-353B-997C35DA4E3B}"/>
          </ac:spMkLst>
        </pc:spChg>
        <pc:spChg chg="del">
          <ac:chgData name="Herbert Xin" userId="e9a22dce-685b-4760-b3ee-62caa91fb046" providerId="ADAL" clId="{0155AF36-DEBC-4CCB-A865-A59CEEB4C674}" dt="2024-03-22T03:05:39.411" v="16" actId="478"/>
          <ac:spMkLst>
            <pc:docMk/>
            <pc:sldMk cId="619840768" sldId="442"/>
            <ac:spMk id="25" creationId="{86D4B7A5-9951-C3B3-B812-AB54B3E3B87C}"/>
          </ac:spMkLst>
        </pc:spChg>
        <pc:spChg chg="del">
          <ac:chgData name="Herbert Xin" userId="e9a22dce-685b-4760-b3ee-62caa91fb046" providerId="ADAL" clId="{0155AF36-DEBC-4CCB-A865-A59CEEB4C674}" dt="2024-03-22T03:05:41.160" v="17" actId="478"/>
          <ac:spMkLst>
            <pc:docMk/>
            <pc:sldMk cId="619840768" sldId="442"/>
            <ac:spMk id="30" creationId="{CBFEC4E1-2A00-F216-245B-4D2FCC96B35D}"/>
          </ac:spMkLst>
        </pc:spChg>
        <pc:spChg chg="del">
          <ac:chgData name="Herbert Xin" userId="e9a22dce-685b-4760-b3ee-62caa91fb046" providerId="ADAL" clId="{0155AF36-DEBC-4CCB-A865-A59CEEB4C674}" dt="2024-03-22T03:05:42.106" v="18" actId="478"/>
          <ac:spMkLst>
            <pc:docMk/>
            <pc:sldMk cId="619840768" sldId="442"/>
            <ac:spMk id="31" creationId="{D1C2A8BD-FE47-70AD-D3C4-ABA5F08F776E}"/>
          </ac:spMkLst>
        </pc:spChg>
        <pc:spChg chg="del">
          <ac:chgData name="Herbert Xin" userId="e9a22dce-685b-4760-b3ee-62caa91fb046" providerId="ADAL" clId="{0155AF36-DEBC-4CCB-A865-A59CEEB4C674}" dt="2024-03-22T03:05:39.411" v="16" actId="478"/>
          <ac:spMkLst>
            <pc:docMk/>
            <pc:sldMk cId="619840768" sldId="442"/>
            <ac:spMk id="32" creationId="{936E27C6-C1C3-027C-86E9-946CD0600866}"/>
          </ac:spMkLst>
        </pc:spChg>
      </pc:sldChg>
      <pc:sldChg chg="add">
        <pc:chgData name="Herbert Xin" userId="e9a22dce-685b-4760-b3ee-62caa91fb046" providerId="ADAL" clId="{0155AF36-DEBC-4CCB-A865-A59CEEB4C674}" dt="2024-03-22T03:05:06.043" v="9" actId="2890"/>
        <pc:sldMkLst>
          <pc:docMk/>
          <pc:sldMk cId="829901263" sldId="443"/>
        </pc:sldMkLst>
      </pc:sldChg>
      <pc:sldChg chg="delSp modSp add mod">
        <pc:chgData name="Herbert Xin" userId="e9a22dce-685b-4760-b3ee-62caa91fb046" providerId="ADAL" clId="{0155AF36-DEBC-4CCB-A865-A59CEEB4C674}" dt="2024-03-22T03:06:26.140" v="33" actId="478"/>
        <pc:sldMkLst>
          <pc:docMk/>
          <pc:sldMk cId="2490852244" sldId="444"/>
        </pc:sldMkLst>
        <pc:spChg chg="mod">
          <ac:chgData name="Herbert Xin" userId="e9a22dce-685b-4760-b3ee-62caa91fb046" providerId="ADAL" clId="{0155AF36-DEBC-4CCB-A865-A59CEEB4C674}" dt="2024-03-22T03:06:05.639" v="28" actId="20577"/>
          <ac:spMkLst>
            <pc:docMk/>
            <pc:sldMk cId="2490852244" sldId="444"/>
            <ac:spMk id="23" creationId="{96D2C625-7C74-104F-353B-997C35DA4E3B}"/>
          </ac:spMkLst>
        </pc:spChg>
        <pc:spChg chg="del">
          <ac:chgData name="Herbert Xin" userId="e9a22dce-685b-4760-b3ee-62caa91fb046" providerId="ADAL" clId="{0155AF36-DEBC-4CCB-A865-A59CEEB4C674}" dt="2024-03-22T03:06:26.140" v="33" actId="478"/>
          <ac:spMkLst>
            <pc:docMk/>
            <pc:sldMk cId="2490852244" sldId="444"/>
            <ac:spMk id="30" creationId="{CBFEC4E1-2A00-F216-245B-4D2FCC96B35D}"/>
          </ac:spMkLst>
        </pc:spChg>
        <pc:spChg chg="del">
          <ac:chgData name="Herbert Xin" userId="e9a22dce-685b-4760-b3ee-62caa91fb046" providerId="ADAL" clId="{0155AF36-DEBC-4CCB-A865-A59CEEB4C674}" dt="2024-03-22T03:06:26.140" v="33" actId="478"/>
          <ac:spMkLst>
            <pc:docMk/>
            <pc:sldMk cId="2490852244" sldId="444"/>
            <ac:spMk id="31" creationId="{D1C2A8BD-FE47-70AD-D3C4-ABA5F08F776E}"/>
          </ac:spMkLst>
        </pc:spChg>
        <pc:spChg chg="del">
          <ac:chgData name="Herbert Xin" userId="e9a22dce-685b-4760-b3ee-62caa91fb046" providerId="ADAL" clId="{0155AF36-DEBC-4CCB-A865-A59CEEB4C674}" dt="2024-03-22T03:06:26.140" v="33" actId="478"/>
          <ac:spMkLst>
            <pc:docMk/>
            <pc:sldMk cId="2490852244" sldId="444"/>
            <ac:spMk id="32" creationId="{936E27C6-C1C3-027C-86E9-946CD0600866}"/>
          </ac:spMkLst>
        </pc:spChg>
      </pc:sldChg>
      <pc:sldChg chg="delSp add mod">
        <pc:chgData name="Herbert Xin" userId="e9a22dce-685b-4760-b3ee-62caa91fb046" providerId="ADAL" clId="{0155AF36-DEBC-4CCB-A865-A59CEEB4C674}" dt="2024-03-22T03:06:54.028" v="38" actId="478"/>
        <pc:sldMkLst>
          <pc:docMk/>
          <pc:sldMk cId="2567519761" sldId="445"/>
        </pc:sldMkLst>
        <pc:spChg chg="del">
          <ac:chgData name="Herbert Xin" userId="e9a22dce-685b-4760-b3ee-62caa91fb046" providerId="ADAL" clId="{0155AF36-DEBC-4CCB-A865-A59CEEB4C674}" dt="2024-03-22T03:06:54.028" v="38" actId="478"/>
          <ac:spMkLst>
            <pc:docMk/>
            <pc:sldMk cId="2567519761" sldId="445"/>
            <ac:spMk id="32" creationId="{936E27C6-C1C3-027C-86E9-946CD0600866}"/>
          </ac:spMkLst>
        </pc:spChg>
      </pc:sldChg>
      <pc:sldChg chg="add">
        <pc:chgData name="Herbert Xin" userId="e9a22dce-685b-4760-b3ee-62caa91fb046" providerId="ADAL" clId="{0155AF36-DEBC-4CCB-A865-A59CEEB4C674}" dt="2024-03-22T03:06:49.804" v="37" actId="2890"/>
        <pc:sldMkLst>
          <pc:docMk/>
          <pc:sldMk cId="3473726691" sldId="446"/>
        </pc:sldMkLst>
      </pc:sldChg>
      <pc:sldChg chg="addSp delSp modSp add mod">
        <pc:chgData name="Herbert Xin" userId="e9a22dce-685b-4760-b3ee-62caa91fb046" providerId="ADAL" clId="{0155AF36-DEBC-4CCB-A865-A59CEEB4C674}" dt="2024-03-22T03:14:18.992" v="63" actId="478"/>
        <pc:sldMkLst>
          <pc:docMk/>
          <pc:sldMk cId="1060010206" sldId="447"/>
        </pc:sldMkLst>
        <pc:spChg chg="mod">
          <ac:chgData name="Herbert Xin" userId="e9a22dce-685b-4760-b3ee-62caa91fb046" providerId="ADAL" clId="{0155AF36-DEBC-4CCB-A865-A59CEEB4C674}" dt="2024-03-22T03:13:20.915" v="41" actId="13926"/>
          <ac:spMkLst>
            <pc:docMk/>
            <pc:sldMk cId="1060010206" sldId="447"/>
            <ac:spMk id="5" creationId="{B32F19E4-BA01-79D5-4488-D2DB1ADB544E}"/>
          </ac:spMkLst>
        </pc:spChg>
        <pc:spChg chg="add del mod">
          <ac:chgData name="Herbert Xin" userId="e9a22dce-685b-4760-b3ee-62caa91fb046" providerId="ADAL" clId="{0155AF36-DEBC-4CCB-A865-A59CEEB4C674}" dt="2024-03-22T03:14:18.992" v="63" actId="478"/>
          <ac:spMkLst>
            <pc:docMk/>
            <pc:sldMk cId="1060010206" sldId="447"/>
            <ac:spMk id="11" creationId="{9EAE0F9D-D67D-8E0C-0D41-BD426AC66641}"/>
          </ac:spMkLst>
        </pc:spChg>
        <pc:spChg chg="mod">
          <ac:chgData name="Herbert Xin" userId="e9a22dce-685b-4760-b3ee-62caa91fb046" providerId="ADAL" clId="{0155AF36-DEBC-4CCB-A865-A59CEEB4C674}" dt="2024-03-22T03:13:50.048" v="58" actId="2085"/>
          <ac:spMkLst>
            <pc:docMk/>
            <pc:sldMk cId="1060010206" sldId="447"/>
            <ac:spMk id="32" creationId="{936E27C6-C1C3-027C-86E9-946CD0600866}"/>
          </ac:spMkLst>
        </pc:spChg>
      </pc:sldChg>
      <pc:sldChg chg="add del">
        <pc:chgData name="Herbert Xin" userId="e9a22dce-685b-4760-b3ee-62caa91fb046" providerId="ADAL" clId="{0155AF36-DEBC-4CCB-A865-A59CEEB4C674}" dt="2024-03-22T03:14:12.878" v="62" actId="47"/>
        <pc:sldMkLst>
          <pc:docMk/>
          <pc:sldMk cId="237307372" sldId="448"/>
        </pc:sldMkLst>
      </pc:sldChg>
      <pc:sldChg chg="add">
        <pc:chgData name="Herbert Xin" userId="e9a22dce-685b-4760-b3ee-62caa91fb046" providerId="ADAL" clId="{0155AF36-DEBC-4CCB-A865-A59CEEB4C674}" dt="2024-03-22T03:14:10.829" v="61" actId="2890"/>
        <pc:sldMkLst>
          <pc:docMk/>
          <pc:sldMk cId="964125985" sldId="449"/>
        </pc:sldMkLst>
      </pc:sldChg>
      <pc:sldChg chg="modSp add mod">
        <pc:chgData name="Herbert Xin" userId="e9a22dce-685b-4760-b3ee-62caa91fb046" providerId="ADAL" clId="{0155AF36-DEBC-4CCB-A865-A59CEEB4C674}" dt="2024-03-22T03:16:57.634" v="78" actId="2711"/>
        <pc:sldMkLst>
          <pc:docMk/>
          <pc:sldMk cId="2156056248" sldId="450"/>
        </pc:sldMkLst>
        <pc:spChg chg="mod">
          <ac:chgData name="Herbert Xin" userId="e9a22dce-685b-4760-b3ee-62caa91fb046" providerId="ADAL" clId="{0155AF36-DEBC-4CCB-A865-A59CEEB4C674}" dt="2024-03-22T03:16:57.634" v="78" actId="2711"/>
          <ac:spMkLst>
            <pc:docMk/>
            <pc:sldMk cId="2156056248" sldId="450"/>
            <ac:spMk id="9" creationId="{F1682775-CCBF-E9B6-A708-DBADB107960D}"/>
          </ac:spMkLst>
        </pc:spChg>
      </pc:sldChg>
      <pc:sldChg chg="addSp modSp add mod">
        <pc:chgData name="Herbert Xin" userId="e9a22dce-685b-4760-b3ee-62caa91fb046" providerId="ADAL" clId="{0155AF36-DEBC-4CCB-A865-A59CEEB4C674}" dt="2024-03-22T03:36:27.922" v="181" actId="1038"/>
        <pc:sldMkLst>
          <pc:docMk/>
          <pc:sldMk cId="3425449260" sldId="451"/>
        </pc:sldMkLst>
        <pc:spChg chg="mod">
          <ac:chgData name="Herbert Xin" userId="e9a22dce-685b-4760-b3ee-62caa91fb046" providerId="ADAL" clId="{0155AF36-DEBC-4CCB-A865-A59CEEB4C674}" dt="2024-03-22T03:17:59.417" v="81" actId="1076"/>
          <ac:spMkLst>
            <pc:docMk/>
            <pc:sldMk cId="3425449260" sldId="451"/>
            <ac:spMk id="9" creationId="{F1682775-CCBF-E9B6-A708-DBADB107960D}"/>
          </ac:spMkLst>
        </pc:spChg>
        <pc:spChg chg="add mod">
          <ac:chgData name="Herbert Xin" userId="e9a22dce-685b-4760-b3ee-62caa91fb046" providerId="ADAL" clId="{0155AF36-DEBC-4CCB-A865-A59CEEB4C674}" dt="2024-03-22T03:30:30.099" v="117" actId="1076"/>
          <ac:spMkLst>
            <pc:docMk/>
            <pc:sldMk cId="3425449260" sldId="451"/>
            <ac:spMk id="11" creationId="{BF3CAF06-9126-D5EC-46DA-BA1C282E3623}"/>
          </ac:spMkLst>
        </pc:spChg>
        <pc:spChg chg="add mod">
          <ac:chgData name="Herbert Xin" userId="e9a22dce-685b-4760-b3ee-62caa91fb046" providerId="ADAL" clId="{0155AF36-DEBC-4CCB-A865-A59CEEB4C674}" dt="2024-03-22T03:30:24.514" v="116" actId="20577"/>
          <ac:spMkLst>
            <pc:docMk/>
            <pc:sldMk cId="3425449260" sldId="451"/>
            <ac:spMk id="12" creationId="{A6994F0A-0482-D2DD-3EB1-A9708CEEB33C}"/>
          </ac:spMkLst>
        </pc:spChg>
        <pc:spChg chg="add mod">
          <ac:chgData name="Herbert Xin" userId="e9a22dce-685b-4760-b3ee-62caa91fb046" providerId="ADAL" clId="{0155AF36-DEBC-4CCB-A865-A59CEEB4C674}" dt="2024-03-22T03:31:00.680" v="137" actId="1076"/>
          <ac:spMkLst>
            <pc:docMk/>
            <pc:sldMk cId="3425449260" sldId="451"/>
            <ac:spMk id="13" creationId="{0D6AE704-21B9-AF34-9952-3140C7646079}"/>
          </ac:spMkLst>
        </pc:spChg>
        <pc:spChg chg="add mod">
          <ac:chgData name="Herbert Xin" userId="e9a22dce-685b-4760-b3ee-62caa91fb046" providerId="ADAL" clId="{0155AF36-DEBC-4CCB-A865-A59CEEB4C674}" dt="2024-03-22T03:33:53.146" v="151" actId="1037"/>
          <ac:spMkLst>
            <pc:docMk/>
            <pc:sldMk cId="3425449260" sldId="451"/>
            <ac:spMk id="14" creationId="{2D1FE52F-1CFC-3D1B-DA57-94571E9AA5CE}"/>
          </ac:spMkLst>
        </pc:spChg>
        <pc:spChg chg="add mod">
          <ac:chgData name="Herbert Xin" userId="e9a22dce-685b-4760-b3ee-62caa91fb046" providerId="ADAL" clId="{0155AF36-DEBC-4CCB-A865-A59CEEB4C674}" dt="2024-03-22T03:36:27.922" v="181" actId="1038"/>
          <ac:spMkLst>
            <pc:docMk/>
            <pc:sldMk cId="3425449260" sldId="451"/>
            <ac:spMk id="15" creationId="{B0580ED8-A643-6BE4-123B-3EBAC809A951}"/>
          </ac:spMkLst>
        </pc:spChg>
      </pc:sldChg>
      <pc:sldChg chg="modSp add mod">
        <pc:chgData name="Herbert Xin" userId="e9a22dce-685b-4760-b3ee-62caa91fb046" providerId="ADAL" clId="{0155AF36-DEBC-4CCB-A865-A59CEEB4C674}" dt="2024-03-22T03:26:00.190" v="96" actId="13926"/>
        <pc:sldMkLst>
          <pc:docMk/>
          <pc:sldMk cId="2040583831" sldId="452"/>
        </pc:sldMkLst>
        <pc:spChg chg="mod">
          <ac:chgData name="Herbert Xin" userId="e9a22dce-685b-4760-b3ee-62caa91fb046" providerId="ADAL" clId="{0155AF36-DEBC-4CCB-A865-A59CEEB4C674}" dt="2024-03-22T03:26:00.190" v="96" actId="13926"/>
          <ac:spMkLst>
            <pc:docMk/>
            <pc:sldMk cId="2040583831" sldId="452"/>
            <ac:spMk id="9" creationId="{F1682775-CCBF-E9B6-A708-DBADB107960D}"/>
          </ac:spMkLst>
        </pc:spChg>
      </pc:sldChg>
      <pc:sldChg chg="modSp new mod modTransition">
        <pc:chgData name="Herbert Xin" userId="e9a22dce-685b-4760-b3ee-62caa91fb046" providerId="ADAL" clId="{0155AF36-DEBC-4CCB-A865-A59CEEB4C674}" dt="2024-03-22T03:41:01.752" v="251"/>
        <pc:sldMkLst>
          <pc:docMk/>
          <pc:sldMk cId="3352779227" sldId="453"/>
        </pc:sldMkLst>
        <pc:spChg chg="mod">
          <ac:chgData name="Herbert Xin" userId="e9a22dce-685b-4760-b3ee-62caa91fb046" providerId="ADAL" clId="{0155AF36-DEBC-4CCB-A865-A59CEEB4C674}" dt="2024-03-22T03:38:26.656" v="208" actId="20577"/>
          <ac:spMkLst>
            <pc:docMk/>
            <pc:sldMk cId="3352779227" sldId="453"/>
            <ac:spMk id="2" creationId="{1DF38D09-40DD-8C7D-0CDA-0C7A11F51F3A}"/>
          </ac:spMkLst>
        </pc:spChg>
      </pc:sldChg>
      <pc:sldChg chg="add del modTransition">
        <pc:chgData name="Herbert Xin" userId="e9a22dce-685b-4760-b3ee-62caa91fb046" providerId="ADAL" clId="{0155AF36-DEBC-4CCB-A865-A59CEEB4C674}" dt="2024-03-22T03:40:21.674" v="241" actId="47"/>
        <pc:sldMkLst>
          <pc:docMk/>
          <pc:sldMk cId="2114269098" sldId="454"/>
        </pc:sldMkLst>
      </pc:sldChg>
      <pc:sldChg chg="add del">
        <pc:chgData name="Herbert Xin" userId="e9a22dce-685b-4760-b3ee-62caa91fb046" providerId="ADAL" clId="{0155AF36-DEBC-4CCB-A865-A59CEEB4C674}" dt="2024-03-22T03:40:26.832" v="243"/>
        <pc:sldMkLst>
          <pc:docMk/>
          <pc:sldMk cId="2435069404" sldId="454"/>
        </pc:sldMkLst>
      </pc:sldChg>
      <pc:sldChg chg="addSp delSp modSp add mod ord modTransition">
        <pc:chgData name="Herbert Xin" userId="e9a22dce-685b-4760-b3ee-62caa91fb046" providerId="ADAL" clId="{0155AF36-DEBC-4CCB-A865-A59CEEB4C674}" dt="2024-03-22T03:46:35.475" v="427" actId="478"/>
        <pc:sldMkLst>
          <pc:docMk/>
          <pc:sldMk cId="2962371866" sldId="454"/>
        </pc:sldMkLst>
        <pc:spChg chg="del">
          <ac:chgData name="Herbert Xin" userId="e9a22dce-685b-4760-b3ee-62caa91fb046" providerId="ADAL" clId="{0155AF36-DEBC-4CCB-A865-A59CEEB4C674}" dt="2024-03-22T03:41:34.584" v="252" actId="478"/>
          <ac:spMkLst>
            <pc:docMk/>
            <pc:sldMk cId="2962371866" sldId="454"/>
            <ac:spMk id="11" creationId="{BF3CAF06-9126-D5EC-46DA-BA1C282E3623}"/>
          </ac:spMkLst>
        </pc:spChg>
        <pc:spChg chg="del">
          <ac:chgData name="Herbert Xin" userId="e9a22dce-685b-4760-b3ee-62caa91fb046" providerId="ADAL" clId="{0155AF36-DEBC-4CCB-A865-A59CEEB4C674}" dt="2024-03-22T03:41:34.584" v="252" actId="478"/>
          <ac:spMkLst>
            <pc:docMk/>
            <pc:sldMk cId="2962371866" sldId="454"/>
            <ac:spMk id="12" creationId="{A6994F0A-0482-D2DD-3EB1-A9708CEEB33C}"/>
          </ac:spMkLst>
        </pc:spChg>
        <pc:spChg chg="del">
          <ac:chgData name="Herbert Xin" userId="e9a22dce-685b-4760-b3ee-62caa91fb046" providerId="ADAL" clId="{0155AF36-DEBC-4CCB-A865-A59CEEB4C674}" dt="2024-03-22T03:41:34.584" v="252" actId="478"/>
          <ac:spMkLst>
            <pc:docMk/>
            <pc:sldMk cId="2962371866" sldId="454"/>
            <ac:spMk id="13" creationId="{0D6AE704-21B9-AF34-9952-3140C7646079}"/>
          </ac:spMkLst>
        </pc:spChg>
        <pc:spChg chg="del">
          <ac:chgData name="Herbert Xin" userId="e9a22dce-685b-4760-b3ee-62caa91fb046" providerId="ADAL" clId="{0155AF36-DEBC-4CCB-A865-A59CEEB4C674}" dt="2024-03-22T03:41:34.584" v="252" actId="478"/>
          <ac:spMkLst>
            <pc:docMk/>
            <pc:sldMk cId="2962371866" sldId="454"/>
            <ac:spMk id="14" creationId="{2D1FE52F-1CFC-3D1B-DA57-94571E9AA5CE}"/>
          </ac:spMkLst>
        </pc:spChg>
        <pc:spChg chg="del">
          <ac:chgData name="Herbert Xin" userId="e9a22dce-685b-4760-b3ee-62caa91fb046" providerId="ADAL" clId="{0155AF36-DEBC-4CCB-A865-A59CEEB4C674}" dt="2024-03-22T03:41:34.584" v="252" actId="478"/>
          <ac:spMkLst>
            <pc:docMk/>
            <pc:sldMk cId="2962371866" sldId="454"/>
            <ac:spMk id="15" creationId="{B0580ED8-A643-6BE4-123B-3EBAC809A951}"/>
          </ac:spMkLst>
        </pc:spChg>
        <pc:spChg chg="add mod">
          <ac:chgData name="Herbert Xin" userId="e9a22dce-685b-4760-b3ee-62caa91fb046" providerId="ADAL" clId="{0155AF36-DEBC-4CCB-A865-A59CEEB4C674}" dt="2024-03-22T03:45:23.515" v="405" actId="1037"/>
          <ac:spMkLst>
            <pc:docMk/>
            <pc:sldMk cId="2962371866" sldId="454"/>
            <ac:spMk id="16" creationId="{7DBEC137-E546-9F23-1096-D06F289A855E}"/>
          </ac:spMkLst>
        </pc:spChg>
        <pc:spChg chg="add del mod">
          <ac:chgData name="Herbert Xin" userId="e9a22dce-685b-4760-b3ee-62caa91fb046" providerId="ADAL" clId="{0155AF36-DEBC-4CCB-A865-A59CEEB4C674}" dt="2024-03-22T03:46:35.475" v="427" actId="478"/>
          <ac:spMkLst>
            <pc:docMk/>
            <pc:sldMk cId="2962371866" sldId="454"/>
            <ac:spMk id="17" creationId="{81942BCC-35E2-C717-6A52-A5863B055EA7}"/>
          </ac:spMkLst>
        </pc:spChg>
        <pc:spChg chg="add del mod">
          <ac:chgData name="Herbert Xin" userId="e9a22dce-685b-4760-b3ee-62caa91fb046" providerId="ADAL" clId="{0155AF36-DEBC-4CCB-A865-A59CEEB4C674}" dt="2024-03-22T03:46:35.475" v="427" actId="478"/>
          <ac:spMkLst>
            <pc:docMk/>
            <pc:sldMk cId="2962371866" sldId="454"/>
            <ac:spMk id="18" creationId="{EC94D5FC-B8F0-EE71-75F8-232E0D954AAF}"/>
          </ac:spMkLst>
        </pc:spChg>
        <pc:spChg chg="add del mod">
          <ac:chgData name="Herbert Xin" userId="e9a22dce-685b-4760-b3ee-62caa91fb046" providerId="ADAL" clId="{0155AF36-DEBC-4CCB-A865-A59CEEB4C674}" dt="2024-03-22T03:46:35.475" v="427" actId="478"/>
          <ac:spMkLst>
            <pc:docMk/>
            <pc:sldMk cId="2962371866" sldId="454"/>
            <ac:spMk id="19" creationId="{C9C2585D-0746-BA78-546A-F03D3C4E9654}"/>
          </ac:spMkLst>
        </pc:spChg>
        <pc:spChg chg="add del mod">
          <ac:chgData name="Herbert Xin" userId="e9a22dce-685b-4760-b3ee-62caa91fb046" providerId="ADAL" clId="{0155AF36-DEBC-4CCB-A865-A59CEEB4C674}" dt="2024-03-22T03:46:35.475" v="427" actId="478"/>
          <ac:spMkLst>
            <pc:docMk/>
            <pc:sldMk cId="2962371866" sldId="454"/>
            <ac:spMk id="20" creationId="{4AFC0853-E749-4C11-438E-012B5F25A7A7}"/>
          </ac:spMkLst>
        </pc:spChg>
      </pc:sldChg>
      <pc:sldChg chg="modSp add del mod modTransition">
        <pc:chgData name="Herbert Xin" userId="e9a22dce-685b-4760-b3ee-62caa91fb046" providerId="ADAL" clId="{0155AF36-DEBC-4CCB-A865-A59CEEB4C674}" dt="2024-03-22T03:46:26.921" v="425" actId="47"/>
        <pc:sldMkLst>
          <pc:docMk/>
          <pc:sldMk cId="1685079928" sldId="455"/>
        </pc:sldMkLst>
        <pc:spChg chg="mod">
          <ac:chgData name="Herbert Xin" userId="e9a22dce-685b-4760-b3ee-62caa91fb046" providerId="ADAL" clId="{0155AF36-DEBC-4CCB-A865-A59CEEB4C674}" dt="2024-03-22T03:46:17.703" v="423" actId="1038"/>
          <ac:spMkLst>
            <pc:docMk/>
            <pc:sldMk cId="1685079928" sldId="455"/>
            <ac:spMk id="20" creationId="{4AFC0853-E749-4C11-438E-012B5F25A7A7}"/>
          </ac:spMkLst>
        </pc:spChg>
      </pc:sldChg>
      <pc:sldChg chg="delSp add mod modTransition">
        <pc:chgData name="Herbert Xin" userId="e9a22dce-685b-4760-b3ee-62caa91fb046" providerId="ADAL" clId="{0155AF36-DEBC-4CCB-A865-A59CEEB4C674}" dt="2024-03-22T03:46:41.950" v="429" actId="478"/>
        <pc:sldMkLst>
          <pc:docMk/>
          <pc:sldMk cId="1460945993" sldId="456"/>
        </pc:sldMkLst>
        <pc:spChg chg="del">
          <ac:chgData name="Herbert Xin" userId="e9a22dce-685b-4760-b3ee-62caa91fb046" providerId="ADAL" clId="{0155AF36-DEBC-4CCB-A865-A59CEEB4C674}" dt="2024-03-22T03:46:41.950" v="429" actId="478"/>
          <ac:spMkLst>
            <pc:docMk/>
            <pc:sldMk cId="1460945993" sldId="456"/>
            <ac:spMk id="18" creationId="{EC94D5FC-B8F0-EE71-75F8-232E0D954AAF}"/>
          </ac:spMkLst>
        </pc:spChg>
        <pc:spChg chg="del">
          <ac:chgData name="Herbert Xin" userId="e9a22dce-685b-4760-b3ee-62caa91fb046" providerId="ADAL" clId="{0155AF36-DEBC-4CCB-A865-A59CEEB4C674}" dt="2024-03-22T03:46:41.950" v="429" actId="478"/>
          <ac:spMkLst>
            <pc:docMk/>
            <pc:sldMk cId="1460945993" sldId="456"/>
            <ac:spMk id="19" creationId="{C9C2585D-0746-BA78-546A-F03D3C4E9654}"/>
          </ac:spMkLst>
        </pc:spChg>
        <pc:spChg chg="del">
          <ac:chgData name="Herbert Xin" userId="e9a22dce-685b-4760-b3ee-62caa91fb046" providerId="ADAL" clId="{0155AF36-DEBC-4CCB-A865-A59CEEB4C674}" dt="2024-03-22T03:46:41.950" v="429" actId="478"/>
          <ac:spMkLst>
            <pc:docMk/>
            <pc:sldMk cId="1460945993" sldId="456"/>
            <ac:spMk id="20" creationId="{4AFC0853-E749-4C11-438E-012B5F25A7A7}"/>
          </ac:spMkLst>
        </pc:spChg>
      </pc:sldChg>
      <pc:sldChg chg="addSp delSp modSp add mod">
        <pc:chgData name="Herbert Xin" userId="e9a22dce-685b-4760-b3ee-62caa91fb046" providerId="ADAL" clId="{0155AF36-DEBC-4CCB-A865-A59CEEB4C674}" dt="2024-03-22T03:49:00.601" v="469" actId="478"/>
        <pc:sldMkLst>
          <pc:docMk/>
          <pc:sldMk cId="46570928" sldId="457"/>
        </pc:sldMkLst>
        <pc:spChg chg="add mod">
          <ac:chgData name="Herbert Xin" userId="e9a22dce-685b-4760-b3ee-62caa91fb046" providerId="ADAL" clId="{0155AF36-DEBC-4CCB-A865-A59CEEB4C674}" dt="2024-03-22T03:47:53.334" v="457" actId="14100"/>
          <ac:spMkLst>
            <pc:docMk/>
            <pc:sldMk cId="46570928" sldId="457"/>
            <ac:spMk id="11" creationId="{BEC4AC62-B976-6A46-5E5E-12489BD01957}"/>
          </ac:spMkLst>
        </pc:spChg>
        <pc:spChg chg="mod">
          <ac:chgData name="Herbert Xin" userId="e9a22dce-685b-4760-b3ee-62caa91fb046" providerId="ADAL" clId="{0155AF36-DEBC-4CCB-A865-A59CEEB4C674}" dt="2024-03-22T03:46:55.261" v="432" actId="208"/>
          <ac:spMkLst>
            <pc:docMk/>
            <pc:sldMk cId="46570928" sldId="457"/>
            <ac:spMk id="18" creationId="{EC94D5FC-B8F0-EE71-75F8-232E0D954AAF}"/>
          </ac:spMkLst>
        </pc:spChg>
        <pc:spChg chg="add del">
          <ac:chgData name="Herbert Xin" userId="e9a22dce-685b-4760-b3ee-62caa91fb046" providerId="ADAL" clId="{0155AF36-DEBC-4CCB-A865-A59CEEB4C674}" dt="2024-03-22T03:46:55.689" v="433" actId="478"/>
          <ac:spMkLst>
            <pc:docMk/>
            <pc:sldMk cId="46570928" sldId="457"/>
            <ac:spMk id="19" creationId="{C9C2585D-0746-BA78-546A-F03D3C4E9654}"/>
          </ac:spMkLst>
        </pc:spChg>
        <pc:spChg chg="add del">
          <ac:chgData name="Herbert Xin" userId="e9a22dce-685b-4760-b3ee-62caa91fb046" providerId="ADAL" clId="{0155AF36-DEBC-4CCB-A865-A59CEEB4C674}" dt="2024-03-22T03:49:00.601" v="469" actId="478"/>
          <ac:spMkLst>
            <pc:docMk/>
            <pc:sldMk cId="46570928" sldId="457"/>
            <ac:spMk id="20" creationId="{4AFC0853-E749-4C11-438E-012B5F25A7A7}"/>
          </ac:spMkLst>
        </pc:spChg>
        <pc:cxnChg chg="add mod">
          <ac:chgData name="Herbert Xin" userId="e9a22dce-685b-4760-b3ee-62caa91fb046" providerId="ADAL" clId="{0155AF36-DEBC-4CCB-A865-A59CEEB4C674}" dt="2024-03-22T03:47:53.334" v="457" actId="14100"/>
          <ac:cxnSpMkLst>
            <pc:docMk/>
            <pc:sldMk cId="46570928" sldId="457"/>
            <ac:cxnSpMk id="13" creationId="{6F5B1C1B-7A64-8620-648F-4B77737D3037}"/>
          </ac:cxnSpMkLst>
        </pc:cxnChg>
      </pc:sldChg>
      <pc:sldChg chg="delSp modSp add mod ord">
        <pc:chgData name="Herbert Xin" userId="e9a22dce-685b-4760-b3ee-62caa91fb046" providerId="ADAL" clId="{0155AF36-DEBC-4CCB-A865-A59CEEB4C674}" dt="2024-03-22T03:48:36.601" v="465" actId="478"/>
        <pc:sldMkLst>
          <pc:docMk/>
          <pc:sldMk cId="1152323492" sldId="458"/>
        </pc:sldMkLst>
        <pc:spChg chg="mod">
          <ac:chgData name="Herbert Xin" userId="e9a22dce-685b-4760-b3ee-62caa91fb046" providerId="ADAL" clId="{0155AF36-DEBC-4CCB-A865-A59CEEB4C674}" dt="2024-03-22T03:48:17.020" v="462" actId="207"/>
          <ac:spMkLst>
            <pc:docMk/>
            <pc:sldMk cId="1152323492" sldId="458"/>
            <ac:spMk id="3" creationId="{85D9E664-B7A3-612E-6C9A-C60D9D668C1A}"/>
          </ac:spMkLst>
        </pc:spChg>
        <pc:spChg chg="mod">
          <ac:chgData name="Herbert Xin" userId="e9a22dce-685b-4760-b3ee-62caa91fb046" providerId="ADAL" clId="{0155AF36-DEBC-4CCB-A865-A59CEEB4C674}" dt="2024-03-22T03:48:14.724" v="461" actId="207"/>
          <ac:spMkLst>
            <pc:docMk/>
            <pc:sldMk cId="1152323492" sldId="458"/>
            <ac:spMk id="18" creationId="{EC94D5FC-B8F0-EE71-75F8-232E0D954AAF}"/>
          </ac:spMkLst>
        </pc:spChg>
        <pc:spChg chg="del">
          <ac:chgData name="Herbert Xin" userId="e9a22dce-685b-4760-b3ee-62caa91fb046" providerId="ADAL" clId="{0155AF36-DEBC-4CCB-A865-A59CEEB4C674}" dt="2024-03-22T03:48:36.601" v="465" actId="478"/>
          <ac:spMkLst>
            <pc:docMk/>
            <pc:sldMk cId="1152323492" sldId="458"/>
            <ac:spMk id="19" creationId="{C9C2585D-0746-BA78-546A-F03D3C4E9654}"/>
          </ac:spMkLst>
        </pc:spChg>
        <pc:spChg chg="del">
          <ac:chgData name="Herbert Xin" userId="e9a22dce-685b-4760-b3ee-62caa91fb046" providerId="ADAL" clId="{0155AF36-DEBC-4CCB-A865-A59CEEB4C674}" dt="2024-03-22T03:48:36.601" v="465" actId="478"/>
          <ac:spMkLst>
            <pc:docMk/>
            <pc:sldMk cId="1152323492" sldId="458"/>
            <ac:spMk id="20" creationId="{4AFC0853-E749-4C11-438E-012B5F25A7A7}"/>
          </ac:spMkLst>
        </pc:spChg>
      </pc:sldChg>
      <pc:sldChg chg="add del">
        <pc:chgData name="Herbert Xin" userId="e9a22dce-685b-4760-b3ee-62caa91fb046" providerId="ADAL" clId="{0155AF36-DEBC-4CCB-A865-A59CEEB4C674}" dt="2024-03-22T03:47:02.705" v="435" actId="2890"/>
        <pc:sldMkLst>
          <pc:docMk/>
          <pc:sldMk cId="2273960549" sldId="458"/>
        </pc:sldMkLst>
      </pc:sldChg>
      <pc:sldChg chg="modSp add mod">
        <pc:chgData name="Herbert Xin" userId="e9a22dce-685b-4760-b3ee-62caa91fb046" providerId="ADAL" clId="{0155AF36-DEBC-4CCB-A865-A59CEEB4C674}" dt="2024-03-22T03:49:09.797" v="471" actId="208"/>
        <pc:sldMkLst>
          <pc:docMk/>
          <pc:sldMk cId="1004289547" sldId="459"/>
        </pc:sldMkLst>
        <pc:spChg chg="mod">
          <ac:chgData name="Herbert Xin" userId="e9a22dce-685b-4760-b3ee-62caa91fb046" providerId="ADAL" clId="{0155AF36-DEBC-4CCB-A865-A59CEEB4C674}" dt="2024-03-22T03:49:09.797" v="471" actId="208"/>
          <ac:spMkLst>
            <pc:docMk/>
            <pc:sldMk cId="1004289547" sldId="459"/>
            <ac:spMk id="20" creationId="{4AFC0853-E749-4C11-438E-012B5F25A7A7}"/>
          </ac:spMkLst>
        </pc:spChg>
      </pc:sldChg>
      <pc:sldChg chg="delSp modSp add mod">
        <pc:chgData name="Herbert Xin" userId="e9a22dce-685b-4760-b3ee-62caa91fb046" providerId="ADAL" clId="{0155AF36-DEBC-4CCB-A865-A59CEEB4C674}" dt="2024-03-22T04:14:07.025" v="656" actId="20577"/>
        <pc:sldMkLst>
          <pc:docMk/>
          <pc:sldMk cId="3975160520" sldId="460"/>
        </pc:sldMkLst>
        <pc:spChg chg="mod">
          <ac:chgData name="Herbert Xin" userId="e9a22dce-685b-4760-b3ee-62caa91fb046" providerId="ADAL" clId="{0155AF36-DEBC-4CCB-A865-A59CEEB4C674}" dt="2024-03-22T03:51:44.070" v="474" actId="20577"/>
          <ac:spMkLst>
            <pc:docMk/>
            <pc:sldMk cId="3975160520" sldId="460"/>
            <ac:spMk id="2" creationId="{3A29D937-09CA-0A51-75C3-4C5229EE4136}"/>
          </ac:spMkLst>
        </pc:spChg>
        <pc:spChg chg="del mod">
          <ac:chgData name="Herbert Xin" userId="e9a22dce-685b-4760-b3ee-62caa91fb046" providerId="ADAL" clId="{0155AF36-DEBC-4CCB-A865-A59CEEB4C674}" dt="2024-03-22T03:53:45.742" v="586" actId="478"/>
          <ac:spMkLst>
            <pc:docMk/>
            <pc:sldMk cId="3975160520" sldId="460"/>
            <ac:spMk id="3" creationId="{91C9A0C9-F83D-1B60-C260-4AE1D0CFEC23}"/>
          </ac:spMkLst>
        </pc:spChg>
        <pc:spChg chg="del">
          <ac:chgData name="Herbert Xin" userId="e9a22dce-685b-4760-b3ee-62caa91fb046" providerId="ADAL" clId="{0155AF36-DEBC-4CCB-A865-A59CEEB4C674}" dt="2024-03-22T03:52:09.680" v="483" actId="478"/>
          <ac:spMkLst>
            <pc:docMk/>
            <pc:sldMk cId="3975160520" sldId="460"/>
            <ac:spMk id="4" creationId="{2472D9B6-9CC8-17A0-EE3D-26C89A32F8D0}"/>
          </ac:spMkLst>
        </pc:spChg>
        <pc:spChg chg="del">
          <ac:chgData name="Herbert Xin" userId="e9a22dce-685b-4760-b3ee-62caa91fb046" providerId="ADAL" clId="{0155AF36-DEBC-4CCB-A865-A59CEEB4C674}" dt="2024-03-22T03:52:09.680" v="483" actId="478"/>
          <ac:spMkLst>
            <pc:docMk/>
            <pc:sldMk cId="3975160520" sldId="460"/>
            <ac:spMk id="5" creationId="{D540DF53-CE1A-C855-BCB3-2D016140AE35}"/>
          </ac:spMkLst>
        </pc:spChg>
        <pc:spChg chg="del">
          <ac:chgData name="Herbert Xin" userId="e9a22dce-685b-4760-b3ee-62caa91fb046" providerId="ADAL" clId="{0155AF36-DEBC-4CCB-A865-A59CEEB4C674}" dt="2024-03-22T03:52:09.680" v="483" actId="478"/>
          <ac:spMkLst>
            <pc:docMk/>
            <pc:sldMk cId="3975160520" sldId="460"/>
            <ac:spMk id="6" creationId="{4FAAF238-EF01-3A07-DDF9-FE2D7B39FE61}"/>
          </ac:spMkLst>
        </pc:spChg>
        <pc:spChg chg="del">
          <ac:chgData name="Herbert Xin" userId="e9a22dce-685b-4760-b3ee-62caa91fb046" providerId="ADAL" clId="{0155AF36-DEBC-4CCB-A865-A59CEEB4C674}" dt="2024-03-22T03:52:09.680" v="483" actId="478"/>
          <ac:spMkLst>
            <pc:docMk/>
            <pc:sldMk cId="3975160520" sldId="460"/>
            <ac:spMk id="7" creationId="{DA6B494F-B844-E428-3016-FC691543A1C9}"/>
          </ac:spMkLst>
        </pc:spChg>
        <pc:spChg chg="del">
          <ac:chgData name="Herbert Xin" userId="e9a22dce-685b-4760-b3ee-62caa91fb046" providerId="ADAL" clId="{0155AF36-DEBC-4CCB-A865-A59CEEB4C674}" dt="2024-03-22T03:52:09.680" v="483" actId="478"/>
          <ac:spMkLst>
            <pc:docMk/>
            <pc:sldMk cId="3975160520" sldId="460"/>
            <ac:spMk id="8" creationId="{E64F86C0-5741-7760-10D5-A54C678B440A}"/>
          </ac:spMkLst>
        </pc:spChg>
        <pc:spChg chg="mod">
          <ac:chgData name="Herbert Xin" userId="e9a22dce-685b-4760-b3ee-62caa91fb046" providerId="ADAL" clId="{0155AF36-DEBC-4CCB-A865-A59CEEB4C674}" dt="2024-03-22T04:14:07.025" v="656" actId="20577"/>
          <ac:spMkLst>
            <pc:docMk/>
            <pc:sldMk cId="3975160520" sldId="460"/>
            <ac:spMk id="10" creationId="{95F1808B-23B7-103C-38C3-6043145275AB}"/>
          </ac:spMkLst>
        </pc:spChg>
      </pc:sldChg>
      <pc:sldChg chg="addSp modSp add mod modTransition">
        <pc:chgData name="Herbert Xin" userId="e9a22dce-685b-4760-b3ee-62caa91fb046" providerId="ADAL" clId="{0155AF36-DEBC-4CCB-A865-A59CEEB4C674}" dt="2024-03-22T04:14:03.329" v="652" actId="20577"/>
        <pc:sldMkLst>
          <pc:docMk/>
          <pc:sldMk cId="395526268" sldId="461"/>
        </pc:sldMkLst>
        <pc:spChg chg="add mod">
          <ac:chgData name="Herbert Xin" userId="e9a22dce-685b-4760-b3ee-62caa91fb046" providerId="ADAL" clId="{0155AF36-DEBC-4CCB-A865-A59CEEB4C674}" dt="2024-03-22T04:02:38.860" v="624" actId="1076"/>
          <ac:spMkLst>
            <pc:docMk/>
            <pc:sldMk cId="395526268" sldId="461"/>
            <ac:spMk id="3" creationId="{67D48B0D-5AAE-4AE3-2780-5A59250B3476}"/>
          </ac:spMkLst>
        </pc:spChg>
        <pc:spChg chg="mod">
          <ac:chgData name="Herbert Xin" userId="e9a22dce-685b-4760-b3ee-62caa91fb046" providerId="ADAL" clId="{0155AF36-DEBC-4CCB-A865-A59CEEB4C674}" dt="2024-03-22T04:14:03.329" v="652" actId="20577"/>
          <ac:spMkLst>
            <pc:docMk/>
            <pc:sldMk cId="395526268" sldId="461"/>
            <ac:spMk id="10" creationId="{95F1808B-23B7-103C-38C3-6043145275AB}"/>
          </ac:spMkLst>
        </pc:spChg>
        <pc:cxnChg chg="add">
          <ac:chgData name="Herbert Xin" userId="e9a22dce-685b-4760-b3ee-62caa91fb046" providerId="ADAL" clId="{0155AF36-DEBC-4CCB-A865-A59CEEB4C674}" dt="2024-03-22T04:02:49.147" v="625" actId="11529"/>
          <ac:cxnSpMkLst>
            <pc:docMk/>
            <pc:sldMk cId="395526268" sldId="461"/>
            <ac:cxnSpMk id="5" creationId="{8F86DD36-917C-60C1-FB77-0EF5937578A0}"/>
          </ac:cxnSpMkLst>
        </pc:cxnChg>
      </pc:sldChg>
      <pc:sldChg chg="addSp modSp add mod modTransition">
        <pc:chgData name="Herbert Xin" userId="e9a22dce-685b-4760-b3ee-62caa91fb046" providerId="ADAL" clId="{0155AF36-DEBC-4CCB-A865-A59CEEB4C674}" dt="2024-03-22T04:14:14.157" v="657" actId="14100"/>
        <pc:sldMkLst>
          <pc:docMk/>
          <pc:sldMk cId="2461783870" sldId="462"/>
        </pc:sldMkLst>
        <pc:spChg chg="add mod">
          <ac:chgData name="Herbert Xin" userId="e9a22dce-685b-4760-b3ee-62caa91fb046" providerId="ADAL" clId="{0155AF36-DEBC-4CCB-A865-A59CEEB4C674}" dt="2024-03-22T04:14:14.157" v="657" actId="14100"/>
          <ac:spMkLst>
            <pc:docMk/>
            <pc:sldMk cId="2461783870" sldId="462"/>
            <ac:spMk id="3" creationId="{0E38B7C3-9602-ECBC-560B-8A9A8685B30B}"/>
          </ac:spMkLst>
        </pc:spChg>
        <pc:spChg chg="mod">
          <ac:chgData name="Herbert Xin" userId="e9a22dce-685b-4760-b3ee-62caa91fb046" providerId="ADAL" clId="{0155AF36-DEBC-4CCB-A865-A59CEEB4C674}" dt="2024-03-22T04:13:05.628" v="641" actId="20577"/>
          <ac:spMkLst>
            <pc:docMk/>
            <pc:sldMk cId="2461783870" sldId="462"/>
            <ac:spMk id="10" creationId="{95F1808B-23B7-103C-38C3-6043145275AB}"/>
          </ac:spMkLst>
        </pc:spChg>
      </pc:sldChg>
      <pc:sldChg chg="addSp delSp modSp add mod">
        <pc:chgData name="Herbert Xin" userId="e9a22dce-685b-4760-b3ee-62caa91fb046" providerId="ADAL" clId="{0155AF36-DEBC-4CCB-A865-A59CEEB4C674}" dt="2024-03-22T06:13:42.813" v="1864" actId="478"/>
        <pc:sldMkLst>
          <pc:docMk/>
          <pc:sldMk cId="3206114016" sldId="463"/>
        </pc:sldMkLst>
        <pc:spChg chg="mod">
          <ac:chgData name="Herbert Xin" userId="e9a22dce-685b-4760-b3ee-62caa91fb046" providerId="ADAL" clId="{0155AF36-DEBC-4CCB-A865-A59CEEB4C674}" dt="2024-03-22T04:19:41.205" v="763" actId="1076"/>
          <ac:spMkLst>
            <pc:docMk/>
            <pc:sldMk cId="3206114016" sldId="463"/>
            <ac:spMk id="3" creationId="{0E38B7C3-9602-ECBC-560B-8A9A8685B30B}"/>
          </ac:spMkLst>
        </pc:spChg>
        <pc:spChg chg="add mod">
          <ac:chgData name="Herbert Xin" userId="e9a22dce-685b-4760-b3ee-62caa91fb046" providerId="ADAL" clId="{0155AF36-DEBC-4CCB-A865-A59CEEB4C674}" dt="2024-03-22T04:15:11.994" v="675" actId="1076"/>
          <ac:spMkLst>
            <pc:docMk/>
            <pc:sldMk cId="3206114016" sldId="463"/>
            <ac:spMk id="4" creationId="{17A3515B-88FA-32BA-CEDB-CA66272C4929}"/>
          </ac:spMkLst>
        </pc:spChg>
        <pc:spChg chg="add del mod">
          <ac:chgData name="Herbert Xin" userId="e9a22dce-685b-4760-b3ee-62caa91fb046" providerId="ADAL" clId="{0155AF36-DEBC-4CCB-A865-A59CEEB4C674}" dt="2024-03-22T06:13:42.813" v="1864" actId="478"/>
          <ac:spMkLst>
            <pc:docMk/>
            <pc:sldMk cId="3206114016" sldId="463"/>
            <ac:spMk id="5" creationId="{929EE957-96D8-C94B-CB7D-8076DE55F2E8}"/>
          </ac:spMkLst>
        </pc:spChg>
        <pc:spChg chg="add del mod">
          <ac:chgData name="Herbert Xin" userId="e9a22dce-685b-4760-b3ee-62caa91fb046" providerId="ADAL" clId="{0155AF36-DEBC-4CCB-A865-A59CEEB4C674}" dt="2024-03-22T06:13:28.465" v="1858" actId="478"/>
          <ac:spMkLst>
            <pc:docMk/>
            <pc:sldMk cId="3206114016" sldId="463"/>
            <ac:spMk id="6" creationId="{57B9BE79-2C58-9B98-F0E2-09EAFEF31F87}"/>
          </ac:spMkLst>
        </pc:spChg>
        <pc:spChg chg="add del mod">
          <ac:chgData name="Herbert Xin" userId="e9a22dce-685b-4760-b3ee-62caa91fb046" providerId="ADAL" clId="{0155AF36-DEBC-4CCB-A865-A59CEEB4C674}" dt="2024-03-22T06:13:29.630" v="1859" actId="478"/>
          <ac:spMkLst>
            <pc:docMk/>
            <pc:sldMk cId="3206114016" sldId="463"/>
            <ac:spMk id="7" creationId="{DDF5E87F-1540-CEE3-24D6-B9AC9416BF46}"/>
          </ac:spMkLst>
        </pc:spChg>
        <pc:spChg chg="add del mod">
          <ac:chgData name="Herbert Xin" userId="e9a22dce-685b-4760-b3ee-62caa91fb046" providerId="ADAL" clId="{0155AF36-DEBC-4CCB-A865-A59CEEB4C674}" dt="2024-03-22T06:13:30.578" v="1860" actId="478"/>
          <ac:spMkLst>
            <pc:docMk/>
            <pc:sldMk cId="3206114016" sldId="463"/>
            <ac:spMk id="8" creationId="{A984B5CC-9DDD-5833-20F6-166465EF21B3}"/>
          </ac:spMkLst>
        </pc:spChg>
        <pc:spChg chg="add del mod">
          <ac:chgData name="Herbert Xin" userId="e9a22dce-685b-4760-b3ee-62caa91fb046" providerId="ADAL" clId="{0155AF36-DEBC-4CCB-A865-A59CEEB4C674}" dt="2024-03-22T06:13:32.102" v="1862" actId="478"/>
          <ac:spMkLst>
            <pc:docMk/>
            <pc:sldMk cId="3206114016" sldId="463"/>
            <ac:spMk id="9" creationId="{9DC44BBF-250C-5696-703E-02973CDB4DED}"/>
          </ac:spMkLst>
        </pc:spChg>
        <pc:cxnChg chg="add del mod">
          <ac:chgData name="Herbert Xin" userId="e9a22dce-685b-4760-b3ee-62caa91fb046" providerId="ADAL" clId="{0155AF36-DEBC-4CCB-A865-A59CEEB4C674}" dt="2024-03-22T06:13:31.164" v="1861" actId="478"/>
          <ac:cxnSpMkLst>
            <pc:docMk/>
            <pc:sldMk cId="3206114016" sldId="463"/>
            <ac:cxnSpMk id="12" creationId="{A59D2562-B9BB-2199-CB50-6EFDEE79AF19}"/>
          </ac:cxnSpMkLst>
        </pc:cxnChg>
      </pc:sldChg>
      <pc:sldChg chg="modSp add mod">
        <pc:chgData name="Herbert Xin" userId="e9a22dce-685b-4760-b3ee-62caa91fb046" providerId="ADAL" clId="{0155AF36-DEBC-4CCB-A865-A59CEEB4C674}" dt="2024-03-22T04:13:49.164" v="648" actId="113"/>
        <pc:sldMkLst>
          <pc:docMk/>
          <pc:sldMk cId="1520748902" sldId="464"/>
        </pc:sldMkLst>
        <pc:spChg chg="mod">
          <ac:chgData name="Herbert Xin" userId="e9a22dce-685b-4760-b3ee-62caa91fb046" providerId="ADAL" clId="{0155AF36-DEBC-4CCB-A865-A59CEEB4C674}" dt="2024-03-22T04:13:49.164" v="648" actId="113"/>
          <ac:spMkLst>
            <pc:docMk/>
            <pc:sldMk cId="1520748902" sldId="464"/>
            <ac:spMk id="3" creationId="{0E38B7C3-9602-ECBC-560B-8A9A8685B30B}"/>
          </ac:spMkLst>
        </pc:spChg>
      </pc:sldChg>
      <pc:sldChg chg="addSp delSp modSp add mod">
        <pc:chgData name="Herbert Xin" userId="e9a22dce-685b-4760-b3ee-62caa91fb046" providerId="ADAL" clId="{0155AF36-DEBC-4CCB-A865-A59CEEB4C674}" dt="2024-03-22T04:42:47.515" v="1008" actId="20577"/>
        <pc:sldMkLst>
          <pc:docMk/>
          <pc:sldMk cId="349837204" sldId="465"/>
        </pc:sldMkLst>
        <pc:spChg chg="mod">
          <ac:chgData name="Herbert Xin" userId="e9a22dce-685b-4760-b3ee-62caa91fb046" providerId="ADAL" clId="{0155AF36-DEBC-4CCB-A865-A59CEEB4C674}" dt="2024-03-22T04:42:47.515" v="1008" actId="20577"/>
          <ac:spMkLst>
            <pc:docMk/>
            <pc:sldMk cId="349837204" sldId="465"/>
            <ac:spMk id="3" creationId="{0E38B7C3-9602-ECBC-560B-8A9A8685B30B}"/>
          </ac:spMkLst>
        </pc:spChg>
        <pc:spChg chg="add mod">
          <ac:chgData name="Herbert Xin" userId="e9a22dce-685b-4760-b3ee-62caa91fb046" providerId="ADAL" clId="{0155AF36-DEBC-4CCB-A865-A59CEEB4C674}" dt="2024-03-22T04:26:09.859" v="864" actId="1076"/>
          <ac:spMkLst>
            <pc:docMk/>
            <pc:sldMk cId="349837204" sldId="465"/>
            <ac:spMk id="4" creationId="{5A150B9B-BD40-7687-94AB-0961222ABBC2}"/>
          </ac:spMkLst>
        </pc:spChg>
        <pc:spChg chg="add del mod">
          <ac:chgData name="Herbert Xin" userId="e9a22dce-685b-4760-b3ee-62caa91fb046" providerId="ADAL" clId="{0155AF36-DEBC-4CCB-A865-A59CEEB4C674}" dt="2024-03-22T04:29:43.714" v="944" actId="478"/>
          <ac:spMkLst>
            <pc:docMk/>
            <pc:sldMk cId="349837204" sldId="465"/>
            <ac:spMk id="5" creationId="{80EC3684-9E76-3D94-EF1D-09FF0683DB78}"/>
          </ac:spMkLst>
        </pc:spChg>
        <pc:spChg chg="add del mod">
          <ac:chgData name="Herbert Xin" userId="e9a22dce-685b-4760-b3ee-62caa91fb046" providerId="ADAL" clId="{0155AF36-DEBC-4CCB-A865-A59CEEB4C674}" dt="2024-03-22T04:29:45.100" v="945" actId="478"/>
          <ac:spMkLst>
            <pc:docMk/>
            <pc:sldMk cId="349837204" sldId="465"/>
            <ac:spMk id="6" creationId="{CBBDB741-C8A1-9B1E-FA31-541C2F750F1A}"/>
          </ac:spMkLst>
        </pc:spChg>
        <pc:cxnChg chg="add del mod">
          <ac:chgData name="Herbert Xin" userId="e9a22dce-685b-4760-b3ee-62caa91fb046" providerId="ADAL" clId="{0155AF36-DEBC-4CCB-A865-A59CEEB4C674}" dt="2024-03-22T04:29:42.614" v="943" actId="478"/>
          <ac:cxnSpMkLst>
            <pc:docMk/>
            <pc:sldMk cId="349837204" sldId="465"/>
            <ac:cxnSpMk id="8" creationId="{A3690D45-7C6B-4AB2-29BD-2954F367FE50}"/>
          </ac:cxnSpMkLst>
        </pc:cxnChg>
      </pc:sldChg>
      <pc:sldChg chg="delSp modSp add mod ord">
        <pc:chgData name="Herbert Xin" userId="e9a22dce-685b-4760-b3ee-62caa91fb046" providerId="ADAL" clId="{0155AF36-DEBC-4CCB-A865-A59CEEB4C674}" dt="2024-03-22T04:42:43.672" v="1004" actId="20577"/>
        <pc:sldMkLst>
          <pc:docMk/>
          <pc:sldMk cId="2000201010" sldId="466"/>
        </pc:sldMkLst>
        <pc:spChg chg="mod">
          <ac:chgData name="Herbert Xin" userId="e9a22dce-685b-4760-b3ee-62caa91fb046" providerId="ADAL" clId="{0155AF36-DEBC-4CCB-A865-A59CEEB4C674}" dt="2024-03-22T04:42:43.672" v="1004" actId="20577"/>
          <ac:spMkLst>
            <pc:docMk/>
            <pc:sldMk cId="2000201010" sldId="466"/>
            <ac:spMk id="3" creationId="{0E38B7C3-9602-ECBC-560B-8A9A8685B30B}"/>
          </ac:spMkLst>
        </pc:spChg>
        <pc:spChg chg="del">
          <ac:chgData name="Herbert Xin" userId="e9a22dce-685b-4760-b3ee-62caa91fb046" providerId="ADAL" clId="{0155AF36-DEBC-4CCB-A865-A59CEEB4C674}" dt="2024-03-22T04:25:23.304" v="861" actId="478"/>
          <ac:spMkLst>
            <pc:docMk/>
            <pc:sldMk cId="2000201010" sldId="466"/>
            <ac:spMk id="4" creationId="{5A150B9B-BD40-7687-94AB-0961222ABBC2}"/>
          </ac:spMkLst>
        </pc:spChg>
      </pc:sldChg>
      <pc:sldChg chg="modSp add mod">
        <pc:chgData name="Herbert Xin" userId="e9a22dce-685b-4760-b3ee-62caa91fb046" providerId="ADAL" clId="{0155AF36-DEBC-4CCB-A865-A59CEEB4C674}" dt="2024-03-22T04:42:45.787" v="1006" actId="20577"/>
        <pc:sldMkLst>
          <pc:docMk/>
          <pc:sldMk cId="1187185137" sldId="467"/>
        </pc:sldMkLst>
        <pc:spChg chg="mod">
          <ac:chgData name="Herbert Xin" userId="e9a22dce-685b-4760-b3ee-62caa91fb046" providerId="ADAL" clId="{0155AF36-DEBC-4CCB-A865-A59CEEB4C674}" dt="2024-03-22T04:42:45.787" v="1006" actId="20577"/>
          <ac:spMkLst>
            <pc:docMk/>
            <pc:sldMk cId="1187185137" sldId="467"/>
            <ac:spMk id="3" creationId="{0E38B7C3-9602-ECBC-560B-8A9A8685B30B}"/>
          </ac:spMkLst>
        </pc:spChg>
      </pc:sldChg>
      <pc:sldChg chg="delSp modSp add mod">
        <pc:chgData name="Herbert Xin" userId="e9a22dce-685b-4760-b3ee-62caa91fb046" providerId="ADAL" clId="{0155AF36-DEBC-4CCB-A865-A59CEEB4C674}" dt="2024-03-22T06:15:19.681" v="1909" actId="404"/>
        <pc:sldMkLst>
          <pc:docMk/>
          <pc:sldMk cId="226368599" sldId="468"/>
        </pc:sldMkLst>
        <pc:spChg chg="mod">
          <ac:chgData name="Herbert Xin" userId="e9a22dce-685b-4760-b3ee-62caa91fb046" providerId="ADAL" clId="{0155AF36-DEBC-4CCB-A865-A59CEEB4C674}" dt="2024-03-22T04:42:49.510" v="1010" actId="20577"/>
          <ac:spMkLst>
            <pc:docMk/>
            <pc:sldMk cId="226368599" sldId="468"/>
            <ac:spMk id="3" creationId="{0E38B7C3-9602-ECBC-560B-8A9A8685B30B}"/>
          </ac:spMkLst>
        </pc:spChg>
        <pc:spChg chg="mod">
          <ac:chgData name="Herbert Xin" userId="e9a22dce-685b-4760-b3ee-62caa91fb046" providerId="ADAL" clId="{0155AF36-DEBC-4CCB-A865-A59CEEB4C674}" dt="2024-03-22T06:15:19.681" v="1909" actId="404"/>
          <ac:spMkLst>
            <pc:docMk/>
            <pc:sldMk cId="226368599" sldId="468"/>
            <ac:spMk id="5" creationId="{80EC3684-9E76-3D94-EF1D-09FF0683DB78}"/>
          </ac:spMkLst>
        </pc:spChg>
        <pc:spChg chg="del">
          <ac:chgData name="Herbert Xin" userId="e9a22dce-685b-4760-b3ee-62caa91fb046" providerId="ADAL" clId="{0155AF36-DEBC-4CCB-A865-A59CEEB4C674}" dt="2024-03-22T04:32:21.864" v="947" actId="478"/>
          <ac:spMkLst>
            <pc:docMk/>
            <pc:sldMk cId="226368599" sldId="468"/>
            <ac:spMk id="6" creationId="{CBBDB741-C8A1-9B1E-FA31-541C2F750F1A}"/>
          </ac:spMkLst>
        </pc:spChg>
      </pc:sldChg>
      <pc:sldChg chg="modSp add mod">
        <pc:chgData name="Herbert Xin" userId="e9a22dce-685b-4760-b3ee-62caa91fb046" providerId="ADAL" clId="{0155AF36-DEBC-4CCB-A865-A59CEEB4C674}" dt="2024-03-22T06:15:15.899" v="1908" actId="404"/>
        <pc:sldMkLst>
          <pc:docMk/>
          <pc:sldMk cId="2899699811" sldId="469"/>
        </pc:sldMkLst>
        <pc:spChg chg="mod">
          <ac:chgData name="Herbert Xin" userId="e9a22dce-685b-4760-b3ee-62caa91fb046" providerId="ADAL" clId="{0155AF36-DEBC-4CCB-A865-A59CEEB4C674}" dt="2024-03-22T04:42:51.631" v="1012" actId="20577"/>
          <ac:spMkLst>
            <pc:docMk/>
            <pc:sldMk cId="2899699811" sldId="469"/>
            <ac:spMk id="3" creationId="{0E38B7C3-9602-ECBC-560B-8A9A8685B30B}"/>
          </ac:spMkLst>
        </pc:spChg>
        <pc:spChg chg="mod">
          <ac:chgData name="Herbert Xin" userId="e9a22dce-685b-4760-b3ee-62caa91fb046" providerId="ADAL" clId="{0155AF36-DEBC-4CCB-A865-A59CEEB4C674}" dt="2024-03-22T06:15:13.375" v="1907" actId="404"/>
          <ac:spMkLst>
            <pc:docMk/>
            <pc:sldMk cId="2899699811" sldId="469"/>
            <ac:spMk id="5" creationId="{80EC3684-9E76-3D94-EF1D-09FF0683DB78}"/>
          </ac:spMkLst>
        </pc:spChg>
        <pc:spChg chg="mod">
          <ac:chgData name="Herbert Xin" userId="e9a22dce-685b-4760-b3ee-62caa91fb046" providerId="ADAL" clId="{0155AF36-DEBC-4CCB-A865-A59CEEB4C674}" dt="2024-03-22T06:15:15.899" v="1908" actId="404"/>
          <ac:spMkLst>
            <pc:docMk/>
            <pc:sldMk cId="2899699811" sldId="469"/>
            <ac:spMk id="6" creationId="{CBBDB741-C8A1-9B1E-FA31-541C2F750F1A}"/>
          </ac:spMkLst>
        </pc:spChg>
      </pc:sldChg>
      <pc:sldChg chg="addSp modSp add mod">
        <pc:chgData name="Herbert Xin" userId="e9a22dce-685b-4760-b3ee-62caa91fb046" providerId="ADAL" clId="{0155AF36-DEBC-4CCB-A865-A59CEEB4C674}" dt="2024-03-22T04:43:56.222" v="1021" actId="255"/>
        <pc:sldMkLst>
          <pc:docMk/>
          <pc:sldMk cId="3616254854" sldId="470"/>
        </pc:sldMkLst>
        <pc:spChg chg="mod">
          <ac:chgData name="Herbert Xin" userId="e9a22dce-685b-4760-b3ee-62caa91fb046" providerId="ADAL" clId="{0155AF36-DEBC-4CCB-A865-A59CEEB4C674}" dt="2024-03-22T04:42:53.664" v="1014" actId="20577"/>
          <ac:spMkLst>
            <pc:docMk/>
            <pc:sldMk cId="3616254854" sldId="470"/>
            <ac:spMk id="3" creationId="{0E38B7C3-9602-ECBC-560B-8A9A8685B30B}"/>
          </ac:spMkLst>
        </pc:spChg>
        <pc:spChg chg="mod">
          <ac:chgData name="Herbert Xin" userId="e9a22dce-685b-4760-b3ee-62caa91fb046" providerId="ADAL" clId="{0155AF36-DEBC-4CCB-A865-A59CEEB4C674}" dt="2024-03-22T04:43:44.602" v="1018" actId="255"/>
          <ac:spMkLst>
            <pc:docMk/>
            <pc:sldMk cId="3616254854" sldId="470"/>
            <ac:spMk id="5" creationId="{80EC3684-9E76-3D94-EF1D-09FF0683DB78}"/>
          </ac:spMkLst>
        </pc:spChg>
        <pc:spChg chg="mod">
          <ac:chgData name="Herbert Xin" userId="e9a22dce-685b-4760-b3ee-62caa91fb046" providerId="ADAL" clId="{0155AF36-DEBC-4CCB-A865-A59CEEB4C674}" dt="2024-03-22T04:43:48.999" v="1019" actId="255"/>
          <ac:spMkLst>
            <pc:docMk/>
            <pc:sldMk cId="3616254854" sldId="470"/>
            <ac:spMk id="6" creationId="{CBBDB741-C8A1-9B1E-FA31-541C2F750F1A}"/>
          </ac:spMkLst>
        </pc:spChg>
        <pc:spChg chg="add mod">
          <ac:chgData name="Herbert Xin" userId="e9a22dce-685b-4760-b3ee-62caa91fb046" providerId="ADAL" clId="{0155AF36-DEBC-4CCB-A865-A59CEEB4C674}" dt="2024-03-22T04:43:56.222" v="1021" actId="255"/>
          <ac:spMkLst>
            <pc:docMk/>
            <pc:sldMk cId="3616254854" sldId="470"/>
            <ac:spMk id="7" creationId="{A0358AD5-E6CC-8DFC-406E-ECE5BE2FF2EF}"/>
          </ac:spMkLst>
        </pc:spChg>
      </pc:sldChg>
      <pc:sldChg chg="addSp delSp modSp add mod">
        <pc:chgData name="Herbert Xin" userId="e9a22dce-685b-4760-b3ee-62caa91fb046" providerId="ADAL" clId="{0155AF36-DEBC-4CCB-A865-A59CEEB4C674}" dt="2024-03-22T04:45:14.943" v="1030" actId="478"/>
        <pc:sldMkLst>
          <pc:docMk/>
          <pc:sldMk cId="2383890992" sldId="471"/>
        </pc:sldMkLst>
        <pc:spChg chg="mod">
          <ac:chgData name="Herbert Xin" userId="e9a22dce-685b-4760-b3ee-62caa91fb046" providerId="ADAL" clId="{0155AF36-DEBC-4CCB-A865-A59CEEB4C674}" dt="2024-03-22T04:42:31.020" v="1000" actId="20577"/>
          <ac:spMkLst>
            <pc:docMk/>
            <pc:sldMk cId="2383890992" sldId="471"/>
            <ac:spMk id="3" creationId="{0E38B7C3-9602-ECBC-560B-8A9A8685B30B}"/>
          </ac:spMkLst>
        </pc:spChg>
        <pc:spChg chg="add del mod">
          <ac:chgData name="Herbert Xin" userId="e9a22dce-685b-4760-b3ee-62caa91fb046" providerId="ADAL" clId="{0155AF36-DEBC-4CCB-A865-A59CEEB4C674}" dt="2024-03-22T04:45:13.027" v="1029" actId="478"/>
          <ac:spMkLst>
            <pc:docMk/>
            <pc:sldMk cId="2383890992" sldId="471"/>
            <ac:spMk id="4" creationId="{E4377D42-FA81-CF92-A0FC-85A2A93CDB5D}"/>
          </ac:spMkLst>
        </pc:spChg>
        <pc:spChg chg="add del mod">
          <ac:chgData name="Herbert Xin" userId="e9a22dce-685b-4760-b3ee-62caa91fb046" providerId="ADAL" clId="{0155AF36-DEBC-4CCB-A865-A59CEEB4C674}" dt="2024-03-22T04:45:13.027" v="1029" actId="478"/>
          <ac:spMkLst>
            <pc:docMk/>
            <pc:sldMk cId="2383890992" sldId="471"/>
            <ac:spMk id="5" creationId="{522E90B2-8B82-EE50-169F-29910A3C2B6E}"/>
          </ac:spMkLst>
        </pc:spChg>
        <pc:spChg chg="add del mod">
          <ac:chgData name="Herbert Xin" userId="e9a22dce-685b-4760-b3ee-62caa91fb046" providerId="ADAL" clId="{0155AF36-DEBC-4CCB-A865-A59CEEB4C674}" dt="2024-03-22T04:45:14.943" v="1030" actId="478"/>
          <ac:spMkLst>
            <pc:docMk/>
            <pc:sldMk cId="2383890992" sldId="471"/>
            <ac:spMk id="6" creationId="{30A3DD8F-1BDE-1237-AB0A-839849B94D78}"/>
          </ac:spMkLst>
        </pc:spChg>
      </pc:sldChg>
      <pc:sldChg chg="addSp delSp modSp add mod">
        <pc:chgData name="Herbert Xin" userId="e9a22dce-685b-4760-b3ee-62caa91fb046" providerId="ADAL" clId="{0155AF36-DEBC-4CCB-A865-A59CEEB4C674}" dt="2024-03-22T04:47:33.489" v="1128" actId="478"/>
        <pc:sldMkLst>
          <pc:docMk/>
          <pc:sldMk cId="2784439777" sldId="472"/>
        </pc:sldMkLst>
        <pc:spChg chg="add del mod">
          <ac:chgData name="Herbert Xin" userId="e9a22dce-685b-4760-b3ee-62caa91fb046" providerId="ADAL" clId="{0155AF36-DEBC-4CCB-A865-A59CEEB4C674}" dt="2024-03-22T04:47:33.489" v="1128" actId="478"/>
          <ac:spMkLst>
            <pc:docMk/>
            <pc:sldMk cId="2784439777" sldId="472"/>
            <ac:spMk id="7" creationId="{BA71117A-AA8D-FDD4-9BFC-B604017C8463}"/>
          </ac:spMkLst>
        </pc:spChg>
      </pc:sldChg>
      <pc:sldChg chg="modSp add mod">
        <pc:chgData name="Herbert Xin" userId="e9a22dce-685b-4760-b3ee-62caa91fb046" providerId="ADAL" clId="{0155AF36-DEBC-4CCB-A865-A59CEEB4C674}" dt="2024-03-22T04:45:32.271" v="1032" actId="13926"/>
        <pc:sldMkLst>
          <pc:docMk/>
          <pc:sldMk cId="2317927475" sldId="473"/>
        </pc:sldMkLst>
        <pc:spChg chg="mod">
          <ac:chgData name="Herbert Xin" userId="e9a22dce-685b-4760-b3ee-62caa91fb046" providerId="ADAL" clId="{0155AF36-DEBC-4CCB-A865-A59CEEB4C674}" dt="2024-03-22T04:45:32.271" v="1032" actId="13926"/>
          <ac:spMkLst>
            <pc:docMk/>
            <pc:sldMk cId="2317927475" sldId="473"/>
            <ac:spMk id="3" creationId="{0E38B7C3-9602-ECBC-560B-8A9A8685B30B}"/>
          </ac:spMkLst>
        </pc:spChg>
      </pc:sldChg>
      <pc:sldChg chg="addSp delSp modSp add mod">
        <pc:chgData name="Herbert Xin" userId="e9a22dce-685b-4760-b3ee-62caa91fb046" providerId="ADAL" clId="{0155AF36-DEBC-4CCB-A865-A59CEEB4C674}" dt="2024-03-22T04:49:39.740" v="1165" actId="478"/>
        <pc:sldMkLst>
          <pc:docMk/>
          <pc:sldMk cId="947729446" sldId="474"/>
        </pc:sldMkLst>
        <pc:spChg chg="add del mod">
          <ac:chgData name="Herbert Xin" userId="e9a22dce-685b-4760-b3ee-62caa91fb046" providerId="ADAL" clId="{0155AF36-DEBC-4CCB-A865-A59CEEB4C674}" dt="2024-03-22T04:49:38.654" v="1164" actId="478"/>
          <ac:spMkLst>
            <pc:docMk/>
            <pc:sldMk cId="947729446" sldId="474"/>
            <ac:spMk id="8" creationId="{56971245-2B03-4F07-D4C5-87FA6E4A2E8D}"/>
          </ac:spMkLst>
        </pc:spChg>
        <pc:cxnChg chg="add del mod">
          <ac:chgData name="Herbert Xin" userId="e9a22dce-685b-4760-b3ee-62caa91fb046" providerId="ADAL" clId="{0155AF36-DEBC-4CCB-A865-A59CEEB4C674}" dt="2024-03-22T04:49:39.740" v="1165" actId="478"/>
          <ac:cxnSpMkLst>
            <pc:docMk/>
            <pc:sldMk cId="947729446" sldId="474"/>
            <ac:cxnSpMk id="11" creationId="{0D8889A5-F054-5245-C8B5-1A4A318FD7C2}"/>
          </ac:cxnSpMkLst>
        </pc:cxnChg>
      </pc:sldChg>
      <pc:sldChg chg="modSp add mod">
        <pc:chgData name="Herbert Xin" userId="e9a22dce-685b-4760-b3ee-62caa91fb046" providerId="ADAL" clId="{0155AF36-DEBC-4CCB-A865-A59CEEB4C674}" dt="2024-03-22T04:50:03.261" v="1171" actId="114"/>
        <pc:sldMkLst>
          <pc:docMk/>
          <pc:sldMk cId="1469428825" sldId="475"/>
        </pc:sldMkLst>
        <pc:spChg chg="mod">
          <ac:chgData name="Herbert Xin" userId="e9a22dce-685b-4760-b3ee-62caa91fb046" providerId="ADAL" clId="{0155AF36-DEBC-4CCB-A865-A59CEEB4C674}" dt="2024-03-22T04:50:03.261" v="1171" actId="114"/>
          <ac:spMkLst>
            <pc:docMk/>
            <pc:sldMk cId="1469428825" sldId="475"/>
            <ac:spMk id="3" creationId="{0E38B7C3-9602-ECBC-560B-8A9A8685B30B}"/>
          </ac:spMkLst>
        </pc:spChg>
      </pc:sldChg>
      <pc:sldChg chg="addSp modSp add mod ord">
        <pc:chgData name="Herbert Xin" userId="e9a22dce-685b-4760-b3ee-62caa91fb046" providerId="ADAL" clId="{0155AF36-DEBC-4CCB-A865-A59CEEB4C674}" dt="2024-03-22T04:56:15.614" v="1455" actId="20577"/>
        <pc:sldMkLst>
          <pc:docMk/>
          <pc:sldMk cId="806758304" sldId="476"/>
        </pc:sldMkLst>
        <pc:spChg chg="mod">
          <ac:chgData name="Herbert Xin" userId="e9a22dce-685b-4760-b3ee-62caa91fb046" providerId="ADAL" clId="{0155AF36-DEBC-4CCB-A865-A59CEEB4C674}" dt="2024-03-22T04:53:56.796" v="1415" actId="20577"/>
          <ac:spMkLst>
            <pc:docMk/>
            <pc:sldMk cId="806758304" sldId="476"/>
            <ac:spMk id="3" creationId="{0E38B7C3-9602-ECBC-560B-8A9A8685B30B}"/>
          </ac:spMkLst>
        </pc:spChg>
        <pc:spChg chg="add mod">
          <ac:chgData name="Herbert Xin" userId="e9a22dce-685b-4760-b3ee-62caa91fb046" providerId="ADAL" clId="{0155AF36-DEBC-4CCB-A865-A59CEEB4C674}" dt="2024-03-22T04:56:15.614" v="1455" actId="20577"/>
          <ac:spMkLst>
            <pc:docMk/>
            <pc:sldMk cId="806758304" sldId="476"/>
            <ac:spMk id="4" creationId="{78B5B018-5F9C-8D2B-ED72-7C71A7F460C0}"/>
          </ac:spMkLst>
        </pc:spChg>
      </pc:sldChg>
      <pc:sldChg chg="addSp delSp modSp add mod">
        <pc:chgData name="Herbert Xin" userId="e9a22dce-685b-4760-b3ee-62caa91fb046" providerId="ADAL" clId="{0155AF36-DEBC-4CCB-A865-A59CEEB4C674}" dt="2024-03-22T04:57:54.450" v="1512" actId="478"/>
        <pc:sldMkLst>
          <pc:docMk/>
          <pc:sldMk cId="1616808767" sldId="477"/>
        </pc:sldMkLst>
        <pc:spChg chg="add mod">
          <ac:chgData name="Herbert Xin" userId="e9a22dce-685b-4760-b3ee-62caa91fb046" providerId="ADAL" clId="{0155AF36-DEBC-4CCB-A865-A59CEEB4C674}" dt="2024-03-22T04:57:20.306" v="1491" actId="20577"/>
          <ac:spMkLst>
            <pc:docMk/>
            <pc:sldMk cId="1616808767" sldId="477"/>
            <ac:spMk id="5" creationId="{3C88F748-5CC8-1115-6FCC-C7F6F81BA6C9}"/>
          </ac:spMkLst>
        </pc:spChg>
        <pc:spChg chg="add del mod">
          <ac:chgData name="Herbert Xin" userId="e9a22dce-685b-4760-b3ee-62caa91fb046" providerId="ADAL" clId="{0155AF36-DEBC-4CCB-A865-A59CEEB4C674}" dt="2024-03-22T04:57:54.450" v="1512" actId="478"/>
          <ac:spMkLst>
            <pc:docMk/>
            <pc:sldMk cId="1616808767" sldId="477"/>
            <ac:spMk id="6" creationId="{2D988A37-094A-A25A-D293-673D776B5656}"/>
          </ac:spMkLst>
        </pc:spChg>
      </pc:sldChg>
      <pc:sldChg chg="addSp modSp add mod">
        <pc:chgData name="Herbert Xin" userId="e9a22dce-685b-4760-b3ee-62caa91fb046" providerId="ADAL" clId="{0155AF36-DEBC-4CCB-A865-A59CEEB4C674}" dt="2024-03-22T05:00:54.956" v="1563" actId="208"/>
        <pc:sldMkLst>
          <pc:docMk/>
          <pc:sldMk cId="2342419274" sldId="478"/>
        </pc:sldMkLst>
        <pc:spChg chg="mod">
          <ac:chgData name="Herbert Xin" userId="e9a22dce-685b-4760-b3ee-62caa91fb046" providerId="ADAL" clId="{0155AF36-DEBC-4CCB-A865-A59CEEB4C674}" dt="2024-03-22T05:00:47.415" v="1562" actId="2085"/>
          <ac:spMkLst>
            <pc:docMk/>
            <pc:sldMk cId="2342419274" sldId="478"/>
            <ac:spMk id="6" creationId="{2D988A37-094A-A25A-D293-673D776B5656}"/>
          </ac:spMkLst>
        </pc:spChg>
        <pc:spChg chg="add mod">
          <ac:chgData name="Herbert Xin" userId="e9a22dce-685b-4760-b3ee-62caa91fb046" providerId="ADAL" clId="{0155AF36-DEBC-4CCB-A865-A59CEEB4C674}" dt="2024-03-22T05:00:54.956" v="1563" actId="208"/>
          <ac:spMkLst>
            <pc:docMk/>
            <pc:sldMk cId="2342419274" sldId="478"/>
            <ac:spMk id="7" creationId="{3E9B6959-A048-F3A6-50E1-E80A531E8ABF}"/>
          </ac:spMkLst>
        </pc:spChg>
      </pc:sldChg>
      <pc:sldChg chg="modSp add mod">
        <pc:chgData name="Herbert Xin" userId="e9a22dce-685b-4760-b3ee-62caa91fb046" providerId="ADAL" clId="{0155AF36-DEBC-4CCB-A865-A59CEEB4C674}" dt="2024-03-22T04:58:58.525" v="1540" actId="20577"/>
        <pc:sldMkLst>
          <pc:docMk/>
          <pc:sldMk cId="473469787" sldId="479"/>
        </pc:sldMkLst>
        <pc:spChg chg="mod">
          <ac:chgData name="Herbert Xin" userId="e9a22dce-685b-4760-b3ee-62caa91fb046" providerId="ADAL" clId="{0155AF36-DEBC-4CCB-A865-A59CEEB4C674}" dt="2024-03-22T04:58:58.525" v="1540" actId="20577"/>
          <ac:spMkLst>
            <pc:docMk/>
            <pc:sldMk cId="473469787" sldId="479"/>
            <ac:spMk id="6" creationId="{2D988A37-094A-A25A-D293-673D776B5656}"/>
          </ac:spMkLst>
        </pc:spChg>
      </pc:sldChg>
      <pc:sldChg chg="delSp add mod ord">
        <pc:chgData name="Herbert Xin" userId="e9a22dce-685b-4760-b3ee-62caa91fb046" providerId="ADAL" clId="{0155AF36-DEBC-4CCB-A865-A59CEEB4C674}" dt="2024-03-22T05:00:25.472" v="1560"/>
        <pc:sldMkLst>
          <pc:docMk/>
          <pc:sldMk cId="3413246653" sldId="480"/>
        </pc:sldMkLst>
        <pc:spChg chg="del">
          <ac:chgData name="Herbert Xin" userId="e9a22dce-685b-4760-b3ee-62caa91fb046" providerId="ADAL" clId="{0155AF36-DEBC-4CCB-A865-A59CEEB4C674}" dt="2024-03-22T05:00:23.835" v="1558" actId="478"/>
          <ac:spMkLst>
            <pc:docMk/>
            <pc:sldMk cId="3413246653" sldId="480"/>
            <ac:spMk id="7" creationId="{3E9B6959-A048-F3A6-50E1-E80A531E8ABF}"/>
          </ac:spMkLst>
        </pc:spChg>
      </pc:sldChg>
      <pc:sldChg chg="modSp add mod">
        <pc:chgData name="Herbert Xin" userId="e9a22dce-685b-4760-b3ee-62caa91fb046" providerId="ADAL" clId="{0155AF36-DEBC-4CCB-A865-A59CEEB4C674}" dt="2024-03-22T05:02:54.706" v="1568" actId="20577"/>
        <pc:sldMkLst>
          <pc:docMk/>
          <pc:sldMk cId="2024985544" sldId="481"/>
        </pc:sldMkLst>
        <pc:spChg chg="mod">
          <ac:chgData name="Herbert Xin" userId="e9a22dce-685b-4760-b3ee-62caa91fb046" providerId="ADAL" clId="{0155AF36-DEBC-4CCB-A865-A59CEEB4C674}" dt="2024-03-22T05:02:40.086" v="1566" actId="20577"/>
          <ac:spMkLst>
            <pc:docMk/>
            <pc:sldMk cId="2024985544" sldId="481"/>
            <ac:spMk id="2" creationId="{3A29D937-09CA-0A51-75C3-4C5229EE4136}"/>
          </ac:spMkLst>
        </pc:spChg>
        <pc:spChg chg="mod">
          <ac:chgData name="Herbert Xin" userId="e9a22dce-685b-4760-b3ee-62caa91fb046" providerId="ADAL" clId="{0155AF36-DEBC-4CCB-A865-A59CEEB4C674}" dt="2024-03-22T05:02:54.706" v="1568" actId="20577"/>
          <ac:spMkLst>
            <pc:docMk/>
            <pc:sldMk cId="2024985544" sldId="481"/>
            <ac:spMk id="10" creationId="{95F1808B-23B7-103C-38C3-6043145275AB}"/>
          </ac:spMkLst>
        </pc:spChg>
      </pc:sldChg>
      <pc:sldChg chg="modSp add mod modTransition">
        <pc:chgData name="Herbert Xin" userId="e9a22dce-685b-4760-b3ee-62caa91fb046" providerId="ADAL" clId="{0155AF36-DEBC-4CCB-A865-A59CEEB4C674}" dt="2024-03-22T05:04:47.614" v="1571" actId="13926"/>
        <pc:sldMkLst>
          <pc:docMk/>
          <pc:sldMk cId="3154835792" sldId="482"/>
        </pc:sldMkLst>
        <pc:spChg chg="mod">
          <ac:chgData name="Herbert Xin" userId="e9a22dce-685b-4760-b3ee-62caa91fb046" providerId="ADAL" clId="{0155AF36-DEBC-4CCB-A865-A59CEEB4C674}" dt="2024-03-22T05:04:47.614" v="1571" actId="13926"/>
          <ac:spMkLst>
            <pc:docMk/>
            <pc:sldMk cId="3154835792" sldId="482"/>
            <ac:spMk id="10" creationId="{95F1808B-23B7-103C-38C3-6043145275AB}"/>
          </ac:spMkLst>
        </pc:spChg>
      </pc:sldChg>
      <pc:sldChg chg="addSp delSp modSp add mod">
        <pc:chgData name="Herbert Xin" userId="e9a22dce-685b-4760-b3ee-62caa91fb046" providerId="ADAL" clId="{0155AF36-DEBC-4CCB-A865-A59CEEB4C674}" dt="2024-03-22T05:51:15.972" v="1631" actId="27918"/>
        <pc:sldMkLst>
          <pc:docMk/>
          <pc:sldMk cId="1976712059" sldId="483"/>
        </pc:sldMkLst>
        <pc:graphicFrameChg chg="add del mod">
          <ac:chgData name="Herbert Xin" userId="e9a22dce-685b-4760-b3ee-62caa91fb046" providerId="ADAL" clId="{0155AF36-DEBC-4CCB-A865-A59CEEB4C674}" dt="2024-03-22T05:46:54.409" v="1581" actId="478"/>
          <ac:graphicFrameMkLst>
            <pc:docMk/>
            <pc:sldMk cId="1976712059" sldId="483"/>
            <ac:graphicFrameMk id="3" creationId="{6A7948A2-14D0-85C9-B2D7-52CB54EAD7A4}"/>
          </ac:graphicFrameMkLst>
        </pc:graphicFrameChg>
        <pc:graphicFrameChg chg="add mod">
          <ac:chgData name="Herbert Xin" userId="e9a22dce-685b-4760-b3ee-62caa91fb046" providerId="ADAL" clId="{0155AF36-DEBC-4CCB-A865-A59CEEB4C674}" dt="2024-03-22T05:50:26.891" v="1629" actId="692"/>
          <ac:graphicFrameMkLst>
            <pc:docMk/>
            <pc:sldMk cId="1976712059" sldId="483"/>
            <ac:graphicFrameMk id="4" creationId="{6A7948A2-14D0-85C9-B2D7-52CB54EAD7A4}"/>
          </ac:graphicFrameMkLst>
        </pc:graphicFrameChg>
      </pc:sldChg>
      <pc:sldChg chg="addSp delSp modSp add mod">
        <pc:chgData name="Herbert Xin" userId="e9a22dce-685b-4760-b3ee-62caa91fb046" providerId="ADAL" clId="{0155AF36-DEBC-4CCB-A865-A59CEEB4C674}" dt="2024-03-22T05:57:54.144" v="1656" actId="27918"/>
        <pc:sldMkLst>
          <pc:docMk/>
          <pc:sldMk cId="3246997453" sldId="484"/>
        </pc:sldMkLst>
        <pc:graphicFrameChg chg="add mod">
          <ac:chgData name="Herbert Xin" userId="e9a22dce-685b-4760-b3ee-62caa91fb046" providerId="ADAL" clId="{0155AF36-DEBC-4CCB-A865-A59CEEB4C674}" dt="2024-03-22T05:56:39.566" v="1644" actId="692"/>
          <ac:graphicFrameMkLst>
            <pc:docMk/>
            <pc:sldMk cId="3246997453" sldId="484"/>
            <ac:graphicFrameMk id="3" creationId="{AFE7AD7A-0735-0342-D49D-854D1CEB2EA8}"/>
          </ac:graphicFrameMkLst>
        </pc:graphicFrameChg>
        <pc:graphicFrameChg chg="del">
          <ac:chgData name="Herbert Xin" userId="e9a22dce-685b-4760-b3ee-62caa91fb046" providerId="ADAL" clId="{0155AF36-DEBC-4CCB-A865-A59CEEB4C674}" dt="2024-03-22T05:55:47.964" v="1633" actId="478"/>
          <ac:graphicFrameMkLst>
            <pc:docMk/>
            <pc:sldMk cId="3246997453" sldId="484"/>
            <ac:graphicFrameMk id="4" creationId="{6A7948A2-14D0-85C9-B2D7-52CB54EAD7A4}"/>
          </ac:graphicFrameMkLst>
        </pc:graphicFrameChg>
      </pc:sldChg>
      <pc:sldChg chg="new del">
        <pc:chgData name="Herbert Xin" userId="e9a22dce-685b-4760-b3ee-62caa91fb046" providerId="ADAL" clId="{0155AF36-DEBC-4CCB-A865-A59CEEB4C674}" dt="2024-03-22T05:49:11.197" v="1608" actId="680"/>
        <pc:sldMkLst>
          <pc:docMk/>
          <pc:sldMk cId="3463805553" sldId="484"/>
        </pc:sldMkLst>
      </pc:sldChg>
      <pc:sldChg chg="new del">
        <pc:chgData name="Herbert Xin" userId="e9a22dce-685b-4760-b3ee-62caa91fb046" providerId="ADAL" clId="{0155AF36-DEBC-4CCB-A865-A59CEEB4C674}" dt="2024-03-22T05:49:10.886" v="1607" actId="680"/>
        <pc:sldMkLst>
          <pc:docMk/>
          <pc:sldMk cId="530441428" sldId="485"/>
        </pc:sldMkLst>
      </pc:sldChg>
      <pc:sldChg chg="addSp modSp add mod">
        <pc:chgData name="Herbert Xin" userId="e9a22dce-685b-4760-b3ee-62caa91fb046" providerId="ADAL" clId="{0155AF36-DEBC-4CCB-A865-A59CEEB4C674}" dt="2024-03-22T06:03:08.599" v="1679" actId="207"/>
        <pc:sldMkLst>
          <pc:docMk/>
          <pc:sldMk cId="3400846372" sldId="485"/>
        </pc:sldMkLst>
        <pc:spChg chg="mod">
          <ac:chgData name="Herbert Xin" userId="e9a22dce-685b-4760-b3ee-62caa91fb046" providerId="ADAL" clId="{0155AF36-DEBC-4CCB-A865-A59CEEB4C674}" dt="2024-03-22T06:03:08.599" v="1679" actId="207"/>
          <ac:spMkLst>
            <pc:docMk/>
            <pc:sldMk cId="3400846372" sldId="485"/>
            <ac:spMk id="10" creationId="{95F1808B-23B7-103C-38C3-6043145275AB}"/>
          </ac:spMkLst>
        </pc:spChg>
        <pc:graphicFrameChg chg="mod">
          <ac:chgData name="Herbert Xin" userId="e9a22dce-685b-4760-b3ee-62caa91fb046" providerId="ADAL" clId="{0155AF36-DEBC-4CCB-A865-A59CEEB4C674}" dt="2024-03-22T06:02:58.479" v="1678" actId="1076"/>
          <ac:graphicFrameMkLst>
            <pc:docMk/>
            <pc:sldMk cId="3400846372" sldId="485"/>
            <ac:graphicFrameMk id="3" creationId="{AFE7AD7A-0735-0342-D49D-854D1CEB2EA8}"/>
          </ac:graphicFrameMkLst>
        </pc:graphicFrameChg>
        <pc:graphicFrameChg chg="add mod">
          <ac:chgData name="Herbert Xin" userId="e9a22dce-685b-4760-b3ee-62caa91fb046" providerId="ADAL" clId="{0155AF36-DEBC-4CCB-A865-A59CEEB4C674}" dt="2024-03-22T06:02:54.585" v="1677" actId="1076"/>
          <ac:graphicFrameMkLst>
            <pc:docMk/>
            <pc:sldMk cId="3400846372" sldId="485"/>
            <ac:graphicFrameMk id="4" creationId="{C9D46A9B-A641-6144-AD29-6FA840CADFFD}"/>
          </ac:graphicFrameMkLst>
        </pc:graphicFrameChg>
      </pc:sldChg>
      <pc:sldChg chg="addSp modSp add mod">
        <pc:chgData name="Herbert Xin" userId="e9a22dce-685b-4760-b3ee-62caa91fb046" providerId="ADAL" clId="{0155AF36-DEBC-4CCB-A865-A59CEEB4C674}" dt="2024-03-22T06:05:50.994" v="1830" actId="2710"/>
        <pc:sldMkLst>
          <pc:docMk/>
          <pc:sldMk cId="3636461354" sldId="486"/>
        </pc:sldMkLst>
        <pc:spChg chg="add mod">
          <ac:chgData name="Herbert Xin" userId="e9a22dce-685b-4760-b3ee-62caa91fb046" providerId="ADAL" clId="{0155AF36-DEBC-4CCB-A865-A59CEEB4C674}" dt="2024-03-22T06:05:50.994" v="1830" actId="2710"/>
          <ac:spMkLst>
            <pc:docMk/>
            <pc:sldMk cId="3636461354" sldId="486"/>
            <ac:spMk id="3" creationId="{47CBB52E-F5FD-43AD-2B32-C3EFD9A32863}"/>
          </ac:spMkLst>
        </pc:spChg>
      </pc:sldChg>
      <pc:sldChg chg="modSp new del mod">
        <pc:chgData name="Herbert Xin" userId="e9a22dce-685b-4760-b3ee-62caa91fb046" providerId="ADAL" clId="{0155AF36-DEBC-4CCB-A865-A59CEEB4C674}" dt="2024-03-22T06:11:06.779" v="1841" actId="47"/>
        <pc:sldMkLst>
          <pc:docMk/>
          <pc:sldMk cId="1910922449" sldId="487"/>
        </pc:sldMkLst>
        <pc:spChg chg="mod">
          <ac:chgData name="Herbert Xin" userId="e9a22dce-685b-4760-b3ee-62caa91fb046" providerId="ADAL" clId="{0155AF36-DEBC-4CCB-A865-A59CEEB4C674}" dt="2024-03-22T06:11:05.101" v="1840" actId="20577"/>
          <ac:spMkLst>
            <pc:docMk/>
            <pc:sldMk cId="1910922449" sldId="487"/>
            <ac:spMk id="2" creationId="{744E7630-E4A8-38B9-89DA-895730BA5ECB}"/>
          </ac:spMkLst>
        </pc:spChg>
      </pc:sldChg>
      <pc:sldChg chg="delSp modSp new mod">
        <pc:chgData name="Herbert Xin" userId="e9a22dce-685b-4760-b3ee-62caa91fb046" providerId="ADAL" clId="{0155AF36-DEBC-4CCB-A865-A59CEEB4C674}" dt="2024-03-22T06:11:28.581" v="1855" actId="478"/>
        <pc:sldMkLst>
          <pc:docMk/>
          <pc:sldMk cId="2019771179" sldId="487"/>
        </pc:sldMkLst>
        <pc:spChg chg="mod">
          <ac:chgData name="Herbert Xin" userId="e9a22dce-685b-4760-b3ee-62caa91fb046" providerId="ADAL" clId="{0155AF36-DEBC-4CCB-A865-A59CEEB4C674}" dt="2024-03-22T06:11:24.577" v="1852" actId="20577"/>
          <ac:spMkLst>
            <pc:docMk/>
            <pc:sldMk cId="2019771179" sldId="487"/>
            <ac:spMk id="2" creationId="{67CE31AB-86CD-D9A8-7A20-9087F445738F}"/>
          </ac:spMkLst>
        </pc:spChg>
        <pc:spChg chg="del">
          <ac:chgData name="Herbert Xin" userId="e9a22dce-685b-4760-b3ee-62caa91fb046" providerId="ADAL" clId="{0155AF36-DEBC-4CCB-A865-A59CEEB4C674}" dt="2024-03-22T06:11:26.800" v="1853" actId="478"/>
          <ac:spMkLst>
            <pc:docMk/>
            <pc:sldMk cId="2019771179" sldId="487"/>
            <ac:spMk id="3" creationId="{A2EFE7EE-D372-A76A-BF31-64D931DFCD29}"/>
          </ac:spMkLst>
        </pc:spChg>
        <pc:spChg chg="del">
          <ac:chgData name="Herbert Xin" userId="e9a22dce-685b-4760-b3ee-62caa91fb046" providerId="ADAL" clId="{0155AF36-DEBC-4CCB-A865-A59CEEB4C674}" dt="2024-03-22T06:11:27.661" v="1854" actId="478"/>
          <ac:spMkLst>
            <pc:docMk/>
            <pc:sldMk cId="2019771179" sldId="487"/>
            <ac:spMk id="4" creationId="{3DD05C5C-FEAE-998A-086E-73001E967E5C}"/>
          </ac:spMkLst>
        </pc:spChg>
        <pc:spChg chg="del">
          <ac:chgData name="Herbert Xin" userId="e9a22dce-685b-4760-b3ee-62caa91fb046" providerId="ADAL" clId="{0155AF36-DEBC-4CCB-A865-A59CEEB4C674}" dt="2024-03-22T06:11:28.581" v="1855" actId="478"/>
          <ac:spMkLst>
            <pc:docMk/>
            <pc:sldMk cId="2019771179" sldId="487"/>
            <ac:spMk id="5" creationId="{133DB723-991C-6CF3-1997-8973C54DC383}"/>
          </ac:spMkLst>
        </pc:spChg>
      </pc:sldChg>
      <pc:sldChg chg="delSp modSp add mod">
        <pc:chgData name="Herbert Xin" userId="e9a22dce-685b-4760-b3ee-62caa91fb046" providerId="ADAL" clId="{0155AF36-DEBC-4CCB-A865-A59CEEB4C674}" dt="2024-03-22T06:13:49.018" v="1869" actId="478"/>
        <pc:sldMkLst>
          <pc:docMk/>
          <pc:sldMk cId="3574140199" sldId="488"/>
        </pc:sldMkLst>
        <pc:spChg chg="del">
          <ac:chgData name="Herbert Xin" userId="e9a22dce-685b-4760-b3ee-62caa91fb046" providerId="ADAL" clId="{0155AF36-DEBC-4CCB-A865-A59CEEB4C674}" dt="2024-03-22T06:13:45.395" v="1865" actId="478"/>
          <ac:spMkLst>
            <pc:docMk/>
            <pc:sldMk cId="3574140199" sldId="488"/>
            <ac:spMk id="7" creationId="{DDF5E87F-1540-CEE3-24D6-B9AC9416BF46}"/>
          </ac:spMkLst>
        </pc:spChg>
        <pc:spChg chg="del">
          <ac:chgData name="Herbert Xin" userId="e9a22dce-685b-4760-b3ee-62caa91fb046" providerId="ADAL" clId="{0155AF36-DEBC-4CCB-A865-A59CEEB4C674}" dt="2024-03-22T06:13:47.278" v="1867" actId="478"/>
          <ac:spMkLst>
            <pc:docMk/>
            <pc:sldMk cId="3574140199" sldId="488"/>
            <ac:spMk id="8" creationId="{A984B5CC-9DDD-5833-20F6-166465EF21B3}"/>
          </ac:spMkLst>
        </pc:spChg>
        <pc:spChg chg="del mod">
          <ac:chgData name="Herbert Xin" userId="e9a22dce-685b-4760-b3ee-62caa91fb046" providerId="ADAL" clId="{0155AF36-DEBC-4CCB-A865-A59CEEB4C674}" dt="2024-03-22T06:13:49.018" v="1869" actId="478"/>
          <ac:spMkLst>
            <pc:docMk/>
            <pc:sldMk cId="3574140199" sldId="488"/>
            <ac:spMk id="9" creationId="{9DC44BBF-250C-5696-703E-02973CDB4DED}"/>
          </ac:spMkLst>
        </pc:spChg>
        <pc:cxnChg chg="del mod">
          <ac:chgData name="Herbert Xin" userId="e9a22dce-685b-4760-b3ee-62caa91fb046" providerId="ADAL" clId="{0155AF36-DEBC-4CCB-A865-A59CEEB4C674}" dt="2024-03-22T06:13:46.340" v="1866" actId="478"/>
          <ac:cxnSpMkLst>
            <pc:docMk/>
            <pc:sldMk cId="3574140199" sldId="488"/>
            <ac:cxnSpMk id="12" creationId="{A59D2562-B9BB-2199-CB50-6EFDEE79AF19}"/>
          </ac:cxnSpMkLst>
        </pc:cxnChg>
      </pc:sldChg>
      <pc:sldChg chg="addSp delSp add mod">
        <pc:chgData name="Herbert Xin" userId="e9a22dce-685b-4760-b3ee-62caa91fb046" providerId="ADAL" clId="{0155AF36-DEBC-4CCB-A865-A59CEEB4C674}" dt="2024-03-22T06:14:16.069" v="1879" actId="478"/>
        <pc:sldMkLst>
          <pc:docMk/>
          <pc:sldMk cId="3046235950" sldId="489"/>
        </pc:sldMkLst>
        <pc:spChg chg="add del">
          <ac:chgData name="Herbert Xin" userId="e9a22dce-685b-4760-b3ee-62caa91fb046" providerId="ADAL" clId="{0155AF36-DEBC-4CCB-A865-A59CEEB4C674}" dt="2024-03-22T06:14:16.069" v="1879" actId="478"/>
          <ac:spMkLst>
            <pc:docMk/>
            <pc:sldMk cId="3046235950" sldId="489"/>
            <ac:spMk id="9" creationId="{9DC44BBF-250C-5696-703E-02973CDB4DED}"/>
          </ac:spMkLst>
        </pc:spChg>
      </pc:sldChg>
      <pc:sldChg chg="add">
        <pc:chgData name="Herbert Xin" userId="e9a22dce-685b-4760-b3ee-62caa91fb046" providerId="ADAL" clId="{0155AF36-DEBC-4CCB-A865-A59CEEB4C674}" dt="2024-03-22T06:13:38.691" v="1863" actId="2890"/>
        <pc:sldMkLst>
          <pc:docMk/>
          <pc:sldMk cId="3971793433" sldId="490"/>
        </pc:sldMkLst>
      </pc:sldChg>
      <pc:sldChg chg="delSp modSp add mod ord">
        <pc:chgData name="Herbert Xin" userId="e9a22dce-685b-4760-b3ee-62caa91fb046" providerId="ADAL" clId="{0155AF36-DEBC-4CCB-A865-A59CEEB4C674}" dt="2024-03-22T06:14:03.507" v="1875"/>
        <pc:sldMkLst>
          <pc:docMk/>
          <pc:sldMk cId="397896654" sldId="491"/>
        </pc:sldMkLst>
        <pc:spChg chg="del">
          <ac:chgData name="Herbert Xin" userId="e9a22dce-685b-4760-b3ee-62caa91fb046" providerId="ADAL" clId="{0155AF36-DEBC-4CCB-A865-A59CEEB4C674}" dt="2024-03-22T06:13:57.289" v="1872" actId="478"/>
          <ac:spMkLst>
            <pc:docMk/>
            <pc:sldMk cId="397896654" sldId="491"/>
            <ac:spMk id="8" creationId="{A984B5CC-9DDD-5833-20F6-166465EF21B3}"/>
          </ac:spMkLst>
        </pc:spChg>
        <pc:spChg chg="del">
          <ac:chgData name="Herbert Xin" userId="e9a22dce-685b-4760-b3ee-62caa91fb046" providerId="ADAL" clId="{0155AF36-DEBC-4CCB-A865-A59CEEB4C674}" dt="2024-03-22T06:13:58.341" v="1873" actId="478"/>
          <ac:spMkLst>
            <pc:docMk/>
            <pc:sldMk cId="397896654" sldId="491"/>
            <ac:spMk id="9" creationId="{9DC44BBF-250C-5696-703E-02973CDB4DED}"/>
          </ac:spMkLst>
        </pc:spChg>
        <pc:cxnChg chg="del mod">
          <ac:chgData name="Herbert Xin" userId="e9a22dce-685b-4760-b3ee-62caa91fb046" providerId="ADAL" clId="{0155AF36-DEBC-4CCB-A865-A59CEEB4C674}" dt="2024-03-22T06:13:56.150" v="1871" actId="478"/>
          <ac:cxnSpMkLst>
            <pc:docMk/>
            <pc:sldMk cId="397896654" sldId="491"/>
            <ac:cxnSpMk id="12" creationId="{A59D2562-B9BB-2199-CB50-6EFDEE79AF19}"/>
          </ac:cxnSpMkLst>
        </pc:cxnChg>
      </pc:sldChg>
      <pc:sldChg chg="add">
        <pc:chgData name="Herbert Xin" userId="e9a22dce-685b-4760-b3ee-62caa91fb046" providerId="ADAL" clId="{0155AF36-DEBC-4CCB-A865-A59CEEB4C674}" dt="2024-03-22T06:14:12.635" v="1878" actId="2890"/>
        <pc:sldMkLst>
          <pc:docMk/>
          <pc:sldMk cId="1389577760" sldId="492"/>
        </pc:sldMkLst>
      </pc:sldChg>
      <pc:sldChg chg="addSp modSp add mod">
        <pc:chgData name="Herbert Xin" userId="e9a22dce-685b-4760-b3ee-62caa91fb046" providerId="ADAL" clId="{0155AF36-DEBC-4CCB-A865-A59CEEB4C674}" dt="2024-03-22T06:14:54.891" v="1906" actId="14100"/>
        <pc:sldMkLst>
          <pc:docMk/>
          <pc:sldMk cId="278846209" sldId="493"/>
        </pc:sldMkLst>
        <pc:spChg chg="add mod">
          <ac:chgData name="Herbert Xin" userId="e9a22dce-685b-4760-b3ee-62caa91fb046" providerId="ADAL" clId="{0155AF36-DEBC-4CCB-A865-A59CEEB4C674}" dt="2024-03-22T06:14:28.167" v="1883"/>
          <ac:spMkLst>
            <pc:docMk/>
            <pc:sldMk cId="278846209" sldId="493"/>
            <ac:spMk id="11" creationId="{47BF26F5-AF33-75CA-74D6-EABB4055E220}"/>
          </ac:spMkLst>
        </pc:spChg>
        <pc:spChg chg="add mod">
          <ac:chgData name="Herbert Xin" userId="e9a22dce-685b-4760-b3ee-62caa91fb046" providerId="ADAL" clId="{0155AF36-DEBC-4CCB-A865-A59CEEB4C674}" dt="2024-03-22T06:14:54.891" v="1906" actId="14100"/>
          <ac:spMkLst>
            <pc:docMk/>
            <pc:sldMk cId="278846209" sldId="493"/>
            <ac:spMk id="13" creationId="{C95B96D4-AEDA-5B2B-2343-8EF013087D22}"/>
          </ac:spMkLst>
        </pc:spChg>
        <pc:cxnChg chg="add mod">
          <ac:chgData name="Herbert Xin" userId="e9a22dce-685b-4760-b3ee-62caa91fb046" providerId="ADAL" clId="{0155AF36-DEBC-4CCB-A865-A59CEEB4C674}" dt="2024-03-22T06:14:54.891" v="1906" actId="14100"/>
          <ac:cxnSpMkLst>
            <pc:docMk/>
            <pc:sldMk cId="278846209" sldId="493"/>
            <ac:cxnSpMk id="15" creationId="{26CFB482-DF43-63D0-8C9D-CE436BF3B717}"/>
          </ac:cxnSpMkLst>
        </pc:cxnChg>
      </pc:sldChg>
      <pc:sldMasterChg chg="delSldLayout">
        <pc:chgData name="Herbert Xin" userId="e9a22dce-685b-4760-b3ee-62caa91fb046" providerId="ADAL" clId="{0155AF36-DEBC-4CCB-A865-A59CEEB4C674}" dt="2024-03-22T03:40:21.674" v="241" actId="47"/>
        <pc:sldMasterMkLst>
          <pc:docMk/>
          <pc:sldMasterMk cId="2680692434" sldId="2147483725"/>
        </pc:sldMasterMkLst>
        <pc:sldLayoutChg chg="del">
          <pc:chgData name="Herbert Xin" userId="e9a22dce-685b-4760-b3ee-62caa91fb046" providerId="ADAL" clId="{0155AF36-DEBC-4CCB-A865-A59CEEB4C674}" dt="2024-03-22T03:40:21.674" v="241" actId="47"/>
          <pc:sldLayoutMkLst>
            <pc:docMk/>
            <pc:sldMasterMk cId="2680692434" sldId="2147483725"/>
            <pc:sldLayoutMk cId="4007411120" sldId="2147483749"/>
          </pc:sldLayoutMkLst>
        </pc:sldLayoutChg>
      </pc:sldMasterChg>
    </pc:docChg>
  </pc:docChgLst>
  <pc:docChgLst>
    <pc:chgData name="Herbert Xin" userId="e9a22dce-685b-4760-b3ee-62caa91fb046" providerId="ADAL" clId="{3CCCEA19-90E0-5549-915E-6E93E6F50C23}"/>
    <pc:docChg chg="undo custSel addSld delSld modSld sldOrd">
      <pc:chgData name="Herbert Xin" userId="e9a22dce-685b-4760-b3ee-62caa91fb046" providerId="ADAL" clId="{3CCCEA19-90E0-5549-915E-6E93E6F50C23}" dt="2024-04-15T00:03:13.485" v="263" actId="2696"/>
      <pc:docMkLst>
        <pc:docMk/>
      </pc:docMkLst>
      <pc:sldChg chg="modSp mod">
        <pc:chgData name="Herbert Xin" userId="e9a22dce-685b-4760-b3ee-62caa91fb046" providerId="ADAL" clId="{3CCCEA19-90E0-5549-915E-6E93E6F50C23}" dt="2024-04-14T05:39:46.127" v="1" actId="20577"/>
        <pc:sldMkLst>
          <pc:docMk/>
          <pc:sldMk cId="2193066032" sldId="412"/>
        </pc:sldMkLst>
        <pc:spChg chg="mod">
          <ac:chgData name="Herbert Xin" userId="e9a22dce-685b-4760-b3ee-62caa91fb046" providerId="ADAL" clId="{3CCCEA19-90E0-5549-915E-6E93E6F50C23}" dt="2024-04-14T05:39:46.127" v="1" actId="20577"/>
          <ac:spMkLst>
            <pc:docMk/>
            <pc:sldMk cId="2193066032" sldId="412"/>
            <ac:spMk id="3" creationId="{C671CA14-3B78-2172-AC15-E12ADF11AAD9}"/>
          </ac:spMkLst>
        </pc:spChg>
      </pc:sldChg>
      <pc:sldChg chg="modSp mod">
        <pc:chgData name="Herbert Xin" userId="e9a22dce-685b-4760-b3ee-62caa91fb046" providerId="ADAL" clId="{3CCCEA19-90E0-5549-915E-6E93E6F50C23}" dt="2024-04-14T06:06:16.298" v="174" actId="20577"/>
        <pc:sldMkLst>
          <pc:docMk/>
          <pc:sldMk cId="365589599" sldId="413"/>
        </pc:sldMkLst>
        <pc:spChg chg="mod">
          <ac:chgData name="Herbert Xin" userId="e9a22dce-685b-4760-b3ee-62caa91fb046" providerId="ADAL" clId="{3CCCEA19-90E0-5549-915E-6E93E6F50C23}" dt="2024-04-14T06:06:16.298" v="174" actId="20577"/>
          <ac:spMkLst>
            <pc:docMk/>
            <pc:sldMk cId="365589599" sldId="413"/>
            <ac:spMk id="3" creationId="{52642094-ED1E-DFB7-DF48-D5AFEDD64A1F}"/>
          </ac:spMkLst>
        </pc:spChg>
      </pc:sldChg>
      <pc:sldChg chg="add del ord">
        <pc:chgData name="Herbert Xin" userId="e9a22dce-685b-4760-b3ee-62caa91fb046" providerId="ADAL" clId="{3CCCEA19-90E0-5549-915E-6E93E6F50C23}" dt="2024-04-14T05:44:52.896" v="100" actId="20578"/>
        <pc:sldMkLst>
          <pc:docMk/>
          <pc:sldMk cId="3336835111" sldId="427"/>
        </pc:sldMkLst>
      </pc:sldChg>
      <pc:sldChg chg="add del">
        <pc:chgData name="Herbert Xin" userId="e9a22dce-685b-4760-b3ee-62caa91fb046" providerId="ADAL" clId="{3CCCEA19-90E0-5549-915E-6E93E6F50C23}" dt="2024-04-14T05:44:40.815" v="98"/>
        <pc:sldMkLst>
          <pc:docMk/>
          <pc:sldMk cId="3341074230" sldId="427"/>
        </pc:sldMkLst>
      </pc:sldChg>
      <pc:sldChg chg="modSp mod ord">
        <pc:chgData name="Herbert Xin" userId="e9a22dce-685b-4760-b3ee-62caa91fb046" providerId="ADAL" clId="{3CCCEA19-90E0-5549-915E-6E93E6F50C23}" dt="2024-04-14T06:07:36.161" v="204" actId="313"/>
        <pc:sldMkLst>
          <pc:docMk/>
          <pc:sldMk cId="2019771179" sldId="487"/>
        </pc:sldMkLst>
        <pc:spChg chg="mod">
          <ac:chgData name="Herbert Xin" userId="e9a22dce-685b-4760-b3ee-62caa91fb046" providerId="ADAL" clId="{3CCCEA19-90E0-5549-915E-6E93E6F50C23}" dt="2024-04-14T06:07:36.161" v="204" actId="313"/>
          <ac:spMkLst>
            <pc:docMk/>
            <pc:sldMk cId="2019771179" sldId="487"/>
            <ac:spMk id="2" creationId="{67CE31AB-86CD-D9A8-7A20-9087F445738F}"/>
          </ac:spMkLst>
        </pc:spChg>
      </pc:sldChg>
      <pc:sldChg chg="add del ord">
        <pc:chgData name="Herbert Xin" userId="e9a22dce-685b-4760-b3ee-62caa91fb046" providerId="ADAL" clId="{3CCCEA19-90E0-5549-915E-6E93E6F50C23}" dt="2024-04-14T05:44:52.896" v="100" actId="20578"/>
        <pc:sldMkLst>
          <pc:docMk/>
          <pc:sldMk cId="2252898411" sldId="517"/>
        </pc:sldMkLst>
      </pc:sldChg>
      <pc:sldChg chg="add del">
        <pc:chgData name="Herbert Xin" userId="e9a22dce-685b-4760-b3ee-62caa91fb046" providerId="ADAL" clId="{3CCCEA19-90E0-5549-915E-6E93E6F50C23}" dt="2024-04-14T05:44:40.815" v="98"/>
        <pc:sldMkLst>
          <pc:docMk/>
          <pc:sldMk cId="4103049020" sldId="517"/>
        </pc:sldMkLst>
      </pc:sldChg>
      <pc:sldChg chg="add del">
        <pc:chgData name="Herbert Xin" userId="e9a22dce-685b-4760-b3ee-62caa91fb046" providerId="ADAL" clId="{3CCCEA19-90E0-5549-915E-6E93E6F50C23}" dt="2024-04-14T05:44:40.815" v="98"/>
        <pc:sldMkLst>
          <pc:docMk/>
          <pc:sldMk cId="3066276976" sldId="518"/>
        </pc:sldMkLst>
      </pc:sldChg>
      <pc:sldChg chg="add del ord">
        <pc:chgData name="Herbert Xin" userId="e9a22dce-685b-4760-b3ee-62caa91fb046" providerId="ADAL" clId="{3CCCEA19-90E0-5549-915E-6E93E6F50C23}" dt="2024-04-14T05:44:52.896" v="100" actId="20578"/>
        <pc:sldMkLst>
          <pc:docMk/>
          <pc:sldMk cId="3454245206" sldId="518"/>
        </pc:sldMkLst>
      </pc:sldChg>
      <pc:sldChg chg="add del ord">
        <pc:chgData name="Herbert Xin" userId="e9a22dce-685b-4760-b3ee-62caa91fb046" providerId="ADAL" clId="{3CCCEA19-90E0-5549-915E-6E93E6F50C23}" dt="2024-04-14T05:44:52.896" v="100" actId="20578"/>
        <pc:sldMkLst>
          <pc:docMk/>
          <pc:sldMk cId="1314065348" sldId="519"/>
        </pc:sldMkLst>
      </pc:sldChg>
      <pc:sldChg chg="add del">
        <pc:chgData name="Herbert Xin" userId="e9a22dce-685b-4760-b3ee-62caa91fb046" providerId="ADAL" clId="{3CCCEA19-90E0-5549-915E-6E93E6F50C23}" dt="2024-04-14T05:44:40.815" v="98"/>
        <pc:sldMkLst>
          <pc:docMk/>
          <pc:sldMk cId="3894297219" sldId="519"/>
        </pc:sldMkLst>
      </pc:sldChg>
      <pc:sldChg chg="add del">
        <pc:chgData name="Herbert Xin" userId="e9a22dce-685b-4760-b3ee-62caa91fb046" providerId="ADAL" clId="{3CCCEA19-90E0-5549-915E-6E93E6F50C23}" dt="2024-04-14T05:44:40.815" v="98"/>
        <pc:sldMkLst>
          <pc:docMk/>
          <pc:sldMk cId="2005295565" sldId="520"/>
        </pc:sldMkLst>
      </pc:sldChg>
      <pc:sldChg chg="add del ord">
        <pc:chgData name="Herbert Xin" userId="e9a22dce-685b-4760-b3ee-62caa91fb046" providerId="ADAL" clId="{3CCCEA19-90E0-5549-915E-6E93E6F50C23}" dt="2024-04-14T05:44:52.896" v="100" actId="20578"/>
        <pc:sldMkLst>
          <pc:docMk/>
          <pc:sldMk cId="4047684190" sldId="520"/>
        </pc:sldMkLst>
      </pc:sldChg>
      <pc:sldChg chg="add del ord">
        <pc:chgData name="Herbert Xin" userId="e9a22dce-685b-4760-b3ee-62caa91fb046" providerId="ADAL" clId="{3CCCEA19-90E0-5549-915E-6E93E6F50C23}" dt="2024-04-14T05:44:52.896" v="100" actId="20578"/>
        <pc:sldMkLst>
          <pc:docMk/>
          <pc:sldMk cId="1468620139" sldId="521"/>
        </pc:sldMkLst>
      </pc:sldChg>
      <pc:sldChg chg="add del">
        <pc:chgData name="Herbert Xin" userId="e9a22dce-685b-4760-b3ee-62caa91fb046" providerId="ADAL" clId="{3CCCEA19-90E0-5549-915E-6E93E6F50C23}" dt="2024-04-14T05:44:40.815" v="98"/>
        <pc:sldMkLst>
          <pc:docMk/>
          <pc:sldMk cId="2205598566" sldId="521"/>
        </pc:sldMkLst>
      </pc:sldChg>
      <pc:sldChg chg="add del ord">
        <pc:chgData name="Herbert Xin" userId="e9a22dce-685b-4760-b3ee-62caa91fb046" providerId="ADAL" clId="{3CCCEA19-90E0-5549-915E-6E93E6F50C23}" dt="2024-04-14T05:44:52.896" v="100" actId="20578"/>
        <pc:sldMkLst>
          <pc:docMk/>
          <pc:sldMk cId="1301491444" sldId="522"/>
        </pc:sldMkLst>
      </pc:sldChg>
      <pc:sldChg chg="add del">
        <pc:chgData name="Herbert Xin" userId="e9a22dce-685b-4760-b3ee-62caa91fb046" providerId="ADAL" clId="{3CCCEA19-90E0-5549-915E-6E93E6F50C23}" dt="2024-04-14T05:44:40.815" v="98"/>
        <pc:sldMkLst>
          <pc:docMk/>
          <pc:sldMk cId="1713437912" sldId="522"/>
        </pc:sldMkLst>
      </pc:sldChg>
      <pc:sldChg chg="add del ord">
        <pc:chgData name="Herbert Xin" userId="e9a22dce-685b-4760-b3ee-62caa91fb046" providerId="ADAL" clId="{3CCCEA19-90E0-5549-915E-6E93E6F50C23}" dt="2024-04-14T05:44:52.896" v="100" actId="20578"/>
        <pc:sldMkLst>
          <pc:docMk/>
          <pc:sldMk cId="2507554538" sldId="523"/>
        </pc:sldMkLst>
      </pc:sldChg>
      <pc:sldChg chg="add del">
        <pc:chgData name="Herbert Xin" userId="e9a22dce-685b-4760-b3ee-62caa91fb046" providerId="ADAL" clId="{3CCCEA19-90E0-5549-915E-6E93E6F50C23}" dt="2024-04-14T05:44:40.815" v="98"/>
        <pc:sldMkLst>
          <pc:docMk/>
          <pc:sldMk cId="3090091834" sldId="523"/>
        </pc:sldMkLst>
      </pc:sldChg>
      <pc:sldChg chg="add del">
        <pc:chgData name="Herbert Xin" userId="e9a22dce-685b-4760-b3ee-62caa91fb046" providerId="ADAL" clId="{3CCCEA19-90E0-5549-915E-6E93E6F50C23}" dt="2024-04-14T05:44:40.815" v="98"/>
        <pc:sldMkLst>
          <pc:docMk/>
          <pc:sldMk cId="69106602" sldId="524"/>
        </pc:sldMkLst>
      </pc:sldChg>
      <pc:sldChg chg="add del ord">
        <pc:chgData name="Herbert Xin" userId="e9a22dce-685b-4760-b3ee-62caa91fb046" providerId="ADAL" clId="{3CCCEA19-90E0-5549-915E-6E93E6F50C23}" dt="2024-04-14T05:44:52.896" v="100" actId="20578"/>
        <pc:sldMkLst>
          <pc:docMk/>
          <pc:sldMk cId="2889906902" sldId="524"/>
        </pc:sldMkLst>
      </pc:sldChg>
      <pc:sldChg chg="add del">
        <pc:chgData name="Herbert Xin" userId="e9a22dce-685b-4760-b3ee-62caa91fb046" providerId="ADAL" clId="{3CCCEA19-90E0-5549-915E-6E93E6F50C23}" dt="2024-04-14T05:44:40.815" v="98"/>
        <pc:sldMkLst>
          <pc:docMk/>
          <pc:sldMk cId="309837311" sldId="525"/>
        </pc:sldMkLst>
      </pc:sldChg>
      <pc:sldChg chg="add del ord">
        <pc:chgData name="Herbert Xin" userId="e9a22dce-685b-4760-b3ee-62caa91fb046" providerId="ADAL" clId="{3CCCEA19-90E0-5549-915E-6E93E6F50C23}" dt="2024-04-14T05:44:52.896" v="100" actId="20578"/>
        <pc:sldMkLst>
          <pc:docMk/>
          <pc:sldMk cId="881335218" sldId="525"/>
        </pc:sldMkLst>
      </pc:sldChg>
      <pc:sldChg chg="add del ord">
        <pc:chgData name="Herbert Xin" userId="e9a22dce-685b-4760-b3ee-62caa91fb046" providerId="ADAL" clId="{3CCCEA19-90E0-5549-915E-6E93E6F50C23}" dt="2024-04-14T05:44:52.896" v="100" actId="20578"/>
        <pc:sldMkLst>
          <pc:docMk/>
          <pc:sldMk cId="3248857543" sldId="526"/>
        </pc:sldMkLst>
      </pc:sldChg>
      <pc:sldChg chg="add del">
        <pc:chgData name="Herbert Xin" userId="e9a22dce-685b-4760-b3ee-62caa91fb046" providerId="ADAL" clId="{3CCCEA19-90E0-5549-915E-6E93E6F50C23}" dt="2024-04-14T05:44:40.815" v="98"/>
        <pc:sldMkLst>
          <pc:docMk/>
          <pc:sldMk cId="3404336987" sldId="526"/>
        </pc:sldMkLst>
      </pc:sldChg>
      <pc:sldChg chg="add del">
        <pc:chgData name="Herbert Xin" userId="e9a22dce-685b-4760-b3ee-62caa91fb046" providerId="ADAL" clId="{3CCCEA19-90E0-5549-915E-6E93E6F50C23}" dt="2024-04-14T05:44:40.815" v="98"/>
        <pc:sldMkLst>
          <pc:docMk/>
          <pc:sldMk cId="120987846" sldId="527"/>
        </pc:sldMkLst>
      </pc:sldChg>
      <pc:sldChg chg="add del ord">
        <pc:chgData name="Herbert Xin" userId="e9a22dce-685b-4760-b3ee-62caa91fb046" providerId="ADAL" clId="{3CCCEA19-90E0-5549-915E-6E93E6F50C23}" dt="2024-04-14T05:44:52.896" v="100" actId="20578"/>
        <pc:sldMkLst>
          <pc:docMk/>
          <pc:sldMk cId="3418751236" sldId="527"/>
        </pc:sldMkLst>
      </pc:sldChg>
      <pc:sldChg chg="add del">
        <pc:chgData name="Herbert Xin" userId="e9a22dce-685b-4760-b3ee-62caa91fb046" providerId="ADAL" clId="{3CCCEA19-90E0-5549-915E-6E93E6F50C23}" dt="2024-04-14T05:44:40.815" v="98"/>
        <pc:sldMkLst>
          <pc:docMk/>
          <pc:sldMk cId="2610127308" sldId="528"/>
        </pc:sldMkLst>
      </pc:sldChg>
      <pc:sldChg chg="add del ord">
        <pc:chgData name="Herbert Xin" userId="e9a22dce-685b-4760-b3ee-62caa91fb046" providerId="ADAL" clId="{3CCCEA19-90E0-5549-915E-6E93E6F50C23}" dt="2024-04-14T05:44:52.896" v="100" actId="20578"/>
        <pc:sldMkLst>
          <pc:docMk/>
          <pc:sldMk cId="3259982662" sldId="528"/>
        </pc:sldMkLst>
      </pc:sldChg>
      <pc:sldChg chg="add del ord">
        <pc:chgData name="Herbert Xin" userId="e9a22dce-685b-4760-b3ee-62caa91fb046" providerId="ADAL" clId="{3CCCEA19-90E0-5549-915E-6E93E6F50C23}" dt="2024-04-14T05:44:52.896" v="100" actId="20578"/>
        <pc:sldMkLst>
          <pc:docMk/>
          <pc:sldMk cId="2005582415" sldId="529"/>
        </pc:sldMkLst>
      </pc:sldChg>
      <pc:sldChg chg="add del">
        <pc:chgData name="Herbert Xin" userId="e9a22dce-685b-4760-b3ee-62caa91fb046" providerId="ADAL" clId="{3CCCEA19-90E0-5549-915E-6E93E6F50C23}" dt="2024-04-14T05:44:40.815" v="98"/>
        <pc:sldMkLst>
          <pc:docMk/>
          <pc:sldMk cId="2120446648" sldId="529"/>
        </pc:sldMkLst>
      </pc:sldChg>
      <pc:sldChg chg="add del">
        <pc:chgData name="Herbert Xin" userId="e9a22dce-685b-4760-b3ee-62caa91fb046" providerId="ADAL" clId="{3CCCEA19-90E0-5549-915E-6E93E6F50C23}" dt="2024-04-14T05:44:40.815" v="98"/>
        <pc:sldMkLst>
          <pc:docMk/>
          <pc:sldMk cId="522327660" sldId="530"/>
        </pc:sldMkLst>
      </pc:sldChg>
      <pc:sldChg chg="add del ord">
        <pc:chgData name="Herbert Xin" userId="e9a22dce-685b-4760-b3ee-62caa91fb046" providerId="ADAL" clId="{3CCCEA19-90E0-5549-915E-6E93E6F50C23}" dt="2024-04-14T05:44:52.896" v="100" actId="20578"/>
        <pc:sldMkLst>
          <pc:docMk/>
          <pc:sldMk cId="2799846042" sldId="530"/>
        </pc:sldMkLst>
      </pc:sldChg>
      <pc:sldChg chg="add del ord">
        <pc:chgData name="Herbert Xin" userId="e9a22dce-685b-4760-b3ee-62caa91fb046" providerId="ADAL" clId="{3CCCEA19-90E0-5549-915E-6E93E6F50C23}" dt="2024-04-14T05:44:52.896" v="100" actId="20578"/>
        <pc:sldMkLst>
          <pc:docMk/>
          <pc:sldMk cId="903428062" sldId="531"/>
        </pc:sldMkLst>
      </pc:sldChg>
      <pc:sldChg chg="add del">
        <pc:chgData name="Herbert Xin" userId="e9a22dce-685b-4760-b3ee-62caa91fb046" providerId="ADAL" clId="{3CCCEA19-90E0-5549-915E-6E93E6F50C23}" dt="2024-04-14T05:44:40.815" v="98"/>
        <pc:sldMkLst>
          <pc:docMk/>
          <pc:sldMk cId="3978268844" sldId="531"/>
        </pc:sldMkLst>
      </pc:sldChg>
      <pc:sldChg chg="add del ord">
        <pc:chgData name="Herbert Xin" userId="e9a22dce-685b-4760-b3ee-62caa91fb046" providerId="ADAL" clId="{3CCCEA19-90E0-5549-915E-6E93E6F50C23}" dt="2024-04-14T05:44:52.896" v="100" actId="20578"/>
        <pc:sldMkLst>
          <pc:docMk/>
          <pc:sldMk cId="3597545910" sldId="532"/>
        </pc:sldMkLst>
      </pc:sldChg>
      <pc:sldChg chg="add del">
        <pc:chgData name="Herbert Xin" userId="e9a22dce-685b-4760-b3ee-62caa91fb046" providerId="ADAL" clId="{3CCCEA19-90E0-5549-915E-6E93E6F50C23}" dt="2024-04-14T05:44:40.815" v="98"/>
        <pc:sldMkLst>
          <pc:docMk/>
          <pc:sldMk cId="3688542306" sldId="532"/>
        </pc:sldMkLst>
      </pc:sldChg>
      <pc:sldChg chg="add del ord">
        <pc:chgData name="Herbert Xin" userId="e9a22dce-685b-4760-b3ee-62caa91fb046" providerId="ADAL" clId="{3CCCEA19-90E0-5549-915E-6E93E6F50C23}" dt="2024-04-14T05:44:52.896" v="100" actId="20578"/>
        <pc:sldMkLst>
          <pc:docMk/>
          <pc:sldMk cId="434207525" sldId="533"/>
        </pc:sldMkLst>
      </pc:sldChg>
      <pc:sldChg chg="add del">
        <pc:chgData name="Herbert Xin" userId="e9a22dce-685b-4760-b3ee-62caa91fb046" providerId="ADAL" clId="{3CCCEA19-90E0-5549-915E-6E93E6F50C23}" dt="2024-04-14T05:44:40.815" v="98"/>
        <pc:sldMkLst>
          <pc:docMk/>
          <pc:sldMk cId="2039205642" sldId="533"/>
        </pc:sldMkLst>
      </pc:sldChg>
      <pc:sldChg chg="add del ord">
        <pc:chgData name="Herbert Xin" userId="e9a22dce-685b-4760-b3ee-62caa91fb046" providerId="ADAL" clId="{3CCCEA19-90E0-5549-915E-6E93E6F50C23}" dt="2024-04-14T05:44:52.896" v="100" actId="20578"/>
        <pc:sldMkLst>
          <pc:docMk/>
          <pc:sldMk cId="411100567" sldId="534"/>
        </pc:sldMkLst>
      </pc:sldChg>
      <pc:sldChg chg="add del">
        <pc:chgData name="Herbert Xin" userId="e9a22dce-685b-4760-b3ee-62caa91fb046" providerId="ADAL" clId="{3CCCEA19-90E0-5549-915E-6E93E6F50C23}" dt="2024-04-14T05:44:40.815" v="98"/>
        <pc:sldMkLst>
          <pc:docMk/>
          <pc:sldMk cId="2474050519" sldId="534"/>
        </pc:sldMkLst>
      </pc:sldChg>
      <pc:sldChg chg="add del ord">
        <pc:chgData name="Herbert Xin" userId="e9a22dce-685b-4760-b3ee-62caa91fb046" providerId="ADAL" clId="{3CCCEA19-90E0-5549-915E-6E93E6F50C23}" dt="2024-04-14T05:44:52.896" v="100" actId="20578"/>
        <pc:sldMkLst>
          <pc:docMk/>
          <pc:sldMk cId="2450493376" sldId="535"/>
        </pc:sldMkLst>
      </pc:sldChg>
      <pc:sldChg chg="add del">
        <pc:chgData name="Herbert Xin" userId="e9a22dce-685b-4760-b3ee-62caa91fb046" providerId="ADAL" clId="{3CCCEA19-90E0-5549-915E-6E93E6F50C23}" dt="2024-04-14T05:44:40.815" v="98"/>
        <pc:sldMkLst>
          <pc:docMk/>
          <pc:sldMk cId="4198632309" sldId="535"/>
        </pc:sldMkLst>
      </pc:sldChg>
      <pc:sldChg chg="add del">
        <pc:chgData name="Herbert Xin" userId="e9a22dce-685b-4760-b3ee-62caa91fb046" providerId="ADAL" clId="{3CCCEA19-90E0-5549-915E-6E93E6F50C23}" dt="2024-04-14T05:44:40.815" v="98"/>
        <pc:sldMkLst>
          <pc:docMk/>
          <pc:sldMk cId="1443852286" sldId="536"/>
        </pc:sldMkLst>
      </pc:sldChg>
      <pc:sldChg chg="add del ord">
        <pc:chgData name="Herbert Xin" userId="e9a22dce-685b-4760-b3ee-62caa91fb046" providerId="ADAL" clId="{3CCCEA19-90E0-5549-915E-6E93E6F50C23}" dt="2024-04-14T05:44:52.896" v="100" actId="20578"/>
        <pc:sldMkLst>
          <pc:docMk/>
          <pc:sldMk cId="3764001543" sldId="536"/>
        </pc:sldMkLst>
      </pc:sldChg>
      <pc:sldChg chg="add del ord">
        <pc:chgData name="Herbert Xin" userId="e9a22dce-685b-4760-b3ee-62caa91fb046" providerId="ADAL" clId="{3CCCEA19-90E0-5549-915E-6E93E6F50C23}" dt="2024-04-14T05:44:52.896" v="100" actId="20578"/>
        <pc:sldMkLst>
          <pc:docMk/>
          <pc:sldMk cId="1818384040" sldId="537"/>
        </pc:sldMkLst>
      </pc:sldChg>
      <pc:sldChg chg="add del">
        <pc:chgData name="Herbert Xin" userId="e9a22dce-685b-4760-b3ee-62caa91fb046" providerId="ADAL" clId="{3CCCEA19-90E0-5549-915E-6E93E6F50C23}" dt="2024-04-14T05:44:40.815" v="98"/>
        <pc:sldMkLst>
          <pc:docMk/>
          <pc:sldMk cId="3486926593" sldId="537"/>
        </pc:sldMkLst>
      </pc:sldChg>
      <pc:sldChg chg="add del">
        <pc:chgData name="Herbert Xin" userId="e9a22dce-685b-4760-b3ee-62caa91fb046" providerId="ADAL" clId="{3CCCEA19-90E0-5549-915E-6E93E6F50C23}" dt="2024-04-14T05:44:40.815" v="98"/>
        <pc:sldMkLst>
          <pc:docMk/>
          <pc:sldMk cId="242501204" sldId="538"/>
        </pc:sldMkLst>
      </pc:sldChg>
      <pc:sldChg chg="add del ord">
        <pc:chgData name="Herbert Xin" userId="e9a22dce-685b-4760-b3ee-62caa91fb046" providerId="ADAL" clId="{3CCCEA19-90E0-5549-915E-6E93E6F50C23}" dt="2024-04-14T05:44:52.896" v="100" actId="20578"/>
        <pc:sldMkLst>
          <pc:docMk/>
          <pc:sldMk cId="1618843587" sldId="538"/>
        </pc:sldMkLst>
      </pc:sldChg>
      <pc:sldChg chg="add del ord">
        <pc:chgData name="Herbert Xin" userId="e9a22dce-685b-4760-b3ee-62caa91fb046" providerId="ADAL" clId="{3CCCEA19-90E0-5549-915E-6E93E6F50C23}" dt="2024-04-14T05:44:52.896" v="100" actId="20578"/>
        <pc:sldMkLst>
          <pc:docMk/>
          <pc:sldMk cId="1703679951" sldId="539"/>
        </pc:sldMkLst>
      </pc:sldChg>
      <pc:sldChg chg="add del">
        <pc:chgData name="Herbert Xin" userId="e9a22dce-685b-4760-b3ee-62caa91fb046" providerId="ADAL" clId="{3CCCEA19-90E0-5549-915E-6E93E6F50C23}" dt="2024-04-14T05:44:40.815" v="98"/>
        <pc:sldMkLst>
          <pc:docMk/>
          <pc:sldMk cId="2902403880" sldId="539"/>
        </pc:sldMkLst>
      </pc:sldChg>
      <pc:sldChg chg="add del">
        <pc:chgData name="Herbert Xin" userId="e9a22dce-685b-4760-b3ee-62caa91fb046" providerId="ADAL" clId="{3CCCEA19-90E0-5549-915E-6E93E6F50C23}" dt="2024-04-14T05:44:40.815" v="98"/>
        <pc:sldMkLst>
          <pc:docMk/>
          <pc:sldMk cId="2760459747" sldId="540"/>
        </pc:sldMkLst>
      </pc:sldChg>
      <pc:sldChg chg="add del ord">
        <pc:chgData name="Herbert Xin" userId="e9a22dce-685b-4760-b3ee-62caa91fb046" providerId="ADAL" clId="{3CCCEA19-90E0-5549-915E-6E93E6F50C23}" dt="2024-04-14T05:44:52.896" v="100" actId="20578"/>
        <pc:sldMkLst>
          <pc:docMk/>
          <pc:sldMk cId="3579207815" sldId="540"/>
        </pc:sldMkLst>
      </pc:sldChg>
      <pc:sldChg chg="add del ord">
        <pc:chgData name="Herbert Xin" userId="e9a22dce-685b-4760-b3ee-62caa91fb046" providerId="ADAL" clId="{3CCCEA19-90E0-5549-915E-6E93E6F50C23}" dt="2024-04-14T05:44:52.896" v="100" actId="20578"/>
        <pc:sldMkLst>
          <pc:docMk/>
          <pc:sldMk cId="668129833" sldId="541"/>
        </pc:sldMkLst>
      </pc:sldChg>
      <pc:sldChg chg="add del">
        <pc:chgData name="Herbert Xin" userId="e9a22dce-685b-4760-b3ee-62caa91fb046" providerId="ADAL" clId="{3CCCEA19-90E0-5549-915E-6E93E6F50C23}" dt="2024-04-14T05:44:40.815" v="98"/>
        <pc:sldMkLst>
          <pc:docMk/>
          <pc:sldMk cId="2299838896" sldId="541"/>
        </pc:sldMkLst>
      </pc:sldChg>
      <pc:sldChg chg="add del ord">
        <pc:chgData name="Herbert Xin" userId="e9a22dce-685b-4760-b3ee-62caa91fb046" providerId="ADAL" clId="{3CCCEA19-90E0-5549-915E-6E93E6F50C23}" dt="2024-04-14T05:44:52.896" v="100" actId="20578"/>
        <pc:sldMkLst>
          <pc:docMk/>
          <pc:sldMk cId="1835461259" sldId="542"/>
        </pc:sldMkLst>
      </pc:sldChg>
      <pc:sldChg chg="add del">
        <pc:chgData name="Herbert Xin" userId="e9a22dce-685b-4760-b3ee-62caa91fb046" providerId="ADAL" clId="{3CCCEA19-90E0-5549-915E-6E93E6F50C23}" dt="2024-04-14T05:44:40.815" v="98"/>
        <pc:sldMkLst>
          <pc:docMk/>
          <pc:sldMk cId="3757454932" sldId="542"/>
        </pc:sldMkLst>
      </pc:sldChg>
      <pc:sldChg chg="add del">
        <pc:chgData name="Herbert Xin" userId="e9a22dce-685b-4760-b3ee-62caa91fb046" providerId="ADAL" clId="{3CCCEA19-90E0-5549-915E-6E93E6F50C23}" dt="2024-04-14T05:44:40.815" v="98"/>
        <pc:sldMkLst>
          <pc:docMk/>
          <pc:sldMk cId="817504187" sldId="543"/>
        </pc:sldMkLst>
      </pc:sldChg>
      <pc:sldChg chg="add del ord">
        <pc:chgData name="Herbert Xin" userId="e9a22dce-685b-4760-b3ee-62caa91fb046" providerId="ADAL" clId="{3CCCEA19-90E0-5549-915E-6E93E6F50C23}" dt="2024-04-14T05:44:52.896" v="100" actId="20578"/>
        <pc:sldMkLst>
          <pc:docMk/>
          <pc:sldMk cId="2555840562" sldId="543"/>
        </pc:sldMkLst>
      </pc:sldChg>
      <pc:sldChg chg="add del">
        <pc:chgData name="Herbert Xin" userId="e9a22dce-685b-4760-b3ee-62caa91fb046" providerId="ADAL" clId="{3CCCEA19-90E0-5549-915E-6E93E6F50C23}" dt="2024-04-14T05:44:40.815" v="98"/>
        <pc:sldMkLst>
          <pc:docMk/>
          <pc:sldMk cId="160488049" sldId="544"/>
        </pc:sldMkLst>
      </pc:sldChg>
      <pc:sldChg chg="add del ord">
        <pc:chgData name="Herbert Xin" userId="e9a22dce-685b-4760-b3ee-62caa91fb046" providerId="ADAL" clId="{3CCCEA19-90E0-5549-915E-6E93E6F50C23}" dt="2024-04-14T05:44:52.896" v="100" actId="20578"/>
        <pc:sldMkLst>
          <pc:docMk/>
          <pc:sldMk cId="2200298582" sldId="544"/>
        </pc:sldMkLst>
      </pc:sldChg>
      <pc:sldChg chg="add del">
        <pc:chgData name="Herbert Xin" userId="e9a22dce-685b-4760-b3ee-62caa91fb046" providerId="ADAL" clId="{3CCCEA19-90E0-5549-915E-6E93E6F50C23}" dt="2024-04-14T05:44:40.815" v="98"/>
        <pc:sldMkLst>
          <pc:docMk/>
          <pc:sldMk cId="1687995068" sldId="545"/>
        </pc:sldMkLst>
      </pc:sldChg>
      <pc:sldChg chg="add del ord">
        <pc:chgData name="Herbert Xin" userId="e9a22dce-685b-4760-b3ee-62caa91fb046" providerId="ADAL" clId="{3CCCEA19-90E0-5549-915E-6E93E6F50C23}" dt="2024-04-14T05:44:52.896" v="100" actId="20578"/>
        <pc:sldMkLst>
          <pc:docMk/>
          <pc:sldMk cId="2492656383" sldId="545"/>
        </pc:sldMkLst>
      </pc:sldChg>
      <pc:sldChg chg="add del ord">
        <pc:chgData name="Herbert Xin" userId="e9a22dce-685b-4760-b3ee-62caa91fb046" providerId="ADAL" clId="{3CCCEA19-90E0-5549-915E-6E93E6F50C23}" dt="2024-04-14T05:44:52.896" v="100" actId="20578"/>
        <pc:sldMkLst>
          <pc:docMk/>
          <pc:sldMk cId="181873841" sldId="546"/>
        </pc:sldMkLst>
      </pc:sldChg>
      <pc:sldChg chg="add del">
        <pc:chgData name="Herbert Xin" userId="e9a22dce-685b-4760-b3ee-62caa91fb046" providerId="ADAL" clId="{3CCCEA19-90E0-5549-915E-6E93E6F50C23}" dt="2024-04-14T05:44:40.815" v="98"/>
        <pc:sldMkLst>
          <pc:docMk/>
          <pc:sldMk cId="2709220413" sldId="546"/>
        </pc:sldMkLst>
      </pc:sldChg>
      <pc:sldChg chg="add del ord">
        <pc:chgData name="Herbert Xin" userId="e9a22dce-685b-4760-b3ee-62caa91fb046" providerId="ADAL" clId="{3CCCEA19-90E0-5549-915E-6E93E6F50C23}" dt="2024-04-14T05:44:52.896" v="100" actId="20578"/>
        <pc:sldMkLst>
          <pc:docMk/>
          <pc:sldMk cId="695256319" sldId="547"/>
        </pc:sldMkLst>
      </pc:sldChg>
      <pc:sldChg chg="add del">
        <pc:chgData name="Herbert Xin" userId="e9a22dce-685b-4760-b3ee-62caa91fb046" providerId="ADAL" clId="{3CCCEA19-90E0-5549-915E-6E93E6F50C23}" dt="2024-04-14T05:44:40.815" v="98"/>
        <pc:sldMkLst>
          <pc:docMk/>
          <pc:sldMk cId="1004063259" sldId="547"/>
        </pc:sldMkLst>
      </pc:sldChg>
      <pc:sldChg chg="add del ord">
        <pc:chgData name="Herbert Xin" userId="e9a22dce-685b-4760-b3ee-62caa91fb046" providerId="ADAL" clId="{3CCCEA19-90E0-5549-915E-6E93E6F50C23}" dt="2024-04-14T05:44:52.896" v="100" actId="20578"/>
        <pc:sldMkLst>
          <pc:docMk/>
          <pc:sldMk cId="1846516990" sldId="548"/>
        </pc:sldMkLst>
      </pc:sldChg>
      <pc:sldChg chg="add del">
        <pc:chgData name="Herbert Xin" userId="e9a22dce-685b-4760-b3ee-62caa91fb046" providerId="ADAL" clId="{3CCCEA19-90E0-5549-915E-6E93E6F50C23}" dt="2024-04-14T05:44:40.815" v="98"/>
        <pc:sldMkLst>
          <pc:docMk/>
          <pc:sldMk cId="3233070778" sldId="548"/>
        </pc:sldMkLst>
      </pc:sldChg>
      <pc:sldChg chg="add del">
        <pc:chgData name="Herbert Xin" userId="e9a22dce-685b-4760-b3ee-62caa91fb046" providerId="ADAL" clId="{3CCCEA19-90E0-5549-915E-6E93E6F50C23}" dt="2024-04-14T05:44:40.815" v="98"/>
        <pc:sldMkLst>
          <pc:docMk/>
          <pc:sldMk cId="1782472850" sldId="549"/>
        </pc:sldMkLst>
      </pc:sldChg>
      <pc:sldChg chg="add del ord">
        <pc:chgData name="Herbert Xin" userId="e9a22dce-685b-4760-b3ee-62caa91fb046" providerId="ADAL" clId="{3CCCEA19-90E0-5549-915E-6E93E6F50C23}" dt="2024-04-14T05:44:52.896" v="100" actId="20578"/>
        <pc:sldMkLst>
          <pc:docMk/>
          <pc:sldMk cId="4005653655" sldId="549"/>
        </pc:sldMkLst>
      </pc:sldChg>
      <pc:sldChg chg="add del ord">
        <pc:chgData name="Herbert Xin" userId="e9a22dce-685b-4760-b3ee-62caa91fb046" providerId="ADAL" clId="{3CCCEA19-90E0-5549-915E-6E93E6F50C23}" dt="2024-04-14T05:44:52.896" v="100" actId="20578"/>
        <pc:sldMkLst>
          <pc:docMk/>
          <pc:sldMk cId="311520398" sldId="550"/>
        </pc:sldMkLst>
      </pc:sldChg>
      <pc:sldChg chg="add del">
        <pc:chgData name="Herbert Xin" userId="e9a22dce-685b-4760-b3ee-62caa91fb046" providerId="ADAL" clId="{3CCCEA19-90E0-5549-915E-6E93E6F50C23}" dt="2024-04-14T05:44:40.815" v="98"/>
        <pc:sldMkLst>
          <pc:docMk/>
          <pc:sldMk cId="4199328919" sldId="550"/>
        </pc:sldMkLst>
      </pc:sldChg>
      <pc:sldChg chg="add del">
        <pc:chgData name="Herbert Xin" userId="e9a22dce-685b-4760-b3ee-62caa91fb046" providerId="ADAL" clId="{3CCCEA19-90E0-5549-915E-6E93E6F50C23}" dt="2024-04-14T05:44:40.815" v="98"/>
        <pc:sldMkLst>
          <pc:docMk/>
          <pc:sldMk cId="908430602" sldId="551"/>
        </pc:sldMkLst>
      </pc:sldChg>
      <pc:sldChg chg="add del ord">
        <pc:chgData name="Herbert Xin" userId="e9a22dce-685b-4760-b3ee-62caa91fb046" providerId="ADAL" clId="{3CCCEA19-90E0-5549-915E-6E93E6F50C23}" dt="2024-04-14T05:44:52.896" v="100" actId="20578"/>
        <pc:sldMkLst>
          <pc:docMk/>
          <pc:sldMk cId="1349528716" sldId="551"/>
        </pc:sldMkLst>
      </pc:sldChg>
      <pc:sldChg chg="del">
        <pc:chgData name="Herbert Xin" userId="e9a22dce-685b-4760-b3ee-62caa91fb046" providerId="ADAL" clId="{3CCCEA19-90E0-5549-915E-6E93E6F50C23}" dt="2024-04-14T05:41:13.828" v="38" actId="2696"/>
        <pc:sldMkLst>
          <pc:docMk/>
          <pc:sldMk cId="3561851667" sldId="554"/>
        </pc:sldMkLst>
      </pc:sldChg>
      <pc:sldChg chg="del">
        <pc:chgData name="Herbert Xin" userId="e9a22dce-685b-4760-b3ee-62caa91fb046" providerId="ADAL" clId="{3CCCEA19-90E0-5549-915E-6E93E6F50C23}" dt="2024-04-14T05:41:13.842" v="39" actId="2696"/>
        <pc:sldMkLst>
          <pc:docMk/>
          <pc:sldMk cId="3121238634" sldId="555"/>
        </pc:sldMkLst>
      </pc:sldChg>
      <pc:sldChg chg="del">
        <pc:chgData name="Herbert Xin" userId="e9a22dce-685b-4760-b3ee-62caa91fb046" providerId="ADAL" clId="{3CCCEA19-90E0-5549-915E-6E93E6F50C23}" dt="2024-04-14T05:41:13.849" v="40" actId="2696"/>
        <pc:sldMkLst>
          <pc:docMk/>
          <pc:sldMk cId="2275165086" sldId="556"/>
        </pc:sldMkLst>
      </pc:sldChg>
      <pc:sldChg chg="add del">
        <pc:chgData name="Herbert Xin" userId="e9a22dce-685b-4760-b3ee-62caa91fb046" providerId="ADAL" clId="{3CCCEA19-90E0-5549-915E-6E93E6F50C23}" dt="2024-04-15T00:03:13.485" v="263" actId="2696"/>
        <pc:sldMkLst>
          <pc:docMk/>
          <pc:sldMk cId="301697728" sldId="571"/>
        </pc:sldMkLst>
      </pc:sldChg>
      <pc:sldChg chg="del">
        <pc:chgData name="Herbert Xin" userId="e9a22dce-685b-4760-b3ee-62caa91fb046" providerId="ADAL" clId="{3CCCEA19-90E0-5549-915E-6E93E6F50C23}" dt="2024-04-14T05:41:00.814" v="20" actId="2696"/>
        <pc:sldMkLst>
          <pc:docMk/>
          <pc:sldMk cId="3420498555" sldId="571"/>
        </pc:sldMkLst>
      </pc:sldChg>
      <pc:sldChg chg="add">
        <pc:chgData name="Herbert Xin" userId="e9a22dce-685b-4760-b3ee-62caa91fb046" providerId="ADAL" clId="{3CCCEA19-90E0-5549-915E-6E93E6F50C23}" dt="2024-04-14T06:07:23.049" v="177" actId="2890"/>
        <pc:sldMkLst>
          <pc:docMk/>
          <pc:sldMk cId="112079172" sldId="572"/>
        </pc:sldMkLst>
      </pc:sldChg>
      <pc:sldChg chg="del">
        <pc:chgData name="Herbert Xin" userId="e9a22dce-685b-4760-b3ee-62caa91fb046" providerId="ADAL" clId="{3CCCEA19-90E0-5549-915E-6E93E6F50C23}" dt="2024-04-14T05:41:00.869" v="33" actId="2696"/>
        <pc:sldMkLst>
          <pc:docMk/>
          <pc:sldMk cId="507374858" sldId="572"/>
        </pc:sldMkLst>
      </pc:sldChg>
      <pc:sldChg chg="new del">
        <pc:chgData name="Herbert Xin" userId="e9a22dce-685b-4760-b3ee-62caa91fb046" providerId="ADAL" clId="{3CCCEA19-90E0-5549-915E-6E93E6F50C23}" dt="2024-04-14T06:07:21.040" v="176" actId="2696"/>
        <pc:sldMkLst>
          <pc:docMk/>
          <pc:sldMk cId="1936796388" sldId="572"/>
        </pc:sldMkLst>
      </pc:sldChg>
      <pc:sldChg chg="del">
        <pc:chgData name="Herbert Xin" userId="e9a22dce-685b-4760-b3ee-62caa91fb046" providerId="ADAL" clId="{3CCCEA19-90E0-5549-915E-6E93E6F50C23}" dt="2024-04-14T05:41:00.882" v="34" actId="2696"/>
        <pc:sldMkLst>
          <pc:docMk/>
          <pc:sldMk cId="1181971556" sldId="573"/>
        </pc:sldMkLst>
      </pc:sldChg>
      <pc:sldChg chg="addSp modSp new mod">
        <pc:chgData name="Herbert Xin" userId="e9a22dce-685b-4760-b3ee-62caa91fb046" providerId="ADAL" clId="{3CCCEA19-90E0-5549-915E-6E93E6F50C23}" dt="2024-04-14T06:09:27.786" v="229" actId="20577"/>
        <pc:sldMkLst>
          <pc:docMk/>
          <pc:sldMk cId="1548588609" sldId="573"/>
        </pc:sldMkLst>
        <pc:spChg chg="mod">
          <ac:chgData name="Herbert Xin" userId="e9a22dce-685b-4760-b3ee-62caa91fb046" providerId="ADAL" clId="{3CCCEA19-90E0-5549-915E-6E93E6F50C23}" dt="2024-04-14T06:08:39.285" v="219" actId="20577"/>
          <ac:spMkLst>
            <pc:docMk/>
            <pc:sldMk cId="1548588609" sldId="573"/>
            <ac:spMk id="2" creationId="{5D3C0CEF-3C44-40C1-60BC-C7844975721B}"/>
          </ac:spMkLst>
        </pc:spChg>
        <pc:spChg chg="add mod">
          <ac:chgData name="Herbert Xin" userId="e9a22dce-685b-4760-b3ee-62caa91fb046" providerId="ADAL" clId="{3CCCEA19-90E0-5549-915E-6E93E6F50C23}" dt="2024-04-14T06:09:27.786" v="229" actId="20577"/>
          <ac:spMkLst>
            <pc:docMk/>
            <pc:sldMk cId="1548588609" sldId="573"/>
            <ac:spMk id="3" creationId="{E24DD74A-0F6E-4046-33DC-FE2F14194B9B}"/>
          </ac:spMkLst>
        </pc:spChg>
      </pc:sldChg>
      <pc:sldChg chg="add del">
        <pc:chgData name="Herbert Xin" userId="e9a22dce-685b-4760-b3ee-62caa91fb046" providerId="ADAL" clId="{3CCCEA19-90E0-5549-915E-6E93E6F50C23}" dt="2024-04-14T06:08:10.937" v="206" actId="2696"/>
        <pc:sldMkLst>
          <pc:docMk/>
          <pc:sldMk cId="3914885777" sldId="573"/>
        </pc:sldMkLst>
      </pc:sldChg>
      <pc:sldChg chg="del">
        <pc:chgData name="Herbert Xin" userId="e9a22dce-685b-4760-b3ee-62caa91fb046" providerId="ADAL" clId="{3CCCEA19-90E0-5549-915E-6E93E6F50C23}" dt="2024-04-14T05:41:00.857" v="26" actId="2696"/>
        <pc:sldMkLst>
          <pc:docMk/>
          <pc:sldMk cId="2741195831" sldId="574"/>
        </pc:sldMkLst>
      </pc:sldChg>
      <pc:sldChg chg="addSp modSp add mod">
        <pc:chgData name="Herbert Xin" userId="e9a22dce-685b-4760-b3ee-62caa91fb046" providerId="ADAL" clId="{3CCCEA19-90E0-5549-915E-6E93E6F50C23}" dt="2024-04-14T06:18:10.362" v="256" actId="5793"/>
        <pc:sldMkLst>
          <pc:docMk/>
          <pc:sldMk cId="3409909172" sldId="574"/>
        </pc:sldMkLst>
        <pc:spChg chg="add mod">
          <ac:chgData name="Herbert Xin" userId="e9a22dce-685b-4760-b3ee-62caa91fb046" providerId="ADAL" clId="{3CCCEA19-90E0-5549-915E-6E93E6F50C23}" dt="2024-04-14T06:18:10.362" v="256" actId="5793"/>
          <ac:spMkLst>
            <pc:docMk/>
            <pc:sldMk cId="3409909172" sldId="574"/>
            <ac:spMk id="4" creationId="{2E145159-1084-7740-30F6-50A6FDAD04C2}"/>
          </ac:spMkLst>
        </pc:spChg>
      </pc:sldChg>
      <pc:sldChg chg="modSp add mod">
        <pc:chgData name="Herbert Xin" userId="e9a22dce-685b-4760-b3ee-62caa91fb046" providerId="ADAL" clId="{3CCCEA19-90E0-5549-915E-6E93E6F50C23}" dt="2024-04-14T06:18:23.374" v="258" actId="2710"/>
        <pc:sldMkLst>
          <pc:docMk/>
          <pc:sldMk cId="2640484741" sldId="575"/>
        </pc:sldMkLst>
        <pc:spChg chg="mod">
          <ac:chgData name="Herbert Xin" userId="e9a22dce-685b-4760-b3ee-62caa91fb046" providerId="ADAL" clId="{3CCCEA19-90E0-5549-915E-6E93E6F50C23}" dt="2024-04-14T06:18:23.374" v="258" actId="2710"/>
          <ac:spMkLst>
            <pc:docMk/>
            <pc:sldMk cId="2640484741" sldId="575"/>
            <ac:spMk id="4" creationId="{2E145159-1084-7740-30F6-50A6FDAD04C2}"/>
          </ac:spMkLst>
        </pc:spChg>
      </pc:sldChg>
      <pc:sldChg chg="del">
        <pc:chgData name="Herbert Xin" userId="e9a22dce-685b-4760-b3ee-62caa91fb046" providerId="ADAL" clId="{3CCCEA19-90E0-5549-915E-6E93E6F50C23}" dt="2024-04-14T05:41:00.859" v="27" actId="2696"/>
        <pc:sldMkLst>
          <pc:docMk/>
          <pc:sldMk cId="3346906841" sldId="575"/>
        </pc:sldMkLst>
      </pc:sldChg>
      <pc:sldChg chg="del">
        <pc:chgData name="Herbert Xin" userId="e9a22dce-685b-4760-b3ee-62caa91fb046" providerId="ADAL" clId="{3CCCEA19-90E0-5549-915E-6E93E6F50C23}" dt="2024-04-14T05:41:00.906" v="36" actId="2696"/>
        <pc:sldMkLst>
          <pc:docMk/>
          <pc:sldMk cId="1939610623" sldId="576"/>
        </pc:sldMkLst>
      </pc:sldChg>
      <pc:sldChg chg="modSp add mod">
        <pc:chgData name="Herbert Xin" userId="e9a22dce-685b-4760-b3ee-62caa91fb046" providerId="ADAL" clId="{3CCCEA19-90E0-5549-915E-6E93E6F50C23}" dt="2024-04-14T06:18:39.179" v="262" actId="2710"/>
        <pc:sldMkLst>
          <pc:docMk/>
          <pc:sldMk cId="3637961521" sldId="576"/>
        </pc:sldMkLst>
        <pc:spChg chg="mod">
          <ac:chgData name="Herbert Xin" userId="e9a22dce-685b-4760-b3ee-62caa91fb046" providerId="ADAL" clId="{3CCCEA19-90E0-5549-915E-6E93E6F50C23}" dt="2024-04-14T06:18:39.179" v="262" actId="2710"/>
          <ac:spMkLst>
            <pc:docMk/>
            <pc:sldMk cId="3637961521" sldId="576"/>
            <ac:spMk id="4" creationId="{2E145159-1084-7740-30F6-50A6FDAD04C2}"/>
          </ac:spMkLst>
        </pc:spChg>
      </pc:sldChg>
      <pc:sldChg chg="del">
        <pc:chgData name="Herbert Xin" userId="e9a22dce-685b-4760-b3ee-62caa91fb046" providerId="ADAL" clId="{3CCCEA19-90E0-5549-915E-6E93E6F50C23}" dt="2024-04-14T05:41:00.894" v="35" actId="2696"/>
        <pc:sldMkLst>
          <pc:docMk/>
          <pc:sldMk cId="2302069474" sldId="577"/>
        </pc:sldMkLst>
      </pc:sldChg>
      <pc:sldChg chg="del">
        <pc:chgData name="Herbert Xin" userId="e9a22dce-685b-4760-b3ee-62caa91fb046" providerId="ADAL" clId="{3CCCEA19-90E0-5549-915E-6E93E6F50C23}" dt="2024-04-14T05:41:00.836" v="22" actId="2696"/>
        <pc:sldMkLst>
          <pc:docMk/>
          <pc:sldMk cId="417559809" sldId="578"/>
        </pc:sldMkLst>
      </pc:sldChg>
      <pc:sldChg chg="del">
        <pc:chgData name="Herbert Xin" userId="e9a22dce-685b-4760-b3ee-62caa91fb046" providerId="ADAL" clId="{3CCCEA19-90E0-5549-915E-6E93E6F50C23}" dt="2024-04-14T05:41:00.851" v="23" actId="2696"/>
        <pc:sldMkLst>
          <pc:docMk/>
          <pc:sldMk cId="1265637757" sldId="579"/>
        </pc:sldMkLst>
      </pc:sldChg>
      <pc:sldChg chg="del">
        <pc:chgData name="Herbert Xin" userId="e9a22dce-685b-4760-b3ee-62caa91fb046" providerId="ADAL" clId="{3CCCEA19-90E0-5549-915E-6E93E6F50C23}" dt="2024-04-14T05:41:00.862" v="31" actId="2696"/>
        <pc:sldMkLst>
          <pc:docMk/>
          <pc:sldMk cId="656072852" sldId="580"/>
        </pc:sldMkLst>
      </pc:sldChg>
      <pc:sldChg chg="del">
        <pc:chgData name="Herbert Xin" userId="e9a22dce-685b-4760-b3ee-62caa91fb046" providerId="ADAL" clId="{3CCCEA19-90E0-5549-915E-6E93E6F50C23}" dt="2024-04-14T05:41:00.852" v="24" actId="2696"/>
        <pc:sldMkLst>
          <pc:docMk/>
          <pc:sldMk cId="3841665584" sldId="581"/>
        </pc:sldMkLst>
      </pc:sldChg>
      <pc:sldChg chg="del">
        <pc:chgData name="Herbert Xin" userId="e9a22dce-685b-4760-b3ee-62caa91fb046" providerId="ADAL" clId="{3CCCEA19-90E0-5549-915E-6E93E6F50C23}" dt="2024-04-14T05:41:00.860" v="28" actId="2696"/>
        <pc:sldMkLst>
          <pc:docMk/>
          <pc:sldMk cId="2762134189" sldId="582"/>
        </pc:sldMkLst>
      </pc:sldChg>
      <pc:sldChg chg="del">
        <pc:chgData name="Herbert Xin" userId="e9a22dce-685b-4760-b3ee-62caa91fb046" providerId="ADAL" clId="{3CCCEA19-90E0-5549-915E-6E93E6F50C23}" dt="2024-04-14T05:41:00.907" v="37" actId="2696"/>
        <pc:sldMkLst>
          <pc:docMk/>
          <pc:sldMk cId="1594820436" sldId="583"/>
        </pc:sldMkLst>
      </pc:sldChg>
      <pc:sldChg chg="del">
        <pc:chgData name="Herbert Xin" userId="e9a22dce-685b-4760-b3ee-62caa91fb046" providerId="ADAL" clId="{3CCCEA19-90E0-5549-915E-6E93E6F50C23}" dt="2024-04-14T05:41:00.861" v="29" actId="2696"/>
        <pc:sldMkLst>
          <pc:docMk/>
          <pc:sldMk cId="2925552213" sldId="584"/>
        </pc:sldMkLst>
      </pc:sldChg>
      <pc:sldChg chg="del">
        <pc:chgData name="Herbert Xin" userId="e9a22dce-685b-4760-b3ee-62caa91fb046" providerId="ADAL" clId="{3CCCEA19-90E0-5549-915E-6E93E6F50C23}" dt="2024-04-14T05:41:00.863" v="32" actId="2696"/>
        <pc:sldMkLst>
          <pc:docMk/>
          <pc:sldMk cId="743623600" sldId="585"/>
        </pc:sldMkLst>
      </pc:sldChg>
      <pc:sldChg chg="del">
        <pc:chgData name="Herbert Xin" userId="e9a22dce-685b-4760-b3ee-62caa91fb046" providerId="ADAL" clId="{3CCCEA19-90E0-5549-915E-6E93E6F50C23}" dt="2024-04-14T05:41:00.853" v="25" actId="2696"/>
        <pc:sldMkLst>
          <pc:docMk/>
          <pc:sldMk cId="1955215443" sldId="586"/>
        </pc:sldMkLst>
      </pc:sldChg>
      <pc:sldChg chg="del">
        <pc:chgData name="Herbert Xin" userId="e9a22dce-685b-4760-b3ee-62caa91fb046" providerId="ADAL" clId="{3CCCEA19-90E0-5549-915E-6E93E6F50C23}" dt="2024-04-14T05:41:00.861" v="30" actId="2696"/>
        <pc:sldMkLst>
          <pc:docMk/>
          <pc:sldMk cId="4073474700" sldId="587"/>
        </pc:sldMkLst>
      </pc:sldChg>
      <pc:sldMasterChg chg="delSldLayout">
        <pc:chgData name="Herbert Xin" userId="e9a22dce-685b-4760-b3ee-62caa91fb046" providerId="ADAL" clId="{3CCCEA19-90E0-5549-915E-6E93E6F50C23}" dt="2024-04-14T06:08:10.937" v="206" actId="2696"/>
        <pc:sldMasterMkLst>
          <pc:docMk/>
          <pc:sldMasterMk cId="2653824931" sldId="2147483682"/>
        </pc:sldMasterMkLst>
        <pc:sldLayoutChg chg="del">
          <pc:chgData name="Herbert Xin" userId="e9a22dce-685b-4760-b3ee-62caa91fb046" providerId="ADAL" clId="{3CCCEA19-90E0-5549-915E-6E93E6F50C23}" dt="2024-04-14T06:08:10.937" v="206" actId="2696"/>
          <pc:sldLayoutMkLst>
            <pc:docMk/>
            <pc:sldMasterMk cId="2653824931" sldId="2147483682"/>
            <pc:sldLayoutMk cId="850465140" sldId="2147483749"/>
          </pc:sldLayoutMkLst>
        </pc:sldLayoutChg>
        <pc:sldLayoutChg chg="del">
          <pc:chgData name="Herbert Xin" userId="e9a22dce-685b-4760-b3ee-62caa91fb046" providerId="ADAL" clId="{3CCCEA19-90E0-5549-915E-6E93E6F50C23}" dt="2024-04-14T05:41:00.815" v="21" actId="2696"/>
          <pc:sldLayoutMkLst>
            <pc:docMk/>
            <pc:sldMasterMk cId="2653824931" sldId="2147483682"/>
            <pc:sldLayoutMk cId="2503741997" sldId="2147483749"/>
          </pc:sldLayoutMkLst>
        </pc:sldLayoutChg>
      </pc:sldMasterChg>
    </pc:docChg>
  </pc:docChgLst>
  <pc:docChgLst>
    <pc:chgData name="Herbert Xin" userId="e9a22dce-685b-4760-b3ee-62caa91fb046" providerId="ADAL" clId="{23CCBC96-D978-48B1-8787-75B9AEEF367D}"/>
    <pc:docChg chg="modSld">
      <pc:chgData name="Herbert Xin" userId="e9a22dce-685b-4760-b3ee-62caa91fb046" providerId="ADAL" clId="{23CCBC96-D978-48B1-8787-75B9AEEF367D}" dt="2024-03-25T10:12:46.496" v="5" actId="20577"/>
      <pc:docMkLst>
        <pc:docMk/>
      </pc:docMkLst>
      <pc:sldChg chg="modSp">
        <pc:chgData name="Herbert Xin" userId="e9a22dce-685b-4760-b3ee-62caa91fb046" providerId="ADAL" clId="{23CCBC96-D978-48B1-8787-75B9AEEF367D}" dt="2024-03-25T10:12:39.214" v="3" actId="20577"/>
        <pc:sldMkLst>
          <pc:docMk/>
          <pc:sldMk cId="1389577760" sldId="492"/>
        </pc:sldMkLst>
        <pc:spChg chg="mod">
          <ac:chgData name="Herbert Xin" userId="e9a22dce-685b-4760-b3ee-62caa91fb046" providerId="ADAL" clId="{23CCBC96-D978-48B1-8787-75B9AEEF367D}" dt="2024-03-25T10:12:39.214" v="3" actId="20577"/>
          <ac:spMkLst>
            <pc:docMk/>
            <pc:sldMk cId="1389577760" sldId="492"/>
            <ac:spMk id="9" creationId="{9DC44BBF-250C-5696-703E-02973CDB4DED}"/>
          </ac:spMkLst>
        </pc:spChg>
      </pc:sldChg>
      <pc:sldChg chg="modSp">
        <pc:chgData name="Herbert Xin" userId="e9a22dce-685b-4760-b3ee-62caa91fb046" providerId="ADAL" clId="{23CCBC96-D978-48B1-8787-75B9AEEF367D}" dt="2024-03-25T10:12:46.496" v="5" actId="20577"/>
        <pc:sldMkLst>
          <pc:docMk/>
          <pc:sldMk cId="278846209" sldId="493"/>
        </pc:sldMkLst>
        <pc:spChg chg="mod">
          <ac:chgData name="Herbert Xin" userId="e9a22dce-685b-4760-b3ee-62caa91fb046" providerId="ADAL" clId="{23CCBC96-D978-48B1-8787-75B9AEEF367D}" dt="2024-03-25T10:12:46.496" v="5" actId="20577"/>
          <ac:spMkLst>
            <pc:docMk/>
            <pc:sldMk cId="278846209" sldId="493"/>
            <ac:spMk id="9" creationId="{9DC44BBF-250C-5696-703E-02973CDB4DED}"/>
          </ac:spMkLst>
        </pc:spChg>
      </pc:sldChg>
    </pc:docChg>
  </pc:docChgLst>
  <pc:docChgLst>
    <pc:chgData name="Herbert Xin" userId="e9a22dce-685b-4760-b3ee-62caa91fb046" providerId="ADAL" clId="{5607B6FB-3252-AB4C-99D3-E54B3C5184C9}"/>
    <pc:docChg chg="undo custSel addSld delSld modSld sldOrd modMainMaster">
      <pc:chgData name="Herbert Xin" userId="e9a22dce-685b-4760-b3ee-62caa91fb046" providerId="ADAL" clId="{5607B6FB-3252-AB4C-99D3-E54B3C5184C9}" dt="2024-04-22T10:51:03.551" v="2555" actId="20577"/>
      <pc:docMkLst>
        <pc:docMk/>
      </pc:docMkLst>
      <pc:sldChg chg="modSp mod">
        <pc:chgData name="Herbert Xin" userId="e9a22dce-685b-4760-b3ee-62caa91fb046" providerId="ADAL" clId="{5607B6FB-3252-AB4C-99D3-E54B3C5184C9}" dt="2024-04-20T05:21:00.437" v="1" actId="20577"/>
        <pc:sldMkLst>
          <pc:docMk/>
          <pc:sldMk cId="2193066032" sldId="412"/>
        </pc:sldMkLst>
        <pc:spChg chg="mod">
          <ac:chgData name="Herbert Xin" userId="e9a22dce-685b-4760-b3ee-62caa91fb046" providerId="ADAL" clId="{5607B6FB-3252-AB4C-99D3-E54B3C5184C9}" dt="2024-04-20T05:21:00.437" v="1" actId="20577"/>
          <ac:spMkLst>
            <pc:docMk/>
            <pc:sldMk cId="2193066032" sldId="412"/>
            <ac:spMk id="3" creationId="{C671CA14-3B78-2172-AC15-E12ADF11AAD9}"/>
          </ac:spMkLst>
        </pc:spChg>
      </pc:sldChg>
      <pc:sldChg chg="modSp mod">
        <pc:chgData name="Herbert Xin" userId="e9a22dce-685b-4760-b3ee-62caa91fb046" providerId="ADAL" clId="{5607B6FB-3252-AB4C-99D3-E54B3C5184C9}" dt="2024-04-20T05:58:19.223" v="30" actId="20577"/>
        <pc:sldMkLst>
          <pc:docMk/>
          <pc:sldMk cId="365589599" sldId="413"/>
        </pc:sldMkLst>
        <pc:spChg chg="mod">
          <ac:chgData name="Herbert Xin" userId="e9a22dce-685b-4760-b3ee-62caa91fb046" providerId="ADAL" clId="{5607B6FB-3252-AB4C-99D3-E54B3C5184C9}" dt="2024-04-20T05:58:19.223" v="30" actId="20577"/>
          <ac:spMkLst>
            <pc:docMk/>
            <pc:sldMk cId="365589599" sldId="413"/>
            <ac:spMk id="3" creationId="{52642094-ED1E-DFB7-DF48-D5AFEDD64A1F}"/>
          </ac:spMkLst>
        </pc:spChg>
      </pc:sldChg>
      <pc:sldChg chg="modSp mod">
        <pc:chgData name="Herbert Xin" userId="e9a22dce-685b-4760-b3ee-62caa91fb046" providerId="ADAL" clId="{5607B6FB-3252-AB4C-99D3-E54B3C5184C9}" dt="2024-04-20T05:58:30.336" v="54" actId="20577"/>
        <pc:sldMkLst>
          <pc:docMk/>
          <pc:sldMk cId="3521789547" sldId="415"/>
        </pc:sldMkLst>
        <pc:spChg chg="mod">
          <ac:chgData name="Herbert Xin" userId="e9a22dce-685b-4760-b3ee-62caa91fb046" providerId="ADAL" clId="{5607B6FB-3252-AB4C-99D3-E54B3C5184C9}" dt="2024-04-20T05:58:30.336" v="54" actId="20577"/>
          <ac:spMkLst>
            <pc:docMk/>
            <pc:sldMk cId="3521789547" sldId="415"/>
            <ac:spMk id="2" creationId="{8C6FC7ED-1315-963B-B584-8A5D3AA61EF5}"/>
          </ac:spMkLst>
        </pc:spChg>
      </pc:sldChg>
      <pc:sldChg chg="modSp mod">
        <pc:chgData name="Herbert Xin" userId="e9a22dce-685b-4760-b3ee-62caa91fb046" providerId="ADAL" clId="{5607B6FB-3252-AB4C-99D3-E54B3C5184C9}" dt="2024-04-20T09:44:00.596" v="449" actId="1076"/>
        <pc:sldMkLst>
          <pc:docMk/>
          <pc:sldMk cId="2204388016" sldId="416"/>
        </pc:sldMkLst>
        <pc:spChg chg="mod">
          <ac:chgData name="Herbert Xin" userId="e9a22dce-685b-4760-b3ee-62caa91fb046" providerId="ADAL" clId="{5607B6FB-3252-AB4C-99D3-E54B3C5184C9}" dt="2024-04-20T09:44:00.596" v="449" actId="1076"/>
          <ac:spMkLst>
            <pc:docMk/>
            <pc:sldMk cId="2204388016" sldId="416"/>
            <ac:spMk id="3" creationId="{A9240235-814A-D0FA-2F10-FA8AB74E401D}"/>
          </ac:spMkLst>
        </pc:spChg>
      </pc:sldChg>
      <pc:sldChg chg="del">
        <pc:chgData name="Herbert Xin" userId="e9a22dce-685b-4760-b3ee-62caa91fb046" providerId="ADAL" clId="{5607B6FB-3252-AB4C-99D3-E54B3C5184C9}" dt="2024-04-20T06:48:45.347" v="400" actId="2696"/>
        <pc:sldMkLst>
          <pc:docMk/>
          <pc:sldMk cId="3336835111" sldId="427"/>
        </pc:sldMkLst>
      </pc:sldChg>
      <pc:sldChg chg="del">
        <pc:chgData name="Herbert Xin" userId="e9a22dce-685b-4760-b3ee-62caa91fb046" providerId="ADAL" clId="{5607B6FB-3252-AB4C-99D3-E54B3C5184C9}" dt="2024-04-20T06:48:38.383" v="363" actId="2696"/>
        <pc:sldMkLst>
          <pc:docMk/>
          <pc:sldMk cId="3072759005" sldId="508"/>
        </pc:sldMkLst>
      </pc:sldChg>
      <pc:sldChg chg="del">
        <pc:chgData name="Herbert Xin" userId="e9a22dce-685b-4760-b3ee-62caa91fb046" providerId="ADAL" clId="{5607B6FB-3252-AB4C-99D3-E54B3C5184C9}" dt="2024-04-20T06:48:38.534" v="370" actId="2696"/>
        <pc:sldMkLst>
          <pc:docMk/>
          <pc:sldMk cId="1222255984" sldId="509"/>
        </pc:sldMkLst>
      </pc:sldChg>
      <pc:sldChg chg="del">
        <pc:chgData name="Herbert Xin" userId="e9a22dce-685b-4760-b3ee-62caa91fb046" providerId="ADAL" clId="{5607B6FB-3252-AB4C-99D3-E54B3C5184C9}" dt="2024-04-20T06:48:38.395" v="364" actId="2696"/>
        <pc:sldMkLst>
          <pc:docMk/>
          <pc:sldMk cId="637908535" sldId="511"/>
        </pc:sldMkLst>
      </pc:sldChg>
      <pc:sldChg chg="del">
        <pc:chgData name="Herbert Xin" userId="e9a22dce-685b-4760-b3ee-62caa91fb046" providerId="ADAL" clId="{5607B6FB-3252-AB4C-99D3-E54B3C5184C9}" dt="2024-04-20T06:48:38.924" v="384" actId="2696"/>
        <pc:sldMkLst>
          <pc:docMk/>
          <pc:sldMk cId="4179311384" sldId="512"/>
        </pc:sldMkLst>
      </pc:sldChg>
      <pc:sldChg chg="del">
        <pc:chgData name="Herbert Xin" userId="e9a22dce-685b-4760-b3ee-62caa91fb046" providerId="ADAL" clId="{5607B6FB-3252-AB4C-99D3-E54B3C5184C9}" dt="2024-04-20T06:48:38.687" v="376" actId="2696"/>
        <pc:sldMkLst>
          <pc:docMk/>
          <pc:sldMk cId="3337536177" sldId="513"/>
        </pc:sldMkLst>
      </pc:sldChg>
      <pc:sldChg chg="del">
        <pc:chgData name="Herbert Xin" userId="e9a22dce-685b-4760-b3ee-62caa91fb046" providerId="ADAL" clId="{5607B6FB-3252-AB4C-99D3-E54B3C5184C9}" dt="2024-04-20T06:48:38.396" v="365" actId="2696"/>
        <pc:sldMkLst>
          <pc:docMk/>
          <pc:sldMk cId="1385471048" sldId="514"/>
        </pc:sldMkLst>
      </pc:sldChg>
      <pc:sldChg chg="del">
        <pc:chgData name="Herbert Xin" userId="e9a22dce-685b-4760-b3ee-62caa91fb046" providerId="ADAL" clId="{5607B6FB-3252-AB4C-99D3-E54B3C5184C9}" dt="2024-04-20T06:48:38.553" v="371" actId="2696"/>
        <pc:sldMkLst>
          <pc:docMk/>
          <pc:sldMk cId="1475412589" sldId="515"/>
        </pc:sldMkLst>
      </pc:sldChg>
      <pc:sldChg chg="del">
        <pc:chgData name="Herbert Xin" userId="e9a22dce-685b-4760-b3ee-62caa91fb046" providerId="ADAL" clId="{5607B6FB-3252-AB4C-99D3-E54B3C5184C9}" dt="2024-04-20T06:48:38.604" v="373" actId="2696"/>
        <pc:sldMkLst>
          <pc:docMk/>
          <pc:sldMk cId="2216788597" sldId="516"/>
        </pc:sldMkLst>
      </pc:sldChg>
      <pc:sldChg chg="del">
        <pc:chgData name="Herbert Xin" userId="e9a22dce-685b-4760-b3ee-62caa91fb046" providerId="ADAL" clId="{5607B6FB-3252-AB4C-99D3-E54B3C5184C9}" dt="2024-04-20T06:48:45.998" v="418" actId="2696"/>
        <pc:sldMkLst>
          <pc:docMk/>
          <pc:sldMk cId="2252898411" sldId="517"/>
        </pc:sldMkLst>
      </pc:sldChg>
      <pc:sldChg chg="del">
        <pc:chgData name="Herbert Xin" userId="e9a22dce-685b-4760-b3ee-62caa91fb046" providerId="ADAL" clId="{5607B6FB-3252-AB4C-99D3-E54B3C5184C9}" dt="2024-04-20T06:48:44.913" v="387" actId="2696"/>
        <pc:sldMkLst>
          <pc:docMk/>
          <pc:sldMk cId="3454245206" sldId="518"/>
        </pc:sldMkLst>
      </pc:sldChg>
      <pc:sldChg chg="del">
        <pc:chgData name="Herbert Xin" userId="e9a22dce-685b-4760-b3ee-62caa91fb046" providerId="ADAL" clId="{5607B6FB-3252-AB4C-99D3-E54B3C5184C9}" dt="2024-04-20T06:48:46.102" v="421" actId="2696"/>
        <pc:sldMkLst>
          <pc:docMk/>
          <pc:sldMk cId="1314065348" sldId="519"/>
        </pc:sldMkLst>
      </pc:sldChg>
      <pc:sldChg chg="del">
        <pc:chgData name="Herbert Xin" userId="e9a22dce-685b-4760-b3ee-62caa91fb046" providerId="ADAL" clId="{5607B6FB-3252-AB4C-99D3-E54B3C5184C9}" dt="2024-04-20T06:48:45.042" v="390" actId="2696"/>
        <pc:sldMkLst>
          <pc:docMk/>
          <pc:sldMk cId="4047684190" sldId="520"/>
        </pc:sldMkLst>
      </pc:sldChg>
      <pc:sldChg chg="del">
        <pc:chgData name="Herbert Xin" userId="e9a22dce-685b-4760-b3ee-62caa91fb046" providerId="ADAL" clId="{5607B6FB-3252-AB4C-99D3-E54B3C5184C9}" dt="2024-04-20T06:48:45.729" v="411" actId="2696"/>
        <pc:sldMkLst>
          <pc:docMk/>
          <pc:sldMk cId="1468620139" sldId="521"/>
        </pc:sldMkLst>
      </pc:sldChg>
      <pc:sldChg chg="del">
        <pc:chgData name="Herbert Xin" userId="e9a22dce-685b-4760-b3ee-62caa91fb046" providerId="ADAL" clId="{5607B6FB-3252-AB4C-99D3-E54B3C5184C9}" dt="2024-04-20T06:48:45.848" v="414" actId="2696"/>
        <pc:sldMkLst>
          <pc:docMk/>
          <pc:sldMk cId="1301491444" sldId="522"/>
        </pc:sldMkLst>
      </pc:sldChg>
      <pc:sldChg chg="del">
        <pc:chgData name="Herbert Xin" userId="e9a22dce-685b-4760-b3ee-62caa91fb046" providerId="ADAL" clId="{5607B6FB-3252-AB4C-99D3-E54B3C5184C9}" dt="2024-04-20T06:48:45.923" v="416" actId="2696"/>
        <pc:sldMkLst>
          <pc:docMk/>
          <pc:sldMk cId="2507554538" sldId="523"/>
        </pc:sldMkLst>
      </pc:sldChg>
      <pc:sldChg chg="del">
        <pc:chgData name="Herbert Xin" userId="e9a22dce-685b-4760-b3ee-62caa91fb046" providerId="ADAL" clId="{5607B6FB-3252-AB4C-99D3-E54B3C5184C9}" dt="2024-04-20T06:48:45.806" v="413" actId="2696"/>
        <pc:sldMkLst>
          <pc:docMk/>
          <pc:sldMk cId="2889906902" sldId="524"/>
        </pc:sldMkLst>
      </pc:sldChg>
      <pc:sldChg chg="del">
        <pc:chgData name="Herbert Xin" userId="e9a22dce-685b-4760-b3ee-62caa91fb046" providerId="ADAL" clId="{5607B6FB-3252-AB4C-99D3-E54B3C5184C9}" dt="2024-04-20T06:48:45.576" v="407" actId="2696"/>
        <pc:sldMkLst>
          <pc:docMk/>
          <pc:sldMk cId="881335218" sldId="525"/>
        </pc:sldMkLst>
      </pc:sldChg>
      <pc:sldChg chg="del">
        <pc:chgData name="Herbert Xin" userId="e9a22dce-685b-4760-b3ee-62caa91fb046" providerId="ADAL" clId="{5607B6FB-3252-AB4C-99D3-E54B3C5184C9}" dt="2024-04-20T06:48:45.865" v="415" actId="2696"/>
        <pc:sldMkLst>
          <pc:docMk/>
          <pc:sldMk cId="3248857543" sldId="526"/>
        </pc:sldMkLst>
      </pc:sldChg>
      <pc:sldChg chg="del">
        <pc:chgData name="Herbert Xin" userId="e9a22dce-685b-4760-b3ee-62caa91fb046" providerId="ADAL" clId="{5607B6FB-3252-AB4C-99D3-E54B3C5184C9}" dt="2024-04-20T06:48:45.668" v="409" actId="2696"/>
        <pc:sldMkLst>
          <pc:docMk/>
          <pc:sldMk cId="3418751236" sldId="527"/>
        </pc:sldMkLst>
      </pc:sldChg>
      <pc:sldChg chg="del">
        <pc:chgData name="Herbert Xin" userId="e9a22dce-685b-4760-b3ee-62caa91fb046" providerId="ADAL" clId="{5607B6FB-3252-AB4C-99D3-E54B3C5184C9}" dt="2024-04-20T06:48:45.005" v="389" actId="2696"/>
        <pc:sldMkLst>
          <pc:docMk/>
          <pc:sldMk cId="3259982662" sldId="528"/>
        </pc:sldMkLst>
      </pc:sldChg>
      <pc:sldChg chg="del">
        <pc:chgData name="Herbert Xin" userId="e9a22dce-685b-4760-b3ee-62caa91fb046" providerId="ADAL" clId="{5607B6FB-3252-AB4C-99D3-E54B3C5184C9}" dt="2024-04-20T06:48:45.210" v="396" actId="2696"/>
        <pc:sldMkLst>
          <pc:docMk/>
          <pc:sldMk cId="2005582415" sldId="529"/>
        </pc:sldMkLst>
      </pc:sldChg>
      <pc:sldChg chg="del">
        <pc:chgData name="Herbert Xin" userId="e9a22dce-685b-4760-b3ee-62caa91fb046" providerId="ADAL" clId="{5607B6FB-3252-AB4C-99D3-E54B3C5184C9}" dt="2024-04-20T06:48:45.320" v="399" actId="2696"/>
        <pc:sldMkLst>
          <pc:docMk/>
          <pc:sldMk cId="2799846042" sldId="530"/>
        </pc:sldMkLst>
      </pc:sldChg>
      <pc:sldChg chg="del">
        <pc:chgData name="Herbert Xin" userId="e9a22dce-685b-4760-b3ee-62caa91fb046" providerId="ADAL" clId="{5607B6FB-3252-AB4C-99D3-E54B3C5184C9}" dt="2024-04-20T06:48:45.098" v="392" actId="2696"/>
        <pc:sldMkLst>
          <pc:docMk/>
          <pc:sldMk cId="903428062" sldId="531"/>
        </pc:sldMkLst>
      </pc:sldChg>
      <pc:sldChg chg="del">
        <pc:chgData name="Herbert Xin" userId="e9a22dce-685b-4760-b3ee-62caa91fb046" providerId="ADAL" clId="{5607B6FB-3252-AB4C-99D3-E54B3C5184C9}" dt="2024-04-20T06:48:45.428" v="403" actId="2696"/>
        <pc:sldMkLst>
          <pc:docMk/>
          <pc:sldMk cId="3597545910" sldId="532"/>
        </pc:sldMkLst>
      </pc:sldChg>
      <pc:sldChg chg="del">
        <pc:chgData name="Herbert Xin" userId="e9a22dce-685b-4760-b3ee-62caa91fb046" providerId="ADAL" clId="{5607B6FB-3252-AB4C-99D3-E54B3C5184C9}" dt="2024-04-20T06:48:45.159" v="394" actId="2696"/>
        <pc:sldMkLst>
          <pc:docMk/>
          <pc:sldMk cId="434207525" sldId="533"/>
        </pc:sldMkLst>
      </pc:sldChg>
      <pc:sldChg chg="del">
        <pc:chgData name="Herbert Xin" userId="e9a22dce-685b-4760-b3ee-62caa91fb046" providerId="ADAL" clId="{5607B6FB-3252-AB4C-99D3-E54B3C5184C9}" dt="2024-04-20T06:48:46.125" v="422" actId="2696"/>
        <pc:sldMkLst>
          <pc:docMk/>
          <pc:sldMk cId="411100567" sldId="534"/>
        </pc:sldMkLst>
      </pc:sldChg>
      <pc:sldChg chg="del">
        <pc:chgData name="Herbert Xin" userId="e9a22dce-685b-4760-b3ee-62caa91fb046" providerId="ADAL" clId="{5607B6FB-3252-AB4C-99D3-E54B3C5184C9}" dt="2024-04-20T06:48:45.069" v="391" actId="2696"/>
        <pc:sldMkLst>
          <pc:docMk/>
          <pc:sldMk cId="2450493376" sldId="535"/>
        </pc:sldMkLst>
      </pc:sldChg>
      <pc:sldChg chg="del">
        <pc:chgData name="Herbert Xin" userId="e9a22dce-685b-4760-b3ee-62caa91fb046" providerId="ADAL" clId="{5607B6FB-3252-AB4C-99D3-E54B3C5184C9}" dt="2024-04-20T06:48:45.397" v="402" actId="2696"/>
        <pc:sldMkLst>
          <pc:docMk/>
          <pc:sldMk cId="3764001543" sldId="536"/>
        </pc:sldMkLst>
      </pc:sldChg>
      <pc:sldChg chg="del">
        <pc:chgData name="Herbert Xin" userId="e9a22dce-685b-4760-b3ee-62caa91fb046" providerId="ADAL" clId="{5607B6FB-3252-AB4C-99D3-E54B3C5184C9}" dt="2024-04-20T06:48:45.191" v="395" actId="2696"/>
        <pc:sldMkLst>
          <pc:docMk/>
          <pc:sldMk cId="1818384040" sldId="537"/>
        </pc:sldMkLst>
      </pc:sldChg>
      <pc:sldChg chg="del">
        <pc:chgData name="Herbert Xin" userId="e9a22dce-685b-4760-b3ee-62caa91fb046" providerId="ADAL" clId="{5607B6FB-3252-AB4C-99D3-E54B3C5184C9}" dt="2024-04-20T06:48:45.461" v="404" actId="2696"/>
        <pc:sldMkLst>
          <pc:docMk/>
          <pc:sldMk cId="1618843587" sldId="538"/>
        </pc:sldMkLst>
      </pc:sldChg>
      <pc:sldChg chg="del">
        <pc:chgData name="Herbert Xin" userId="e9a22dce-685b-4760-b3ee-62caa91fb046" providerId="ADAL" clId="{5607B6FB-3252-AB4C-99D3-E54B3C5184C9}" dt="2024-04-20T06:48:45.367" v="401" actId="2696"/>
        <pc:sldMkLst>
          <pc:docMk/>
          <pc:sldMk cId="1703679951" sldId="539"/>
        </pc:sldMkLst>
      </pc:sldChg>
      <pc:sldChg chg="del">
        <pc:chgData name="Herbert Xin" userId="e9a22dce-685b-4760-b3ee-62caa91fb046" providerId="ADAL" clId="{5607B6FB-3252-AB4C-99D3-E54B3C5184C9}" dt="2024-04-20T06:48:45.691" v="410" actId="2696"/>
        <pc:sldMkLst>
          <pc:docMk/>
          <pc:sldMk cId="3579207815" sldId="540"/>
        </pc:sldMkLst>
      </pc:sldChg>
      <pc:sldChg chg="del">
        <pc:chgData name="Herbert Xin" userId="e9a22dce-685b-4760-b3ee-62caa91fb046" providerId="ADAL" clId="{5607B6FB-3252-AB4C-99D3-E54B3C5184C9}" dt="2024-04-20T06:48:46.031" v="419" actId="2696"/>
        <pc:sldMkLst>
          <pc:docMk/>
          <pc:sldMk cId="668129833" sldId="541"/>
        </pc:sldMkLst>
      </pc:sldChg>
      <pc:sldChg chg="del">
        <pc:chgData name="Herbert Xin" userId="e9a22dce-685b-4760-b3ee-62caa91fb046" providerId="ADAL" clId="{5607B6FB-3252-AB4C-99D3-E54B3C5184C9}" dt="2024-04-20T06:48:45.126" v="393" actId="2696"/>
        <pc:sldMkLst>
          <pc:docMk/>
          <pc:sldMk cId="1835461259" sldId="542"/>
        </pc:sldMkLst>
      </pc:sldChg>
      <pc:sldChg chg="del">
        <pc:chgData name="Herbert Xin" userId="e9a22dce-685b-4760-b3ee-62caa91fb046" providerId="ADAL" clId="{5607B6FB-3252-AB4C-99D3-E54B3C5184C9}" dt="2024-04-20T06:48:45.955" v="417" actId="2696"/>
        <pc:sldMkLst>
          <pc:docMk/>
          <pc:sldMk cId="2555840562" sldId="543"/>
        </pc:sldMkLst>
      </pc:sldChg>
      <pc:sldChg chg="del">
        <pc:chgData name="Herbert Xin" userId="e9a22dce-685b-4760-b3ee-62caa91fb046" providerId="ADAL" clId="{5607B6FB-3252-AB4C-99D3-E54B3C5184C9}" dt="2024-04-20T06:48:46.069" v="420" actId="2696"/>
        <pc:sldMkLst>
          <pc:docMk/>
          <pc:sldMk cId="2200298582" sldId="544"/>
        </pc:sldMkLst>
      </pc:sldChg>
      <pc:sldChg chg="del">
        <pc:chgData name="Herbert Xin" userId="e9a22dce-685b-4760-b3ee-62caa91fb046" providerId="ADAL" clId="{5607B6FB-3252-AB4C-99D3-E54B3C5184C9}" dt="2024-04-20T06:48:44.987" v="388" actId="2696"/>
        <pc:sldMkLst>
          <pc:docMk/>
          <pc:sldMk cId="2492656383" sldId="545"/>
        </pc:sldMkLst>
      </pc:sldChg>
      <pc:sldChg chg="del">
        <pc:chgData name="Herbert Xin" userId="e9a22dce-685b-4760-b3ee-62caa91fb046" providerId="ADAL" clId="{5607B6FB-3252-AB4C-99D3-E54B3C5184C9}" dt="2024-04-20T06:48:45.507" v="405" actId="2696"/>
        <pc:sldMkLst>
          <pc:docMk/>
          <pc:sldMk cId="181873841" sldId="546"/>
        </pc:sldMkLst>
      </pc:sldChg>
      <pc:sldChg chg="del">
        <pc:chgData name="Herbert Xin" userId="e9a22dce-685b-4760-b3ee-62caa91fb046" providerId="ADAL" clId="{5607B6FB-3252-AB4C-99D3-E54B3C5184C9}" dt="2024-04-20T06:48:45.554" v="406" actId="2696"/>
        <pc:sldMkLst>
          <pc:docMk/>
          <pc:sldMk cId="695256319" sldId="547"/>
        </pc:sldMkLst>
      </pc:sldChg>
      <pc:sldChg chg="del">
        <pc:chgData name="Herbert Xin" userId="e9a22dce-685b-4760-b3ee-62caa91fb046" providerId="ADAL" clId="{5607B6FB-3252-AB4C-99D3-E54B3C5184C9}" dt="2024-04-20T06:48:45.653" v="408" actId="2696"/>
        <pc:sldMkLst>
          <pc:docMk/>
          <pc:sldMk cId="1846516990" sldId="548"/>
        </pc:sldMkLst>
      </pc:sldChg>
      <pc:sldChg chg="del">
        <pc:chgData name="Herbert Xin" userId="e9a22dce-685b-4760-b3ee-62caa91fb046" providerId="ADAL" clId="{5607B6FB-3252-AB4C-99D3-E54B3C5184C9}" dt="2024-04-20T06:48:45.760" v="412" actId="2696"/>
        <pc:sldMkLst>
          <pc:docMk/>
          <pc:sldMk cId="4005653655" sldId="549"/>
        </pc:sldMkLst>
      </pc:sldChg>
      <pc:sldChg chg="del">
        <pc:chgData name="Herbert Xin" userId="e9a22dce-685b-4760-b3ee-62caa91fb046" providerId="ADAL" clId="{5607B6FB-3252-AB4C-99D3-E54B3C5184C9}" dt="2024-04-20T06:48:45.293" v="398" actId="2696"/>
        <pc:sldMkLst>
          <pc:docMk/>
          <pc:sldMk cId="311520398" sldId="550"/>
        </pc:sldMkLst>
      </pc:sldChg>
      <pc:sldChg chg="del">
        <pc:chgData name="Herbert Xin" userId="e9a22dce-685b-4760-b3ee-62caa91fb046" providerId="ADAL" clId="{5607B6FB-3252-AB4C-99D3-E54B3C5184C9}" dt="2024-04-20T06:48:45.254" v="397" actId="2696"/>
        <pc:sldMkLst>
          <pc:docMk/>
          <pc:sldMk cId="1349528716" sldId="551"/>
        </pc:sldMkLst>
      </pc:sldChg>
      <pc:sldChg chg="del">
        <pc:chgData name="Herbert Xin" userId="e9a22dce-685b-4760-b3ee-62caa91fb046" providerId="ADAL" clId="{5607B6FB-3252-AB4C-99D3-E54B3C5184C9}" dt="2024-04-20T06:48:38.794" v="380" actId="2696"/>
        <pc:sldMkLst>
          <pc:docMk/>
          <pc:sldMk cId="95906831" sldId="552"/>
        </pc:sldMkLst>
      </pc:sldChg>
      <pc:sldChg chg="del">
        <pc:chgData name="Herbert Xin" userId="e9a22dce-685b-4760-b3ee-62caa91fb046" providerId="ADAL" clId="{5607B6FB-3252-AB4C-99D3-E54B3C5184C9}" dt="2024-04-20T06:48:38.532" v="369" actId="2696"/>
        <pc:sldMkLst>
          <pc:docMk/>
          <pc:sldMk cId="647231405" sldId="553"/>
        </pc:sldMkLst>
      </pc:sldChg>
      <pc:sldChg chg="add del">
        <pc:chgData name="Herbert Xin" userId="e9a22dce-685b-4760-b3ee-62caa91fb046" providerId="ADAL" clId="{5607B6FB-3252-AB4C-99D3-E54B3C5184C9}" dt="2024-04-21T23:09:05.469" v="1581" actId="2696"/>
        <pc:sldMkLst>
          <pc:docMk/>
          <pc:sldMk cId="3561851667" sldId="554"/>
        </pc:sldMkLst>
      </pc:sldChg>
      <pc:sldChg chg="delSp modSp add del mod">
        <pc:chgData name="Herbert Xin" userId="e9a22dce-685b-4760-b3ee-62caa91fb046" providerId="ADAL" clId="{5607B6FB-3252-AB4C-99D3-E54B3C5184C9}" dt="2024-04-21T23:08:49.378" v="1576" actId="2696"/>
        <pc:sldMkLst>
          <pc:docMk/>
          <pc:sldMk cId="3121238634" sldId="555"/>
        </pc:sldMkLst>
        <pc:spChg chg="mod">
          <ac:chgData name="Herbert Xin" userId="e9a22dce-685b-4760-b3ee-62caa91fb046" providerId="ADAL" clId="{5607B6FB-3252-AB4C-99D3-E54B3C5184C9}" dt="2024-04-21T23:08:18.973" v="1562" actId="20577"/>
          <ac:spMkLst>
            <pc:docMk/>
            <pc:sldMk cId="3121238634" sldId="555"/>
            <ac:spMk id="2" creationId="{3A29D937-09CA-0A51-75C3-4C5229EE4136}"/>
          </ac:spMkLst>
        </pc:spChg>
        <pc:spChg chg="del">
          <ac:chgData name="Herbert Xin" userId="e9a22dce-685b-4760-b3ee-62caa91fb046" providerId="ADAL" clId="{5607B6FB-3252-AB4C-99D3-E54B3C5184C9}" dt="2024-04-21T23:08:34.972" v="1563" actId="21"/>
          <ac:spMkLst>
            <pc:docMk/>
            <pc:sldMk cId="3121238634" sldId="555"/>
            <ac:spMk id="10" creationId="{95F1808B-23B7-103C-38C3-6043145275AB}"/>
          </ac:spMkLst>
        </pc:spChg>
        <pc:spChg chg="del">
          <ac:chgData name="Herbert Xin" userId="e9a22dce-685b-4760-b3ee-62caa91fb046" providerId="ADAL" clId="{5607B6FB-3252-AB4C-99D3-E54B3C5184C9}" dt="2024-04-21T23:08:34.972" v="1563" actId="21"/>
          <ac:spMkLst>
            <pc:docMk/>
            <pc:sldMk cId="3121238634" sldId="555"/>
            <ac:spMk id="11" creationId="{0BB0DB78-18E1-A86A-3F69-95A3B4A7C9D5}"/>
          </ac:spMkLst>
        </pc:spChg>
        <pc:spChg chg="del">
          <ac:chgData name="Herbert Xin" userId="e9a22dce-685b-4760-b3ee-62caa91fb046" providerId="ADAL" clId="{5607B6FB-3252-AB4C-99D3-E54B3C5184C9}" dt="2024-04-21T23:08:34.972" v="1563" actId="21"/>
          <ac:spMkLst>
            <pc:docMk/>
            <pc:sldMk cId="3121238634" sldId="555"/>
            <ac:spMk id="13" creationId="{ECB06740-36C6-0A9F-1662-599571B8579F}"/>
          </ac:spMkLst>
        </pc:spChg>
        <pc:spChg chg="del">
          <ac:chgData name="Herbert Xin" userId="e9a22dce-685b-4760-b3ee-62caa91fb046" providerId="ADAL" clId="{5607B6FB-3252-AB4C-99D3-E54B3C5184C9}" dt="2024-04-21T23:08:34.972" v="1563" actId="21"/>
          <ac:spMkLst>
            <pc:docMk/>
            <pc:sldMk cId="3121238634" sldId="555"/>
            <ac:spMk id="14" creationId="{DDF6D31F-ED82-67D8-519A-6B0D7A9A3798}"/>
          </ac:spMkLst>
        </pc:spChg>
        <pc:graphicFrameChg chg="del">
          <ac:chgData name="Herbert Xin" userId="e9a22dce-685b-4760-b3ee-62caa91fb046" providerId="ADAL" clId="{5607B6FB-3252-AB4C-99D3-E54B3C5184C9}" dt="2024-04-21T23:08:34.972" v="1563" actId="21"/>
          <ac:graphicFrameMkLst>
            <pc:docMk/>
            <pc:sldMk cId="3121238634" sldId="555"/>
            <ac:graphicFrameMk id="15" creationId="{FE20BF5D-B692-F5EC-E974-5033DEA3C82B}"/>
          </ac:graphicFrameMkLst>
        </pc:graphicFrameChg>
        <pc:picChg chg="del">
          <ac:chgData name="Herbert Xin" userId="e9a22dce-685b-4760-b3ee-62caa91fb046" providerId="ADAL" clId="{5607B6FB-3252-AB4C-99D3-E54B3C5184C9}" dt="2024-04-21T23:08:34.972" v="1563" actId="21"/>
          <ac:picMkLst>
            <pc:docMk/>
            <pc:sldMk cId="3121238634" sldId="555"/>
            <ac:picMk id="12" creationId="{9910E465-0985-B2E5-EBB5-2E7A22D15443}"/>
          </ac:picMkLst>
        </pc:picChg>
      </pc:sldChg>
      <pc:sldChg chg="del">
        <pc:chgData name="Herbert Xin" userId="e9a22dce-685b-4760-b3ee-62caa91fb046" providerId="ADAL" clId="{5607B6FB-3252-AB4C-99D3-E54B3C5184C9}" dt="2024-04-20T06:48:38.670" v="375" actId="2696"/>
        <pc:sldMkLst>
          <pc:docMk/>
          <pc:sldMk cId="841567585" sldId="557"/>
        </pc:sldMkLst>
      </pc:sldChg>
      <pc:sldChg chg="del">
        <pc:chgData name="Herbert Xin" userId="e9a22dce-685b-4760-b3ee-62caa91fb046" providerId="ADAL" clId="{5607B6FB-3252-AB4C-99D3-E54B3C5184C9}" dt="2024-04-20T06:48:38.518" v="368" actId="2696"/>
        <pc:sldMkLst>
          <pc:docMk/>
          <pc:sldMk cId="4012931103" sldId="558"/>
        </pc:sldMkLst>
      </pc:sldChg>
      <pc:sldChg chg="del">
        <pc:chgData name="Herbert Xin" userId="e9a22dce-685b-4760-b3ee-62caa91fb046" providerId="ADAL" clId="{5607B6FB-3252-AB4C-99D3-E54B3C5184C9}" dt="2024-04-20T06:48:38.794" v="379" actId="2696"/>
        <pc:sldMkLst>
          <pc:docMk/>
          <pc:sldMk cId="366078261" sldId="559"/>
        </pc:sldMkLst>
      </pc:sldChg>
      <pc:sldChg chg="del">
        <pc:chgData name="Herbert Xin" userId="e9a22dce-685b-4760-b3ee-62caa91fb046" providerId="ADAL" clId="{5607B6FB-3252-AB4C-99D3-E54B3C5184C9}" dt="2024-04-20T06:48:38.442" v="366" actId="2696"/>
        <pc:sldMkLst>
          <pc:docMk/>
          <pc:sldMk cId="917626840" sldId="560"/>
        </pc:sldMkLst>
      </pc:sldChg>
      <pc:sldChg chg="del">
        <pc:chgData name="Herbert Xin" userId="e9a22dce-685b-4760-b3ee-62caa91fb046" providerId="ADAL" clId="{5607B6FB-3252-AB4C-99D3-E54B3C5184C9}" dt="2024-04-20T06:48:38.733" v="377" actId="2696"/>
        <pc:sldMkLst>
          <pc:docMk/>
          <pc:sldMk cId="3455444925" sldId="561"/>
        </pc:sldMkLst>
      </pc:sldChg>
      <pc:sldChg chg="del">
        <pc:chgData name="Herbert Xin" userId="e9a22dce-685b-4760-b3ee-62caa91fb046" providerId="ADAL" clId="{5607B6FB-3252-AB4C-99D3-E54B3C5184C9}" dt="2024-04-20T06:48:38.961" v="385" actId="2696"/>
        <pc:sldMkLst>
          <pc:docMk/>
          <pc:sldMk cId="713806925" sldId="562"/>
        </pc:sldMkLst>
      </pc:sldChg>
      <pc:sldChg chg="del">
        <pc:chgData name="Herbert Xin" userId="e9a22dce-685b-4760-b3ee-62caa91fb046" providerId="ADAL" clId="{5607B6FB-3252-AB4C-99D3-E54B3C5184C9}" dt="2024-04-20T06:48:38.758" v="378" actId="2696"/>
        <pc:sldMkLst>
          <pc:docMk/>
          <pc:sldMk cId="2017819658" sldId="563"/>
        </pc:sldMkLst>
      </pc:sldChg>
      <pc:sldChg chg="del">
        <pc:chgData name="Herbert Xin" userId="e9a22dce-685b-4760-b3ee-62caa91fb046" providerId="ADAL" clId="{5607B6FB-3252-AB4C-99D3-E54B3C5184C9}" dt="2024-04-20T06:48:39.006" v="386" actId="2696"/>
        <pc:sldMkLst>
          <pc:docMk/>
          <pc:sldMk cId="1651638008" sldId="564"/>
        </pc:sldMkLst>
      </pc:sldChg>
      <pc:sldChg chg="del">
        <pc:chgData name="Herbert Xin" userId="e9a22dce-685b-4760-b3ee-62caa91fb046" providerId="ADAL" clId="{5607B6FB-3252-AB4C-99D3-E54B3C5184C9}" dt="2024-04-20T06:48:38.824" v="381" actId="2696"/>
        <pc:sldMkLst>
          <pc:docMk/>
          <pc:sldMk cId="4210926900" sldId="565"/>
        </pc:sldMkLst>
      </pc:sldChg>
      <pc:sldChg chg="del">
        <pc:chgData name="Herbert Xin" userId="e9a22dce-685b-4760-b3ee-62caa91fb046" providerId="ADAL" clId="{5607B6FB-3252-AB4C-99D3-E54B3C5184C9}" dt="2024-04-20T06:48:38.865" v="382" actId="2696"/>
        <pc:sldMkLst>
          <pc:docMk/>
          <pc:sldMk cId="117370367" sldId="566"/>
        </pc:sldMkLst>
      </pc:sldChg>
      <pc:sldChg chg="del">
        <pc:chgData name="Herbert Xin" userId="e9a22dce-685b-4760-b3ee-62caa91fb046" providerId="ADAL" clId="{5607B6FB-3252-AB4C-99D3-E54B3C5184C9}" dt="2024-04-20T06:48:38.490" v="367" actId="2696"/>
        <pc:sldMkLst>
          <pc:docMk/>
          <pc:sldMk cId="2552186795" sldId="567"/>
        </pc:sldMkLst>
      </pc:sldChg>
      <pc:sldChg chg="del">
        <pc:chgData name="Herbert Xin" userId="e9a22dce-685b-4760-b3ee-62caa91fb046" providerId="ADAL" clId="{5607B6FB-3252-AB4C-99D3-E54B3C5184C9}" dt="2024-04-20T06:48:38.647" v="374" actId="2696"/>
        <pc:sldMkLst>
          <pc:docMk/>
          <pc:sldMk cId="1819468415" sldId="568"/>
        </pc:sldMkLst>
      </pc:sldChg>
      <pc:sldChg chg="del">
        <pc:chgData name="Herbert Xin" userId="e9a22dce-685b-4760-b3ee-62caa91fb046" providerId="ADAL" clId="{5607B6FB-3252-AB4C-99D3-E54B3C5184C9}" dt="2024-04-20T06:48:38.601" v="372" actId="2696"/>
        <pc:sldMkLst>
          <pc:docMk/>
          <pc:sldMk cId="488946235" sldId="569"/>
        </pc:sldMkLst>
      </pc:sldChg>
      <pc:sldChg chg="del">
        <pc:chgData name="Herbert Xin" userId="e9a22dce-685b-4760-b3ee-62caa91fb046" providerId="ADAL" clId="{5607B6FB-3252-AB4C-99D3-E54B3C5184C9}" dt="2024-04-20T06:48:38.916" v="383" actId="2696"/>
        <pc:sldMkLst>
          <pc:docMk/>
          <pc:sldMk cId="2290586383" sldId="570"/>
        </pc:sldMkLst>
      </pc:sldChg>
      <pc:sldChg chg="modSp del mod">
        <pc:chgData name="Herbert Xin" userId="e9a22dce-685b-4760-b3ee-62caa91fb046" providerId="ADAL" clId="{5607B6FB-3252-AB4C-99D3-E54B3C5184C9}" dt="2024-04-20T13:57:03.138" v="829" actId="2696"/>
        <pc:sldMkLst>
          <pc:docMk/>
          <pc:sldMk cId="1548588609" sldId="573"/>
        </pc:sldMkLst>
        <pc:spChg chg="mod">
          <ac:chgData name="Herbert Xin" userId="e9a22dce-685b-4760-b3ee-62caa91fb046" providerId="ADAL" clId="{5607B6FB-3252-AB4C-99D3-E54B3C5184C9}" dt="2024-04-20T13:56:38.809" v="825" actId="20577"/>
          <ac:spMkLst>
            <pc:docMk/>
            <pc:sldMk cId="1548588609" sldId="573"/>
            <ac:spMk id="3" creationId="{E24DD74A-0F6E-4046-33DC-FE2F14194B9B}"/>
          </ac:spMkLst>
        </pc:spChg>
      </pc:sldChg>
      <pc:sldChg chg="modSp del mod">
        <pc:chgData name="Herbert Xin" userId="e9a22dce-685b-4760-b3ee-62caa91fb046" providerId="ADAL" clId="{5607B6FB-3252-AB4C-99D3-E54B3C5184C9}" dt="2024-04-20T13:57:03.143" v="831" actId="2696"/>
        <pc:sldMkLst>
          <pc:docMk/>
          <pc:sldMk cId="3409909172" sldId="574"/>
        </pc:sldMkLst>
        <pc:spChg chg="mod">
          <ac:chgData name="Herbert Xin" userId="e9a22dce-685b-4760-b3ee-62caa91fb046" providerId="ADAL" clId="{5607B6FB-3252-AB4C-99D3-E54B3C5184C9}" dt="2024-04-20T13:56:50.498" v="826"/>
          <ac:spMkLst>
            <pc:docMk/>
            <pc:sldMk cId="3409909172" sldId="574"/>
            <ac:spMk id="3" creationId="{E24DD74A-0F6E-4046-33DC-FE2F14194B9B}"/>
          </ac:spMkLst>
        </pc:spChg>
      </pc:sldChg>
      <pc:sldChg chg="modSp del mod">
        <pc:chgData name="Herbert Xin" userId="e9a22dce-685b-4760-b3ee-62caa91fb046" providerId="ADAL" clId="{5607B6FB-3252-AB4C-99D3-E54B3C5184C9}" dt="2024-04-20T13:57:03.138" v="830" actId="2696"/>
        <pc:sldMkLst>
          <pc:docMk/>
          <pc:sldMk cId="2640484741" sldId="575"/>
        </pc:sldMkLst>
        <pc:spChg chg="mod">
          <ac:chgData name="Herbert Xin" userId="e9a22dce-685b-4760-b3ee-62caa91fb046" providerId="ADAL" clId="{5607B6FB-3252-AB4C-99D3-E54B3C5184C9}" dt="2024-04-20T13:56:54.404" v="827"/>
          <ac:spMkLst>
            <pc:docMk/>
            <pc:sldMk cId="2640484741" sldId="575"/>
            <ac:spMk id="3" creationId="{E24DD74A-0F6E-4046-33DC-FE2F14194B9B}"/>
          </ac:spMkLst>
        </pc:spChg>
      </pc:sldChg>
      <pc:sldChg chg="modSp mod modTransition">
        <pc:chgData name="Herbert Xin" userId="e9a22dce-685b-4760-b3ee-62caa91fb046" providerId="ADAL" clId="{5607B6FB-3252-AB4C-99D3-E54B3C5184C9}" dt="2024-04-21T23:15:12.552" v="1621"/>
        <pc:sldMkLst>
          <pc:docMk/>
          <pc:sldMk cId="3637961521" sldId="576"/>
        </pc:sldMkLst>
        <pc:spChg chg="mod">
          <ac:chgData name="Herbert Xin" userId="e9a22dce-685b-4760-b3ee-62caa91fb046" providerId="ADAL" clId="{5607B6FB-3252-AB4C-99D3-E54B3C5184C9}" dt="2024-04-20T13:57:06.045" v="833" actId="20577"/>
          <ac:spMkLst>
            <pc:docMk/>
            <pc:sldMk cId="3637961521" sldId="576"/>
            <ac:spMk id="2" creationId="{5D3C0CEF-3C44-40C1-60BC-C7844975721B}"/>
          </ac:spMkLst>
        </pc:spChg>
        <pc:spChg chg="mod">
          <ac:chgData name="Herbert Xin" userId="e9a22dce-685b-4760-b3ee-62caa91fb046" providerId="ADAL" clId="{5607B6FB-3252-AB4C-99D3-E54B3C5184C9}" dt="2024-04-20T13:56:58.337" v="828"/>
          <ac:spMkLst>
            <pc:docMk/>
            <pc:sldMk cId="3637961521" sldId="576"/>
            <ac:spMk id="3" creationId="{E24DD74A-0F6E-4046-33DC-FE2F14194B9B}"/>
          </ac:spMkLst>
        </pc:spChg>
      </pc:sldChg>
      <pc:sldChg chg="modSp add mod">
        <pc:chgData name="Herbert Xin" userId="e9a22dce-685b-4760-b3ee-62caa91fb046" providerId="ADAL" clId="{5607B6FB-3252-AB4C-99D3-E54B3C5184C9}" dt="2024-04-21T23:02:54.065" v="1554" actId="403"/>
        <pc:sldMkLst>
          <pc:docMk/>
          <pc:sldMk cId="3901091675" sldId="577"/>
        </pc:sldMkLst>
        <pc:spChg chg="mod">
          <ac:chgData name="Herbert Xin" userId="e9a22dce-685b-4760-b3ee-62caa91fb046" providerId="ADAL" clId="{5607B6FB-3252-AB4C-99D3-E54B3C5184C9}" dt="2024-04-21T23:02:54.065" v="1554" actId="403"/>
          <ac:spMkLst>
            <pc:docMk/>
            <pc:sldMk cId="3901091675" sldId="577"/>
            <ac:spMk id="2" creationId="{8C6FC7ED-1315-963B-B584-8A5D3AA61EF5}"/>
          </ac:spMkLst>
        </pc:spChg>
      </pc:sldChg>
      <pc:sldChg chg="add del">
        <pc:chgData name="Herbert Xin" userId="e9a22dce-685b-4760-b3ee-62caa91fb046" providerId="ADAL" clId="{5607B6FB-3252-AB4C-99D3-E54B3C5184C9}" dt="2024-04-20T05:58:47.315" v="58"/>
        <pc:sldMkLst>
          <pc:docMk/>
          <pc:sldMk cId="285149847" sldId="578"/>
        </pc:sldMkLst>
      </pc:sldChg>
      <pc:sldChg chg="addSp delSp modSp new mod modTransition">
        <pc:chgData name="Herbert Xin" userId="e9a22dce-685b-4760-b3ee-62caa91fb046" providerId="ADAL" clId="{5607B6FB-3252-AB4C-99D3-E54B3C5184C9}" dt="2024-04-21T23:53:22.636" v="2379" actId="21"/>
        <pc:sldMkLst>
          <pc:docMk/>
          <pc:sldMk cId="435916933" sldId="578"/>
        </pc:sldMkLst>
        <pc:spChg chg="mod">
          <ac:chgData name="Herbert Xin" userId="e9a22dce-685b-4760-b3ee-62caa91fb046" providerId="ADAL" clId="{5607B6FB-3252-AB4C-99D3-E54B3C5184C9}" dt="2024-04-20T05:58:59.889" v="71" actId="20577"/>
          <ac:spMkLst>
            <pc:docMk/>
            <pc:sldMk cId="435916933" sldId="578"/>
            <ac:spMk id="2" creationId="{7A4280DC-A4DD-C9FA-6CD6-925FA90104A7}"/>
          </ac:spMkLst>
        </pc:spChg>
        <pc:spChg chg="add mod">
          <ac:chgData name="Herbert Xin" userId="e9a22dce-685b-4760-b3ee-62caa91fb046" providerId="ADAL" clId="{5607B6FB-3252-AB4C-99D3-E54B3C5184C9}" dt="2024-04-20T06:47:49.310" v="346" actId="20577"/>
          <ac:spMkLst>
            <pc:docMk/>
            <pc:sldMk cId="435916933" sldId="578"/>
            <ac:spMk id="3" creationId="{2509AF8A-00B1-7145-3FA2-1EFB266077D4}"/>
          </ac:spMkLst>
        </pc:spChg>
        <pc:spChg chg="add">
          <ac:chgData name="Herbert Xin" userId="e9a22dce-685b-4760-b3ee-62caa91fb046" providerId="ADAL" clId="{5607B6FB-3252-AB4C-99D3-E54B3C5184C9}" dt="2024-04-20T06:03:05.604" v="116"/>
          <ac:spMkLst>
            <pc:docMk/>
            <pc:sldMk cId="435916933" sldId="578"/>
            <ac:spMk id="4" creationId="{DBBDA9A3-BEEC-49A5-3036-7A820E696E66}"/>
          </ac:spMkLst>
        </pc:spChg>
        <pc:picChg chg="add del mod">
          <ac:chgData name="Herbert Xin" userId="e9a22dce-685b-4760-b3ee-62caa91fb046" providerId="ADAL" clId="{5607B6FB-3252-AB4C-99D3-E54B3C5184C9}" dt="2024-04-21T23:53:22.636" v="2379" actId="21"/>
          <ac:picMkLst>
            <pc:docMk/>
            <pc:sldMk cId="435916933" sldId="578"/>
            <ac:picMk id="5" creationId="{088FA518-BA79-B998-BC99-B75EACA8A42B}"/>
          </ac:picMkLst>
        </pc:picChg>
        <pc:picChg chg="add mod">
          <ac:chgData name="Herbert Xin" userId="e9a22dce-685b-4760-b3ee-62caa91fb046" providerId="ADAL" clId="{5607B6FB-3252-AB4C-99D3-E54B3C5184C9}" dt="2024-04-20T06:03:55.703" v="125" actId="1076"/>
          <ac:picMkLst>
            <pc:docMk/>
            <pc:sldMk cId="435916933" sldId="578"/>
            <ac:picMk id="6" creationId="{91538FF6-8E08-9072-51B0-F02448E6DB35}"/>
          </ac:picMkLst>
        </pc:picChg>
      </pc:sldChg>
      <pc:sldChg chg="add del">
        <pc:chgData name="Herbert Xin" userId="e9a22dce-685b-4760-b3ee-62caa91fb046" providerId="ADAL" clId="{5607B6FB-3252-AB4C-99D3-E54B3C5184C9}" dt="2024-04-20T05:58:39.810" v="56" actId="2890"/>
        <pc:sldMkLst>
          <pc:docMk/>
          <pc:sldMk cId="632501848" sldId="578"/>
        </pc:sldMkLst>
      </pc:sldChg>
      <pc:sldChg chg="modSp add mod modTransition">
        <pc:chgData name="Herbert Xin" userId="e9a22dce-685b-4760-b3ee-62caa91fb046" providerId="ADAL" clId="{5607B6FB-3252-AB4C-99D3-E54B3C5184C9}" dt="2024-04-20T06:47:57.705" v="352" actId="20577"/>
        <pc:sldMkLst>
          <pc:docMk/>
          <pc:sldMk cId="895145497" sldId="579"/>
        </pc:sldMkLst>
        <pc:spChg chg="mod">
          <ac:chgData name="Herbert Xin" userId="e9a22dce-685b-4760-b3ee-62caa91fb046" providerId="ADAL" clId="{5607B6FB-3252-AB4C-99D3-E54B3C5184C9}" dt="2024-04-20T06:47:57.705" v="352" actId="20577"/>
          <ac:spMkLst>
            <pc:docMk/>
            <pc:sldMk cId="895145497" sldId="579"/>
            <ac:spMk id="3" creationId="{2509AF8A-00B1-7145-3FA2-1EFB266077D4}"/>
          </ac:spMkLst>
        </pc:spChg>
      </pc:sldChg>
      <pc:sldChg chg="modSp add mod">
        <pc:chgData name="Herbert Xin" userId="e9a22dce-685b-4760-b3ee-62caa91fb046" providerId="ADAL" clId="{5607B6FB-3252-AB4C-99D3-E54B3C5184C9}" dt="2024-04-20T06:48:03.122" v="355" actId="20577"/>
        <pc:sldMkLst>
          <pc:docMk/>
          <pc:sldMk cId="4191863763" sldId="580"/>
        </pc:sldMkLst>
        <pc:spChg chg="mod">
          <ac:chgData name="Herbert Xin" userId="e9a22dce-685b-4760-b3ee-62caa91fb046" providerId="ADAL" clId="{5607B6FB-3252-AB4C-99D3-E54B3C5184C9}" dt="2024-04-20T06:48:03.122" v="355" actId="20577"/>
          <ac:spMkLst>
            <pc:docMk/>
            <pc:sldMk cId="4191863763" sldId="580"/>
            <ac:spMk id="3" creationId="{2509AF8A-00B1-7145-3FA2-1EFB266077D4}"/>
          </ac:spMkLst>
        </pc:spChg>
      </pc:sldChg>
      <pc:sldChg chg="modSp add mod">
        <pc:chgData name="Herbert Xin" userId="e9a22dce-685b-4760-b3ee-62caa91fb046" providerId="ADAL" clId="{5607B6FB-3252-AB4C-99D3-E54B3C5184C9}" dt="2024-04-20T06:48:08.760" v="358" actId="20577"/>
        <pc:sldMkLst>
          <pc:docMk/>
          <pc:sldMk cId="126973180" sldId="581"/>
        </pc:sldMkLst>
        <pc:spChg chg="mod">
          <ac:chgData name="Herbert Xin" userId="e9a22dce-685b-4760-b3ee-62caa91fb046" providerId="ADAL" clId="{5607B6FB-3252-AB4C-99D3-E54B3C5184C9}" dt="2024-04-20T06:48:08.760" v="358" actId="20577"/>
          <ac:spMkLst>
            <pc:docMk/>
            <pc:sldMk cId="126973180" sldId="581"/>
            <ac:spMk id="3" creationId="{2509AF8A-00B1-7145-3FA2-1EFB266077D4}"/>
          </ac:spMkLst>
        </pc:spChg>
      </pc:sldChg>
      <pc:sldChg chg="modSp add mod">
        <pc:chgData name="Herbert Xin" userId="e9a22dce-685b-4760-b3ee-62caa91fb046" providerId="ADAL" clId="{5607B6FB-3252-AB4C-99D3-E54B3C5184C9}" dt="2024-04-20T06:48:15.277" v="362" actId="20577"/>
        <pc:sldMkLst>
          <pc:docMk/>
          <pc:sldMk cId="3805678830" sldId="582"/>
        </pc:sldMkLst>
        <pc:spChg chg="mod">
          <ac:chgData name="Herbert Xin" userId="e9a22dce-685b-4760-b3ee-62caa91fb046" providerId="ADAL" clId="{5607B6FB-3252-AB4C-99D3-E54B3C5184C9}" dt="2024-04-20T06:48:15.277" v="362" actId="20577"/>
          <ac:spMkLst>
            <pc:docMk/>
            <pc:sldMk cId="3805678830" sldId="582"/>
            <ac:spMk id="3" creationId="{2509AF8A-00B1-7145-3FA2-1EFB266077D4}"/>
          </ac:spMkLst>
        </pc:spChg>
      </pc:sldChg>
      <pc:sldChg chg="add">
        <pc:chgData name="Herbert Xin" userId="e9a22dce-685b-4760-b3ee-62caa91fb046" providerId="ADAL" clId="{5607B6FB-3252-AB4C-99D3-E54B3C5184C9}" dt="2024-04-20T06:48:11.021" v="359" actId="2890"/>
        <pc:sldMkLst>
          <pc:docMk/>
          <pc:sldMk cId="1914099475" sldId="583"/>
        </pc:sldMkLst>
      </pc:sldChg>
      <pc:sldChg chg="addSp modSp add mod">
        <pc:chgData name="Herbert Xin" userId="e9a22dce-685b-4760-b3ee-62caa91fb046" providerId="ADAL" clId="{5607B6FB-3252-AB4C-99D3-E54B3C5184C9}" dt="2024-04-20T11:56:07.725" v="645" actId="14826"/>
        <pc:sldMkLst>
          <pc:docMk/>
          <pc:sldMk cId="1319226859" sldId="584"/>
        </pc:sldMkLst>
        <pc:spChg chg="mod">
          <ac:chgData name="Herbert Xin" userId="e9a22dce-685b-4760-b3ee-62caa91fb046" providerId="ADAL" clId="{5607B6FB-3252-AB4C-99D3-E54B3C5184C9}" dt="2024-04-20T06:53:38.873" v="435" actId="20577"/>
          <ac:spMkLst>
            <pc:docMk/>
            <pc:sldMk cId="1319226859" sldId="584"/>
            <ac:spMk id="2" creationId="{816ED8AF-96EA-A92C-F2F6-E2B3B1CF3DDF}"/>
          </ac:spMkLst>
        </pc:spChg>
        <pc:spChg chg="mod">
          <ac:chgData name="Herbert Xin" userId="e9a22dce-685b-4760-b3ee-62caa91fb046" providerId="ADAL" clId="{5607B6FB-3252-AB4C-99D3-E54B3C5184C9}" dt="2024-04-20T11:37:03.441" v="629" actId="1076"/>
          <ac:spMkLst>
            <pc:docMk/>
            <pc:sldMk cId="1319226859" sldId="584"/>
            <ac:spMk id="3" creationId="{A9240235-814A-D0FA-2F10-FA8AB74E401D}"/>
          </ac:spMkLst>
        </pc:spChg>
        <pc:picChg chg="add mod">
          <ac:chgData name="Herbert Xin" userId="e9a22dce-685b-4760-b3ee-62caa91fb046" providerId="ADAL" clId="{5607B6FB-3252-AB4C-99D3-E54B3C5184C9}" dt="2024-04-20T11:56:07.725" v="645" actId="14826"/>
          <ac:picMkLst>
            <pc:docMk/>
            <pc:sldMk cId="1319226859" sldId="584"/>
            <ac:picMk id="5" creationId="{071E5FB1-4F8E-956B-F5C2-6D13F1D42600}"/>
          </ac:picMkLst>
        </pc:picChg>
      </pc:sldChg>
      <pc:sldChg chg="addSp modSp add mod">
        <pc:chgData name="Herbert Xin" userId="e9a22dce-685b-4760-b3ee-62caa91fb046" providerId="ADAL" clId="{5607B6FB-3252-AB4C-99D3-E54B3C5184C9}" dt="2024-04-20T13:41:01.006" v="806" actId="1076"/>
        <pc:sldMkLst>
          <pc:docMk/>
          <pc:sldMk cId="3869792672" sldId="585"/>
        </pc:sldMkLst>
        <pc:spChg chg="mod">
          <ac:chgData name="Herbert Xin" userId="e9a22dce-685b-4760-b3ee-62caa91fb046" providerId="ADAL" clId="{5607B6FB-3252-AB4C-99D3-E54B3C5184C9}" dt="2024-04-20T06:53:47.835" v="438" actId="20577"/>
          <ac:spMkLst>
            <pc:docMk/>
            <pc:sldMk cId="3869792672" sldId="585"/>
            <ac:spMk id="2" creationId="{816ED8AF-96EA-A92C-F2F6-E2B3B1CF3DDF}"/>
          </ac:spMkLst>
        </pc:spChg>
        <pc:spChg chg="mod">
          <ac:chgData name="Herbert Xin" userId="e9a22dce-685b-4760-b3ee-62caa91fb046" providerId="ADAL" clId="{5607B6FB-3252-AB4C-99D3-E54B3C5184C9}" dt="2024-04-20T11:37:22.047" v="633" actId="1035"/>
          <ac:spMkLst>
            <pc:docMk/>
            <pc:sldMk cId="3869792672" sldId="585"/>
            <ac:spMk id="3" creationId="{A9240235-814A-D0FA-2F10-FA8AB74E401D}"/>
          </ac:spMkLst>
        </pc:spChg>
        <pc:picChg chg="add mod">
          <ac:chgData name="Herbert Xin" userId="e9a22dce-685b-4760-b3ee-62caa91fb046" providerId="ADAL" clId="{5607B6FB-3252-AB4C-99D3-E54B3C5184C9}" dt="2024-04-20T13:41:01.006" v="806" actId="1076"/>
          <ac:picMkLst>
            <pc:docMk/>
            <pc:sldMk cId="3869792672" sldId="585"/>
            <ac:picMk id="5" creationId="{876FDF6A-2FA3-20E9-5889-C2F3CDA1227F}"/>
          </ac:picMkLst>
        </pc:picChg>
      </pc:sldChg>
      <pc:sldChg chg="addSp delSp modSp add mod ord">
        <pc:chgData name="Herbert Xin" userId="e9a22dce-685b-4760-b3ee-62caa91fb046" providerId="ADAL" clId="{5607B6FB-3252-AB4C-99D3-E54B3C5184C9}" dt="2024-04-20T14:04:07.551" v="835" actId="1076"/>
        <pc:sldMkLst>
          <pc:docMk/>
          <pc:sldMk cId="188317687" sldId="586"/>
        </pc:sldMkLst>
        <pc:spChg chg="mod">
          <ac:chgData name="Herbert Xin" userId="e9a22dce-685b-4760-b3ee-62caa91fb046" providerId="ADAL" clId="{5607B6FB-3252-AB4C-99D3-E54B3C5184C9}" dt="2024-04-20T14:03:56.512" v="834" actId="20577"/>
          <ac:spMkLst>
            <pc:docMk/>
            <pc:sldMk cId="188317687" sldId="586"/>
            <ac:spMk id="2" creationId="{7A4280DC-A4DD-C9FA-6CD6-925FA90104A7}"/>
          </ac:spMkLst>
        </pc:spChg>
        <pc:spChg chg="mod">
          <ac:chgData name="Herbert Xin" userId="e9a22dce-685b-4760-b3ee-62caa91fb046" providerId="ADAL" clId="{5607B6FB-3252-AB4C-99D3-E54B3C5184C9}" dt="2024-04-20T14:04:07.551" v="835" actId="1076"/>
          <ac:spMkLst>
            <pc:docMk/>
            <pc:sldMk cId="188317687" sldId="586"/>
            <ac:spMk id="3" creationId="{2509AF8A-00B1-7145-3FA2-1EFB266077D4}"/>
          </ac:spMkLst>
        </pc:spChg>
        <pc:spChg chg="add del mod">
          <ac:chgData name="Herbert Xin" userId="e9a22dce-685b-4760-b3ee-62caa91fb046" providerId="ADAL" clId="{5607B6FB-3252-AB4C-99D3-E54B3C5184C9}" dt="2024-04-20T10:10:41.613" v="531" actId="478"/>
          <ac:spMkLst>
            <pc:docMk/>
            <pc:sldMk cId="188317687" sldId="586"/>
            <ac:spMk id="5" creationId="{EB13791E-EEE7-B67C-1CBE-6B189CF8B678}"/>
          </ac:spMkLst>
        </pc:spChg>
        <pc:picChg chg="del">
          <ac:chgData name="Herbert Xin" userId="e9a22dce-685b-4760-b3ee-62caa91fb046" providerId="ADAL" clId="{5607B6FB-3252-AB4C-99D3-E54B3C5184C9}" dt="2024-04-20T10:10:01.519" v="484" actId="478"/>
          <ac:picMkLst>
            <pc:docMk/>
            <pc:sldMk cId="188317687" sldId="586"/>
            <ac:picMk id="6" creationId="{91538FF6-8E08-9072-51B0-F02448E6DB35}"/>
          </ac:picMkLst>
        </pc:picChg>
      </pc:sldChg>
      <pc:sldChg chg="addSp delSp modSp add mod modTransition">
        <pc:chgData name="Herbert Xin" userId="e9a22dce-685b-4760-b3ee-62caa91fb046" providerId="ADAL" clId="{5607B6FB-3252-AB4C-99D3-E54B3C5184C9}" dt="2024-04-20T11:05:09.992" v="557" actId="1076"/>
        <pc:sldMkLst>
          <pc:docMk/>
          <pc:sldMk cId="1641284273" sldId="587"/>
        </pc:sldMkLst>
        <pc:picChg chg="add del mod">
          <ac:chgData name="Herbert Xin" userId="e9a22dce-685b-4760-b3ee-62caa91fb046" providerId="ADAL" clId="{5607B6FB-3252-AB4C-99D3-E54B3C5184C9}" dt="2024-04-20T10:41:17.705" v="540" actId="478"/>
          <ac:picMkLst>
            <pc:docMk/>
            <pc:sldMk cId="1641284273" sldId="587"/>
            <ac:picMk id="5" creationId="{D6758733-C744-3B1F-1944-9332BE417AA5}"/>
          </ac:picMkLst>
        </pc:picChg>
        <pc:picChg chg="add del mod">
          <ac:chgData name="Herbert Xin" userId="e9a22dce-685b-4760-b3ee-62caa91fb046" providerId="ADAL" clId="{5607B6FB-3252-AB4C-99D3-E54B3C5184C9}" dt="2024-04-20T11:00:33.341" v="549" actId="478"/>
          <ac:picMkLst>
            <pc:docMk/>
            <pc:sldMk cId="1641284273" sldId="587"/>
            <ac:picMk id="7" creationId="{A54556B2-5F0E-B3BF-FEA6-FF1D09E80F21}"/>
          </ac:picMkLst>
        </pc:picChg>
        <pc:picChg chg="add mod">
          <ac:chgData name="Herbert Xin" userId="e9a22dce-685b-4760-b3ee-62caa91fb046" providerId="ADAL" clId="{5607B6FB-3252-AB4C-99D3-E54B3C5184C9}" dt="2024-04-20T11:05:09.992" v="557" actId="1076"/>
          <ac:picMkLst>
            <pc:docMk/>
            <pc:sldMk cId="1641284273" sldId="587"/>
            <ac:picMk id="9" creationId="{F4E7FB01-6E92-D3E4-5FF2-FA85332E7520}"/>
          </ac:picMkLst>
        </pc:picChg>
      </pc:sldChg>
      <pc:sldChg chg="addSp delSp modSp add mod">
        <pc:chgData name="Herbert Xin" userId="e9a22dce-685b-4760-b3ee-62caa91fb046" providerId="ADAL" clId="{5607B6FB-3252-AB4C-99D3-E54B3C5184C9}" dt="2024-04-20T13:22:00.196" v="697" actId="478"/>
        <pc:sldMkLst>
          <pc:docMk/>
          <pc:sldMk cId="3520765813" sldId="588"/>
        </pc:sldMkLst>
        <pc:spChg chg="mod">
          <ac:chgData name="Herbert Xin" userId="e9a22dce-685b-4760-b3ee-62caa91fb046" providerId="ADAL" clId="{5607B6FB-3252-AB4C-99D3-E54B3C5184C9}" dt="2024-04-20T13:21:40.262" v="694" actId="1076"/>
          <ac:spMkLst>
            <pc:docMk/>
            <pc:sldMk cId="3520765813" sldId="588"/>
            <ac:spMk id="3" creationId="{A9240235-814A-D0FA-2F10-FA8AB74E401D}"/>
          </ac:spMkLst>
        </pc:spChg>
        <pc:picChg chg="add mod">
          <ac:chgData name="Herbert Xin" userId="e9a22dce-685b-4760-b3ee-62caa91fb046" providerId="ADAL" clId="{5607B6FB-3252-AB4C-99D3-E54B3C5184C9}" dt="2024-04-20T13:21:20.060" v="686" actId="1076"/>
          <ac:picMkLst>
            <pc:docMk/>
            <pc:sldMk cId="3520765813" sldId="588"/>
            <ac:picMk id="5" creationId="{9BF875E7-1751-1FD4-27E3-E93577B1CBB6}"/>
          </ac:picMkLst>
        </pc:picChg>
        <pc:picChg chg="add mod">
          <ac:chgData name="Herbert Xin" userId="e9a22dce-685b-4760-b3ee-62caa91fb046" providerId="ADAL" clId="{5607B6FB-3252-AB4C-99D3-E54B3C5184C9}" dt="2024-04-20T13:21:00.184" v="679" actId="14100"/>
          <ac:picMkLst>
            <pc:docMk/>
            <pc:sldMk cId="3520765813" sldId="588"/>
            <ac:picMk id="6" creationId="{5A19EAFD-94CB-C098-A2FB-36DE83B0FCC0}"/>
          </ac:picMkLst>
        </pc:picChg>
        <pc:picChg chg="add del mod">
          <ac:chgData name="Herbert Xin" userId="e9a22dce-685b-4760-b3ee-62caa91fb046" providerId="ADAL" clId="{5607B6FB-3252-AB4C-99D3-E54B3C5184C9}" dt="2024-04-20T13:22:00.196" v="697" actId="478"/>
          <ac:picMkLst>
            <pc:docMk/>
            <pc:sldMk cId="3520765813" sldId="588"/>
            <ac:picMk id="8" creationId="{4E8892E5-11C4-3CF7-C6EC-60C13A5BAA23}"/>
          </ac:picMkLst>
        </pc:picChg>
        <pc:picChg chg="del">
          <ac:chgData name="Herbert Xin" userId="e9a22dce-685b-4760-b3ee-62caa91fb046" providerId="ADAL" clId="{5607B6FB-3252-AB4C-99D3-E54B3C5184C9}" dt="2024-04-20T11:06:10.473" v="589" actId="478"/>
          <ac:picMkLst>
            <pc:docMk/>
            <pc:sldMk cId="3520765813" sldId="588"/>
            <ac:picMk id="9" creationId="{F4E7FB01-6E92-D3E4-5FF2-FA85332E7520}"/>
          </ac:picMkLst>
        </pc:picChg>
      </pc:sldChg>
      <pc:sldChg chg="modSp add del mod">
        <pc:chgData name="Herbert Xin" userId="e9a22dce-685b-4760-b3ee-62caa91fb046" providerId="ADAL" clId="{5607B6FB-3252-AB4C-99D3-E54B3C5184C9}" dt="2024-04-20T11:28:07.025" v="619" actId="1035"/>
        <pc:sldMkLst>
          <pc:docMk/>
          <pc:sldMk cId="2151358259" sldId="589"/>
        </pc:sldMkLst>
        <pc:picChg chg="mod">
          <ac:chgData name="Herbert Xin" userId="e9a22dce-685b-4760-b3ee-62caa91fb046" providerId="ADAL" clId="{5607B6FB-3252-AB4C-99D3-E54B3C5184C9}" dt="2024-04-20T11:28:07.025" v="619" actId="1035"/>
          <ac:picMkLst>
            <pc:docMk/>
            <pc:sldMk cId="2151358259" sldId="589"/>
            <ac:picMk id="5" creationId="{9BF875E7-1751-1FD4-27E3-E93577B1CBB6}"/>
          </ac:picMkLst>
        </pc:picChg>
      </pc:sldChg>
      <pc:sldChg chg="modSp add del mod">
        <pc:chgData name="Herbert Xin" userId="e9a22dce-685b-4760-b3ee-62caa91fb046" providerId="ADAL" clId="{5607B6FB-3252-AB4C-99D3-E54B3C5184C9}" dt="2024-04-20T11:25:12.934" v="610" actId="2696"/>
        <pc:sldMkLst>
          <pc:docMk/>
          <pc:sldMk cId="2898679910" sldId="589"/>
        </pc:sldMkLst>
        <pc:picChg chg="mod">
          <ac:chgData name="Herbert Xin" userId="e9a22dce-685b-4760-b3ee-62caa91fb046" providerId="ADAL" clId="{5607B6FB-3252-AB4C-99D3-E54B3C5184C9}" dt="2024-04-20T11:25:05.169" v="609" actId="14100"/>
          <ac:picMkLst>
            <pc:docMk/>
            <pc:sldMk cId="2898679910" sldId="589"/>
            <ac:picMk id="5" creationId="{9BF875E7-1751-1FD4-27E3-E93577B1CBB6}"/>
          </ac:picMkLst>
        </pc:picChg>
      </pc:sldChg>
      <pc:sldChg chg="modSp add mod">
        <pc:chgData name="Herbert Xin" userId="e9a22dce-685b-4760-b3ee-62caa91fb046" providerId="ADAL" clId="{5607B6FB-3252-AB4C-99D3-E54B3C5184C9}" dt="2024-04-20T11:57:23.749" v="656" actId="13926"/>
        <pc:sldMkLst>
          <pc:docMk/>
          <pc:sldMk cId="3012341115" sldId="590"/>
        </pc:sldMkLst>
        <pc:spChg chg="mod">
          <ac:chgData name="Herbert Xin" userId="e9a22dce-685b-4760-b3ee-62caa91fb046" providerId="ADAL" clId="{5607B6FB-3252-AB4C-99D3-E54B3C5184C9}" dt="2024-04-20T11:57:23.749" v="656" actId="13926"/>
          <ac:spMkLst>
            <pc:docMk/>
            <pc:sldMk cId="3012341115" sldId="590"/>
            <ac:spMk id="3" creationId="{A9240235-814A-D0FA-2F10-FA8AB74E401D}"/>
          </ac:spMkLst>
        </pc:spChg>
        <pc:picChg chg="mod">
          <ac:chgData name="Herbert Xin" userId="e9a22dce-685b-4760-b3ee-62caa91fb046" providerId="ADAL" clId="{5607B6FB-3252-AB4C-99D3-E54B3C5184C9}" dt="2024-04-20T11:30:25.566" v="621" actId="14826"/>
          <ac:picMkLst>
            <pc:docMk/>
            <pc:sldMk cId="3012341115" sldId="590"/>
            <ac:picMk id="5" creationId="{9BF875E7-1751-1FD4-27E3-E93577B1CBB6}"/>
          </ac:picMkLst>
        </pc:picChg>
      </pc:sldChg>
      <pc:sldChg chg="addSp modSp add">
        <pc:chgData name="Herbert Xin" userId="e9a22dce-685b-4760-b3ee-62caa91fb046" providerId="ADAL" clId="{5607B6FB-3252-AB4C-99D3-E54B3C5184C9}" dt="2024-04-20T11:31:43.223" v="625"/>
        <pc:sldMkLst>
          <pc:docMk/>
          <pc:sldMk cId="3767596761" sldId="591"/>
        </pc:sldMkLst>
        <pc:picChg chg="add mod">
          <ac:chgData name="Herbert Xin" userId="e9a22dce-685b-4760-b3ee-62caa91fb046" providerId="ADAL" clId="{5607B6FB-3252-AB4C-99D3-E54B3C5184C9}" dt="2024-04-20T11:31:43.223" v="625"/>
          <ac:picMkLst>
            <pc:docMk/>
            <pc:sldMk cId="3767596761" sldId="591"/>
            <ac:picMk id="4" creationId="{827A9CC4-7879-E2E9-BAFE-5F40BAD2521A}"/>
          </ac:picMkLst>
        </pc:picChg>
        <pc:picChg chg="mod">
          <ac:chgData name="Herbert Xin" userId="e9a22dce-685b-4760-b3ee-62caa91fb046" providerId="ADAL" clId="{5607B6FB-3252-AB4C-99D3-E54B3C5184C9}" dt="2024-04-20T11:31:39.009" v="623" actId="14826"/>
          <ac:picMkLst>
            <pc:docMk/>
            <pc:sldMk cId="3767596761" sldId="591"/>
            <ac:picMk id="5" creationId="{9BF875E7-1751-1FD4-27E3-E93577B1CBB6}"/>
          </ac:picMkLst>
        </pc:picChg>
      </pc:sldChg>
      <pc:sldChg chg="modSp add mod">
        <pc:chgData name="Herbert Xin" userId="e9a22dce-685b-4760-b3ee-62caa91fb046" providerId="ADAL" clId="{5607B6FB-3252-AB4C-99D3-E54B3C5184C9}" dt="2024-04-20T11:57:34.115" v="658" actId="1076"/>
        <pc:sldMkLst>
          <pc:docMk/>
          <pc:sldMk cId="3464714636" sldId="592"/>
        </pc:sldMkLst>
        <pc:spChg chg="mod">
          <ac:chgData name="Herbert Xin" userId="e9a22dce-685b-4760-b3ee-62caa91fb046" providerId="ADAL" clId="{5607B6FB-3252-AB4C-99D3-E54B3C5184C9}" dt="2024-04-20T11:57:34.115" v="658" actId="1076"/>
          <ac:spMkLst>
            <pc:docMk/>
            <pc:sldMk cId="3464714636" sldId="592"/>
            <ac:spMk id="3" creationId="{A9240235-814A-D0FA-2F10-FA8AB74E401D}"/>
          </ac:spMkLst>
        </pc:spChg>
        <pc:picChg chg="mod">
          <ac:chgData name="Herbert Xin" userId="e9a22dce-685b-4760-b3ee-62caa91fb046" providerId="ADAL" clId="{5607B6FB-3252-AB4C-99D3-E54B3C5184C9}" dt="2024-04-20T11:32:25.846" v="627" actId="14826"/>
          <ac:picMkLst>
            <pc:docMk/>
            <pc:sldMk cId="3464714636" sldId="592"/>
            <ac:picMk id="5" creationId="{9BF875E7-1751-1FD4-27E3-E93577B1CBB6}"/>
          </ac:picMkLst>
        </pc:picChg>
      </pc:sldChg>
      <pc:sldChg chg="modSp add mod modTransition">
        <pc:chgData name="Herbert Xin" userId="e9a22dce-685b-4760-b3ee-62caa91fb046" providerId="ADAL" clId="{5607B6FB-3252-AB4C-99D3-E54B3C5184C9}" dt="2024-04-20T11:57:00.556" v="654" actId="13926"/>
        <pc:sldMkLst>
          <pc:docMk/>
          <pc:sldMk cId="2182093154" sldId="593"/>
        </pc:sldMkLst>
        <pc:spChg chg="mod">
          <ac:chgData name="Herbert Xin" userId="e9a22dce-685b-4760-b3ee-62caa91fb046" providerId="ADAL" clId="{5607B6FB-3252-AB4C-99D3-E54B3C5184C9}" dt="2024-04-20T11:57:00.556" v="654" actId="13926"/>
          <ac:spMkLst>
            <pc:docMk/>
            <pc:sldMk cId="2182093154" sldId="593"/>
            <ac:spMk id="3" creationId="{A9240235-814A-D0FA-2F10-FA8AB74E401D}"/>
          </ac:spMkLst>
        </pc:spChg>
        <pc:picChg chg="mod">
          <ac:chgData name="Herbert Xin" userId="e9a22dce-685b-4760-b3ee-62caa91fb046" providerId="ADAL" clId="{5607B6FB-3252-AB4C-99D3-E54B3C5184C9}" dt="2024-04-20T11:56:47.864" v="653" actId="14100"/>
          <ac:picMkLst>
            <pc:docMk/>
            <pc:sldMk cId="2182093154" sldId="593"/>
            <ac:picMk id="5" creationId="{071E5FB1-4F8E-956B-F5C2-6D13F1D42600}"/>
          </ac:picMkLst>
        </pc:picChg>
      </pc:sldChg>
      <pc:sldChg chg="modSp add mod">
        <pc:chgData name="Herbert Xin" userId="e9a22dce-685b-4760-b3ee-62caa91fb046" providerId="ADAL" clId="{5607B6FB-3252-AB4C-99D3-E54B3C5184C9}" dt="2024-04-20T11:57:46.383" v="660" actId="13926"/>
        <pc:sldMkLst>
          <pc:docMk/>
          <pc:sldMk cId="2705233009" sldId="594"/>
        </pc:sldMkLst>
        <pc:spChg chg="mod">
          <ac:chgData name="Herbert Xin" userId="e9a22dce-685b-4760-b3ee-62caa91fb046" providerId="ADAL" clId="{5607B6FB-3252-AB4C-99D3-E54B3C5184C9}" dt="2024-04-20T11:57:46.383" v="660" actId="13926"/>
          <ac:spMkLst>
            <pc:docMk/>
            <pc:sldMk cId="2705233009" sldId="594"/>
            <ac:spMk id="3" creationId="{A9240235-814A-D0FA-2F10-FA8AB74E401D}"/>
          </ac:spMkLst>
        </pc:spChg>
      </pc:sldChg>
      <pc:sldChg chg="modSp add mod">
        <pc:chgData name="Herbert Xin" userId="e9a22dce-685b-4760-b3ee-62caa91fb046" providerId="ADAL" clId="{5607B6FB-3252-AB4C-99D3-E54B3C5184C9}" dt="2024-04-20T12:01:07.834" v="663" actId="13926"/>
        <pc:sldMkLst>
          <pc:docMk/>
          <pc:sldMk cId="1853978654" sldId="595"/>
        </pc:sldMkLst>
        <pc:spChg chg="mod">
          <ac:chgData name="Herbert Xin" userId="e9a22dce-685b-4760-b3ee-62caa91fb046" providerId="ADAL" clId="{5607B6FB-3252-AB4C-99D3-E54B3C5184C9}" dt="2024-04-20T12:01:07.834" v="663" actId="13926"/>
          <ac:spMkLst>
            <pc:docMk/>
            <pc:sldMk cId="1853978654" sldId="595"/>
            <ac:spMk id="3" creationId="{A9240235-814A-D0FA-2F10-FA8AB74E401D}"/>
          </ac:spMkLst>
        </pc:spChg>
        <pc:picChg chg="mod">
          <ac:chgData name="Herbert Xin" userId="e9a22dce-685b-4760-b3ee-62caa91fb046" providerId="ADAL" clId="{5607B6FB-3252-AB4C-99D3-E54B3C5184C9}" dt="2024-04-20T12:01:01.254" v="662" actId="14826"/>
          <ac:picMkLst>
            <pc:docMk/>
            <pc:sldMk cId="1853978654" sldId="595"/>
            <ac:picMk id="5" creationId="{071E5FB1-4F8E-956B-F5C2-6D13F1D42600}"/>
          </ac:picMkLst>
        </pc:picChg>
      </pc:sldChg>
      <pc:sldChg chg="modSp add mod">
        <pc:chgData name="Herbert Xin" userId="e9a22dce-685b-4760-b3ee-62caa91fb046" providerId="ADAL" clId="{5607B6FB-3252-AB4C-99D3-E54B3C5184C9}" dt="2024-04-20T12:02:07.413" v="666" actId="13926"/>
        <pc:sldMkLst>
          <pc:docMk/>
          <pc:sldMk cId="2271009651" sldId="596"/>
        </pc:sldMkLst>
        <pc:spChg chg="mod">
          <ac:chgData name="Herbert Xin" userId="e9a22dce-685b-4760-b3ee-62caa91fb046" providerId="ADAL" clId="{5607B6FB-3252-AB4C-99D3-E54B3C5184C9}" dt="2024-04-20T12:02:07.413" v="666" actId="13926"/>
          <ac:spMkLst>
            <pc:docMk/>
            <pc:sldMk cId="2271009651" sldId="596"/>
            <ac:spMk id="3" creationId="{A9240235-814A-D0FA-2F10-FA8AB74E401D}"/>
          </ac:spMkLst>
        </pc:spChg>
        <pc:picChg chg="mod">
          <ac:chgData name="Herbert Xin" userId="e9a22dce-685b-4760-b3ee-62caa91fb046" providerId="ADAL" clId="{5607B6FB-3252-AB4C-99D3-E54B3C5184C9}" dt="2024-04-20T12:02:00.216" v="665" actId="14826"/>
          <ac:picMkLst>
            <pc:docMk/>
            <pc:sldMk cId="2271009651" sldId="596"/>
            <ac:picMk id="5" creationId="{071E5FB1-4F8E-956B-F5C2-6D13F1D42600}"/>
          </ac:picMkLst>
        </pc:picChg>
      </pc:sldChg>
      <pc:sldChg chg="modSp add mod ord">
        <pc:chgData name="Herbert Xin" userId="e9a22dce-685b-4760-b3ee-62caa91fb046" providerId="ADAL" clId="{5607B6FB-3252-AB4C-99D3-E54B3C5184C9}" dt="2024-04-20T13:18:49.476" v="670" actId="13926"/>
        <pc:sldMkLst>
          <pc:docMk/>
          <pc:sldMk cId="2258642193" sldId="597"/>
        </pc:sldMkLst>
        <pc:spChg chg="mod">
          <ac:chgData name="Herbert Xin" userId="e9a22dce-685b-4760-b3ee-62caa91fb046" providerId="ADAL" clId="{5607B6FB-3252-AB4C-99D3-E54B3C5184C9}" dt="2024-04-20T13:18:49.476" v="670" actId="13926"/>
          <ac:spMkLst>
            <pc:docMk/>
            <pc:sldMk cId="2258642193" sldId="597"/>
            <ac:spMk id="3" creationId="{A9240235-814A-D0FA-2F10-FA8AB74E401D}"/>
          </ac:spMkLst>
        </pc:spChg>
      </pc:sldChg>
      <pc:sldChg chg="addSp modSp add mod">
        <pc:chgData name="Herbert Xin" userId="e9a22dce-685b-4760-b3ee-62caa91fb046" providerId="ADAL" clId="{5607B6FB-3252-AB4C-99D3-E54B3C5184C9}" dt="2024-04-20T13:23:33.584" v="737" actId="1076"/>
        <pc:sldMkLst>
          <pc:docMk/>
          <pc:sldMk cId="1195659939" sldId="598"/>
        </pc:sldMkLst>
        <pc:spChg chg="add mod">
          <ac:chgData name="Herbert Xin" userId="e9a22dce-685b-4760-b3ee-62caa91fb046" providerId="ADAL" clId="{5607B6FB-3252-AB4C-99D3-E54B3C5184C9}" dt="2024-04-20T13:22:42.657" v="727" actId="1076"/>
          <ac:spMkLst>
            <pc:docMk/>
            <pc:sldMk cId="1195659939" sldId="598"/>
            <ac:spMk id="4" creationId="{2B02B9D2-665A-7F83-CD84-4F982BE17C40}"/>
          </ac:spMkLst>
        </pc:spChg>
        <pc:picChg chg="mod">
          <ac:chgData name="Herbert Xin" userId="e9a22dce-685b-4760-b3ee-62caa91fb046" providerId="ADAL" clId="{5607B6FB-3252-AB4C-99D3-E54B3C5184C9}" dt="2024-04-20T13:18:58.473" v="672" actId="14826"/>
          <ac:picMkLst>
            <pc:docMk/>
            <pc:sldMk cId="1195659939" sldId="598"/>
            <ac:picMk id="5" creationId="{071E5FB1-4F8E-956B-F5C2-6D13F1D42600}"/>
          </ac:picMkLst>
        </pc:picChg>
        <pc:picChg chg="add mod">
          <ac:chgData name="Herbert Xin" userId="e9a22dce-685b-4760-b3ee-62caa91fb046" providerId="ADAL" clId="{5607B6FB-3252-AB4C-99D3-E54B3C5184C9}" dt="2024-04-20T13:23:33.584" v="737" actId="1076"/>
          <ac:picMkLst>
            <pc:docMk/>
            <pc:sldMk cId="1195659939" sldId="598"/>
            <ac:picMk id="9" creationId="{728CDEF2-B766-A933-9364-C237EDCD986C}"/>
          </ac:picMkLst>
        </pc:picChg>
        <pc:cxnChg chg="add">
          <ac:chgData name="Herbert Xin" userId="e9a22dce-685b-4760-b3ee-62caa91fb046" providerId="ADAL" clId="{5607B6FB-3252-AB4C-99D3-E54B3C5184C9}" dt="2024-04-20T13:22:57.084" v="728" actId="11529"/>
          <ac:cxnSpMkLst>
            <pc:docMk/>
            <pc:sldMk cId="1195659939" sldId="598"/>
            <ac:cxnSpMk id="7" creationId="{9F3444BE-E312-7EA3-B090-FAC689CF5B0C}"/>
          </ac:cxnSpMkLst>
        </pc:cxnChg>
      </pc:sldChg>
      <pc:sldChg chg="addSp modSp add">
        <pc:chgData name="Herbert Xin" userId="e9a22dce-685b-4760-b3ee-62caa91fb046" providerId="ADAL" clId="{5607B6FB-3252-AB4C-99D3-E54B3C5184C9}" dt="2024-04-20T13:23:46.453" v="738"/>
        <pc:sldMkLst>
          <pc:docMk/>
          <pc:sldMk cId="1512015976" sldId="599"/>
        </pc:sldMkLst>
        <pc:spChg chg="add mod">
          <ac:chgData name="Herbert Xin" userId="e9a22dce-685b-4760-b3ee-62caa91fb046" providerId="ADAL" clId="{5607B6FB-3252-AB4C-99D3-E54B3C5184C9}" dt="2024-04-20T13:23:46.453" v="738"/>
          <ac:spMkLst>
            <pc:docMk/>
            <pc:sldMk cId="1512015976" sldId="599"/>
            <ac:spMk id="4" creationId="{C91BE961-DD34-5689-F692-4F6D4D0F7353}"/>
          </ac:spMkLst>
        </pc:spChg>
        <pc:picChg chg="mod">
          <ac:chgData name="Herbert Xin" userId="e9a22dce-685b-4760-b3ee-62caa91fb046" providerId="ADAL" clId="{5607B6FB-3252-AB4C-99D3-E54B3C5184C9}" dt="2024-04-20T13:20:02.098" v="674" actId="14826"/>
          <ac:picMkLst>
            <pc:docMk/>
            <pc:sldMk cId="1512015976" sldId="599"/>
            <ac:picMk id="5" creationId="{071E5FB1-4F8E-956B-F5C2-6D13F1D42600}"/>
          </ac:picMkLst>
        </pc:picChg>
        <pc:picChg chg="add mod">
          <ac:chgData name="Herbert Xin" userId="e9a22dce-685b-4760-b3ee-62caa91fb046" providerId="ADAL" clId="{5607B6FB-3252-AB4C-99D3-E54B3C5184C9}" dt="2024-04-20T13:23:46.453" v="738"/>
          <ac:picMkLst>
            <pc:docMk/>
            <pc:sldMk cId="1512015976" sldId="599"/>
            <ac:picMk id="7" creationId="{1E6604E7-4565-B54F-B41B-2A17FFA29262}"/>
          </ac:picMkLst>
        </pc:picChg>
        <pc:cxnChg chg="add mod">
          <ac:chgData name="Herbert Xin" userId="e9a22dce-685b-4760-b3ee-62caa91fb046" providerId="ADAL" clId="{5607B6FB-3252-AB4C-99D3-E54B3C5184C9}" dt="2024-04-20T13:23:46.453" v="738"/>
          <ac:cxnSpMkLst>
            <pc:docMk/>
            <pc:sldMk cId="1512015976" sldId="599"/>
            <ac:cxnSpMk id="6" creationId="{796A9212-DE81-2B15-7DE2-8954D29C0EF5}"/>
          </ac:cxnSpMkLst>
        </pc:cxnChg>
      </pc:sldChg>
      <pc:sldChg chg="addSp delSp modSp add mod">
        <pc:chgData name="Herbert Xin" userId="e9a22dce-685b-4760-b3ee-62caa91fb046" providerId="ADAL" clId="{5607B6FB-3252-AB4C-99D3-E54B3C5184C9}" dt="2024-04-20T13:25:43.713" v="801" actId="208"/>
        <pc:sldMkLst>
          <pc:docMk/>
          <pc:sldMk cId="55109040" sldId="600"/>
        </pc:sldMkLst>
        <pc:spChg chg="add del">
          <ac:chgData name="Herbert Xin" userId="e9a22dce-685b-4760-b3ee-62caa91fb046" providerId="ADAL" clId="{5607B6FB-3252-AB4C-99D3-E54B3C5184C9}" dt="2024-04-20T13:24:44.824" v="741" actId="478"/>
          <ac:spMkLst>
            <pc:docMk/>
            <pc:sldMk cId="55109040" sldId="600"/>
            <ac:spMk id="8" creationId="{E5DBF6BA-5C65-346A-3D26-8E92107D68B1}"/>
          </ac:spMkLst>
        </pc:spChg>
        <pc:spChg chg="add mod">
          <ac:chgData name="Herbert Xin" userId="e9a22dce-685b-4760-b3ee-62caa91fb046" providerId="ADAL" clId="{5607B6FB-3252-AB4C-99D3-E54B3C5184C9}" dt="2024-04-20T13:25:27.070" v="799" actId="1076"/>
          <ac:spMkLst>
            <pc:docMk/>
            <pc:sldMk cId="55109040" sldId="600"/>
            <ac:spMk id="10" creationId="{12E9696F-FDC0-D5E4-B766-5779683CA5C2}"/>
          </ac:spMkLst>
        </pc:spChg>
        <pc:picChg chg="add mod">
          <ac:chgData name="Herbert Xin" userId="e9a22dce-685b-4760-b3ee-62caa91fb046" providerId="ADAL" clId="{5607B6FB-3252-AB4C-99D3-E54B3C5184C9}" dt="2024-04-20T13:25:43.713" v="801" actId="208"/>
          <ac:picMkLst>
            <pc:docMk/>
            <pc:sldMk cId="55109040" sldId="600"/>
            <ac:picMk id="9" creationId="{A6722E07-38E4-F5DD-A260-4466EB6B85DA}"/>
          </ac:picMkLst>
        </pc:picChg>
        <pc:cxnChg chg="add">
          <ac:chgData name="Herbert Xin" userId="e9a22dce-685b-4760-b3ee-62caa91fb046" providerId="ADAL" clId="{5607B6FB-3252-AB4C-99D3-E54B3C5184C9}" dt="2024-04-20T13:25:37.401" v="800" actId="11529"/>
          <ac:cxnSpMkLst>
            <pc:docMk/>
            <pc:sldMk cId="55109040" sldId="600"/>
            <ac:cxnSpMk id="12" creationId="{4BF2D88C-C04F-C1C6-30BC-681A0C5B4DF3}"/>
          </ac:cxnSpMkLst>
        </pc:cxnChg>
      </pc:sldChg>
      <pc:sldChg chg="modSp add mod">
        <pc:chgData name="Herbert Xin" userId="e9a22dce-685b-4760-b3ee-62caa91fb046" providerId="ADAL" clId="{5607B6FB-3252-AB4C-99D3-E54B3C5184C9}" dt="2024-04-20T13:46:38.377" v="809" actId="13926"/>
        <pc:sldMkLst>
          <pc:docMk/>
          <pc:sldMk cId="1101829086" sldId="601"/>
        </pc:sldMkLst>
        <pc:spChg chg="mod">
          <ac:chgData name="Herbert Xin" userId="e9a22dce-685b-4760-b3ee-62caa91fb046" providerId="ADAL" clId="{5607B6FB-3252-AB4C-99D3-E54B3C5184C9}" dt="2024-04-20T13:46:38.377" v="809" actId="13926"/>
          <ac:spMkLst>
            <pc:docMk/>
            <pc:sldMk cId="1101829086" sldId="601"/>
            <ac:spMk id="3" creationId="{A9240235-814A-D0FA-2F10-FA8AB74E401D}"/>
          </ac:spMkLst>
        </pc:spChg>
        <pc:picChg chg="mod">
          <ac:chgData name="Herbert Xin" userId="e9a22dce-685b-4760-b3ee-62caa91fb046" providerId="ADAL" clId="{5607B6FB-3252-AB4C-99D3-E54B3C5184C9}" dt="2024-04-20T13:46:25.948" v="808" actId="14826"/>
          <ac:picMkLst>
            <pc:docMk/>
            <pc:sldMk cId="1101829086" sldId="601"/>
            <ac:picMk id="5" creationId="{876FDF6A-2FA3-20E9-5889-C2F3CDA1227F}"/>
          </ac:picMkLst>
        </pc:picChg>
      </pc:sldChg>
      <pc:sldChg chg="modSp add">
        <pc:chgData name="Herbert Xin" userId="e9a22dce-685b-4760-b3ee-62caa91fb046" providerId="ADAL" clId="{5607B6FB-3252-AB4C-99D3-E54B3C5184C9}" dt="2024-04-20T13:48:24.838" v="811" actId="14826"/>
        <pc:sldMkLst>
          <pc:docMk/>
          <pc:sldMk cId="677820502" sldId="602"/>
        </pc:sldMkLst>
        <pc:picChg chg="mod">
          <ac:chgData name="Herbert Xin" userId="e9a22dce-685b-4760-b3ee-62caa91fb046" providerId="ADAL" clId="{5607B6FB-3252-AB4C-99D3-E54B3C5184C9}" dt="2024-04-20T13:48:24.838" v="811" actId="14826"/>
          <ac:picMkLst>
            <pc:docMk/>
            <pc:sldMk cId="677820502" sldId="602"/>
            <ac:picMk id="5" creationId="{876FDF6A-2FA3-20E9-5889-C2F3CDA1227F}"/>
          </ac:picMkLst>
        </pc:picChg>
      </pc:sldChg>
      <pc:sldChg chg="modSp add">
        <pc:chgData name="Herbert Xin" userId="e9a22dce-685b-4760-b3ee-62caa91fb046" providerId="ADAL" clId="{5607B6FB-3252-AB4C-99D3-E54B3C5184C9}" dt="2024-04-20T13:50:57.297" v="813" actId="14826"/>
        <pc:sldMkLst>
          <pc:docMk/>
          <pc:sldMk cId="4250962421" sldId="603"/>
        </pc:sldMkLst>
        <pc:picChg chg="mod">
          <ac:chgData name="Herbert Xin" userId="e9a22dce-685b-4760-b3ee-62caa91fb046" providerId="ADAL" clId="{5607B6FB-3252-AB4C-99D3-E54B3C5184C9}" dt="2024-04-20T13:50:57.297" v="813" actId="14826"/>
          <ac:picMkLst>
            <pc:docMk/>
            <pc:sldMk cId="4250962421" sldId="603"/>
            <ac:picMk id="5" creationId="{876FDF6A-2FA3-20E9-5889-C2F3CDA1227F}"/>
          </ac:picMkLst>
        </pc:picChg>
      </pc:sldChg>
      <pc:sldChg chg="add">
        <pc:chgData name="Herbert Xin" userId="e9a22dce-685b-4760-b3ee-62caa91fb046" providerId="ADAL" clId="{5607B6FB-3252-AB4C-99D3-E54B3C5184C9}" dt="2024-04-20T13:51:07.518" v="814" actId="2890"/>
        <pc:sldMkLst>
          <pc:docMk/>
          <pc:sldMk cId="127603489" sldId="604"/>
        </pc:sldMkLst>
      </pc:sldChg>
      <pc:sldChg chg="modSp add">
        <pc:chgData name="Herbert Xin" userId="e9a22dce-685b-4760-b3ee-62caa91fb046" providerId="ADAL" clId="{5607B6FB-3252-AB4C-99D3-E54B3C5184C9}" dt="2024-04-20T13:54:36.189" v="816" actId="14826"/>
        <pc:sldMkLst>
          <pc:docMk/>
          <pc:sldMk cId="4214356393" sldId="605"/>
        </pc:sldMkLst>
        <pc:picChg chg="mod">
          <ac:chgData name="Herbert Xin" userId="e9a22dce-685b-4760-b3ee-62caa91fb046" providerId="ADAL" clId="{5607B6FB-3252-AB4C-99D3-E54B3C5184C9}" dt="2024-04-20T13:54:36.189" v="816" actId="14826"/>
          <ac:picMkLst>
            <pc:docMk/>
            <pc:sldMk cId="4214356393" sldId="605"/>
            <ac:picMk id="5" creationId="{876FDF6A-2FA3-20E9-5889-C2F3CDA1227F}"/>
          </ac:picMkLst>
        </pc:picChg>
      </pc:sldChg>
      <pc:sldChg chg="modSp add mod">
        <pc:chgData name="Herbert Xin" userId="e9a22dce-685b-4760-b3ee-62caa91fb046" providerId="ADAL" clId="{5607B6FB-3252-AB4C-99D3-E54B3C5184C9}" dt="2024-04-20T14:13:34.924" v="999" actId="1038"/>
        <pc:sldMkLst>
          <pc:docMk/>
          <pc:sldMk cId="4181089568" sldId="606"/>
        </pc:sldMkLst>
        <pc:spChg chg="mod">
          <ac:chgData name="Herbert Xin" userId="e9a22dce-685b-4760-b3ee-62caa91fb046" providerId="ADAL" clId="{5607B6FB-3252-AB4C-99D3-E54B3C5184C9}" dt="2024-04-20T14:04:36.070" v="886" actId="20577"/>
          <ac:spMkLst>
            <pc:docMk/>
            <pc:sldMk cId="4181089568" sldId="606"/>
            <ac:spMk id="2" creationId="{7A4280DC-A4DD-C9FA-6CD6-925FA90104A7}"/>
          </ac:spMkLst>
        </pc:spChg>
        <pc:spChg chg="mod">
          <ac:chgData name="Herbert Xin" userId="e9a22dce-685b-4760-b3ee-62caa91fb046" providerId="ADAL" clId="{5607B6FB-3252-AB4C-99D3-E54B3C5184C9}" dt="2024-04-20T14:12:11.358" v="953" actId="1076"/>
          <ac:spMkLst>
            <pc:docMk/>
            <pc:sldMk cId="4181089568" sldId="606"/>
            <ac:spMk id="3" creationId="{2509AF8A-00B1-7145-3FA2-1EFB266077D4}"/>
          </ac:spMkLst>
        </pc:spChg>
        <pc:picChg chg="mod">
          <ac:chgData name="Herbert Xin" userId="e9a22dce-685b-4760-b3ee-62caa91fb046" providerId="ADAL" clId="{5607B6FB-3252-AB4C-99D3-E54B3C5184C9}" dt="2024-04-20T14:13:34.924" v="999" actId="1038"/>
          <ac:picMkLst>
            <pc:docMk/>
            <pc:sldMk cId="4181089568" sldId="606"/>
            <ac:picMk id="6" creationId="{91538FF6-8E08-9072-51B0-F02448E6DB35}"/>
          </ac:picMkLst>
        </pc:picChg>
      </pc:sldChg>
      <pc:sldChg chg="addSp delSp modSp add mod">
        <pc:chgData name="Herbert Xin" userId="e9a22dce-685b-4760-b3ee-62caa91fb046" providerId="ADAL" clId="{5607B6FB-3252-AB4C-99D3-E54B3C5184C9}" dt="2024-04-21T23:53:55.284" v="2387" actId="1076"/>
        <pc:sldMkLst>
          <pc:docMk/>
          <pc:sldMk cId="1302205246" sldId="607"/>
        </pc:sldMkLst>
        <pc:spChg chg="mod">
          <ac:chgData name="Herbert Xin" userId="e9a22dce-685b-4760-b3ee-62caa91fb046" providerId="ADAL" clId="{5607B6FB-3252-AB4C-99D3-E54B3C5184C9}" dt="2024-04-20T14:14:06.877" v="1003"/>
          <ac:spMkLst>
            <pc:docMk/>
            <pc:sldMk cId="1302205246" sldId="607"/>
            <ac:spMk id="2" creationId="{7A4280DC-A4DD-C9FA-6CD6-925FA90104A7}"/>
          </ac:spMkLst>
        </pc:spChg>
        <pc:spChg chg="add del mod">
          <ac:chgData name="Herbert Xin" userId="e9a22dce-685b-4760-b3ee-62caa91fb046" providerId="ADAL" clId="{5607B6FB-3252-AB4C-99D3-E54B3C5184C9}" dt="2024-04-20T14:14:11.386" v="1005"/>
          <ac:spMkLst>
            <pc:docMk/>
            <pc:sldMk cId="1302205246" sldId="607"/>
            <ac:spMk id="7" creationId="{4C998760-3B9E-3BF1-9FE1-33EC3C1ADCBA}"/>
          </ac:spMkLst>
        </pc:spChg>
        <pc:spChg chg="add mod">
          <ac:chgData name="Herbert Xin" userId="e9a22dce-685b-4760-b3ee-62caa91fb046" providerId="ADAL" clId="{5607B6FB-3252-AB4C-99D3-E54B3C5184C9}" dt="2024-04-21T23:53:51.707" v="2386" actId="1076"/>
          <ac:spMkLst>
            <pc:docMk/>
            <pc:sldMk cId="1302205246" sldId="607"/>
            <ac:spMk id="8" creationId="{063DFCDF-BCF5-4873-8B8B-6B73ABC074DE}"/>
          </ac:spMkLst>
        </pc:spChg>
        <pc:picChg chg="add mod">
          <ac:chgData name="Herbert Xin" userId="e9a22dce-685b-4760-b3ee-62caa91fb046" providerId="ADAL" clId="{5607B6FB-3252-AB4C-99D3-E54B3C5184C9}" dt="2024-04-21T23:53:55.284" v="2387" actId="1076"/>
          <ac:picMkLst>
            <pc:docMk/>
            <pc:sldMk cId="1302205246" sldId="607"/>
            <ac:picMk id="4" creationId="{ACFB88B8-7716-DA26-1449-90526541E22A}"/>
          </ac:picMkLst>
        </pc:picChg>
        <pc:picChg chg="add mod">
          <ac:chgData name="Herbert Xin" userId="e9a22dce-685b-4760-b3ee-62caa91fb046" providerId="ADAL" clId="{5607B6FB-3252-AB4C-99D3-E54B3C5184C9}" dt="2024-04-20T14:12:45.507" v="962" actId="1076"/>
          <ac:picMkLst>
            <pc:docMk/>
            <pc:sldMk cId="1302205246" sldId="607"/>
            <ac:picMk id="5" creationId="{B7BF28E9-8DFA-C8BD-ED40-A165B2F8B297}"/>
          </ac:picMkLst>
        </pc:picChg>
        <pc:picChg chg="del">
          <ac:chgData name="Herbert Xin" userId="e9a22dce-685b-4760-b3ee-62caa91fb046" providerId="ADAL" clId="{5607B6FB-3252-AB4C-99D3-E54B3C5184C9}" dt="2024-04-20T14:12:22.400" v="956" actId="478"/>
          <ac:picMkLst>
            <pc:docMk/>
            <pc:sldMk cId="1302205246" sldId="607"/>
            <ac:picMk id="6" creationId="{91538FF6-8E08-9072-51B0-F02448E6DB35}"/>
          </ac:picMkLst>
        </pc:picChg>
      </pc:sldChg>
      <pc:sldChg chg="delSp modSp add mod ord">
        <pc:chgData name="Herbert Xin" userId="e9a22dce-685b-4760-b3ee-62caa91fb046" providerId="ADAL" clId="{5607B6FB-3252-AB4C-99D3-E54B3C5184C9}" dt="2024-04-20T14:16:34.952" v="1153" actId="20577"/>
        <pc:sldMkLst>
          <pc:docMk/>
          <pc:sldMk cId="2412731805" sldId="608"/>
        </pc:sldMkLst>
        <pc:spChg chg="mod">
          <ac:chgData name="Herbert Xin" userId="e9a22dce-685b-4760-b3ee-62caa91fb046" providerId="ADAL" clId="{5607B6FB-3252-AB4C-99D3-E54B3C5184C9}" dt="2024-04-20T14:15:52.530" v="1048" actId="20577"/>
          <ac:spMkLst>
            <pc:docMk/>
            <pc:sldMk cId="2412731805" sldId="608"/>
            <ac:spMk id="2" creationId="{7A4280DC-A4DD-C9FA-6CD6-925FA90104A7}"/>
          </ac:spMkLst>
        </pc:spChg>
        <pc:spChg chg="mod">
          <ac:chgData name="Herbert Xin" userId="e9a22dce-685b-4760-b3ee-62caa91fb046" providerId="ADAL" clId="{5607B6FB-3252-AB4C-99D3-E54B3C5184C9}" dt="2024-04-20T14:16:34.952" v="1153" actId="20577"/>
          <ac:spMkLst>
            <pc:docMk/>
            <pc:sldMk cId="2412731805" sldId="608"/>
            <ac:spMk id="3" creationId="{2509AF8A-00B1-7145-3FA2-1EFB266077D4}"/>
          </ac:spMkLst>
        </pc:spChg>
        <pc:picChg chg="del">
          <ac:chgData name="Herbert Xin" userId="e9a22dce-685b-4760-b3ee-62caa91fb046" providerId="ADAL" clId="{5607B6FB-3252-AB4C-99D3-E54B3C5184C9}" dt="2024-04-20T14:16:06.704" v="1049" actId="478"/>
          <ac:picMkLst>
            <pc:docMk/>
            <pc:sldMk cId="2412731805" sldId="608"/>
            <ac:picMk id="6" creationId="{91538FF6-8E08-9072-51B0-F02448E6DB35}"/>
          </ac:picMkLst>
        </pc:picChg>
      </pc:sldChg>
      <pc:sldChg chg="addSp modSp add mod ord modTransition">
        <pc:chgData name="Herbert Xin" userId="e9a22dce-685b-4760-b3ee-62caa91fb046" providerId="ADAL" clId="{5607B6FB-3252-AB4C-99D3-E54B3C5184C9}" dt="2024-04-21T22:50:19.653" v="1513" actId="20577"/>
        <pc:sldMkLst>
          <pc:docMk/>
          <pc:sldMk cId="3193041352" sldId="609"/>
        </pc:sldMkLst>
        <pc:spChg chg="add mod">
          <ac:chgData name="Herbert Xin" userId="e9a22dce-685b-4760-b3ee-62caa91fb046" providerId="ADAL" clId="{5607B6FB-3252-AB4C-99D3-E54B3C5184C9}" dt="2024-04-21T22:50:19.653" v="1513" actId="20577"/>
          <ac:spMkLst>
            <pc:docMk/>
            <pc:sldMk cId="3193041352" sldId="609"/>
            <ac:spMk id="4" creationId="{BB72BDF3-A9C3-0F9E-6BF9-42C9B70D96D3}"/>
          </ac:spMkLst>
        </pc:spChg>
      </pc:sldChg>
      <pc:sldChg chg="modSp add mod">
        <pc:chgData name="Herbert Xin" userId="e9a22dce-685b-4760-b3ee-62caa91fb046" providerId="ADAL" clId="{5607B6FB-3252-AB4C-99D3-E54B3C5184C9}" dt="2024-04-20T14:19:59.560" v="1439" actId="20577"/>
        <pc:sldMkLst>
          <pc:docMk/>
          <pc:sldMk cId="3782829917" sldId="610"/>
        </pc:sldMkLst>
        <pc:spChg chg="mod">
          <ac:chgData name="Herbert Xin" userId="e9a22dce-685b-4760-b3ee-62caa91fb046" providerId="ADAL" clId="{5607B6FB-3252-AB4C-99D3-E54B3C5184C9}" dt="2024-04-20T14:19:59.560" v="1439" actId="20577"/>
          <ac:spMkLst>
            <pc:docMk/>
            <pc:sldMk cId="3782829917" sldId="610"/>
            <ac:spMk id="4" creationId="{BB72BDF3-A9C3-0F9E-6BF9-42C9B70D96D3}"/>
          </ac:spMkLst>
        </pc:spChg>
      </pc:sldChg>
      <pc:sldChg chg="modSp add mod">
        <pc:chgData name="Herbert Xin" userId="e9a22dce-685b-4760-b3ee-62caa91fb046" providerId="ADAL" clId="{5607B6FB-3252-AB4C-99D3-E54B3C5184C9}" dt="2024-04-21T22:50:27.997" v="1514"/>
        <pc:sldMkLst>
          <pc:docMk/>
          <pc:sldMk cId="2175417167" sldId="611"/>
        </pc:sldMkLst>
        <pc:spChg chg="mod">
          <ac:chgData name="Herbert Xin" userId="e9a22dce-685b-4760-b3ee-62caa91fb046" providerId="ADAL" clId="{5607B6FB-3252-AB4C-99D3-E54B3C5184C9}" dt="2024-04-21T22:50:27.997" v="1514"/>
          <ac:spMkLst>
            <pc:docMk/>
            <pc:sldMk cId="2175417167" sldId="611"/>
            <ac:spMk id="4" creationId="{BB72BDF3-A9C3-0F9E-6BF9-42C9B70D96D3}"/>
          </ac:spMkLst>
        </pc:spChg>
      </pc:sldChg>
      <pc:sldChg chg="modSp add mod">
        <pc:chgData name="Herbert Xin" userId="e9a22dce-685b-4760-b3ee-62caa91fb046" providerId="ADAL" clId="{5607B6FB-3252-AB4C-99D3-E54B3C5184C9}" dt="2024-04-22T10:51:03.551" v="2555" actId="20577"/>
        <pc:sldMkLst>
          <pc:docMk/>
          <pc:sldMk cId="3420091895" sldId="612"/>
        </pc:sldMkLst>
        <pc:spChg chg="mod">
          <ac:chgData name="Herbert Xin" userId="e9a22dce-685b-4760-b3ee-62caa91fb046" providerId="ADAL" clId="{5607B6FB-3252-AB4C-99D3-E54B3C5184C9}" dt="2024-04-22T10:51:03.551" v="2555" actId="20577"/>
          <ac:spMkLst>
            <pc:docMk/>
            <pc:sldMk cId="3420091895" sldId="612"/>
            <ac:spMk id="2" creationId="{8C6FC7ED-1315-963B-B584-8A5D3AA61EF5}"/>
          </ac:spMkLst>
        </pc:spChg>
      </pc:sldChg>
      <pc:sldChg chg="addSp modSp new mod modTransition">
        <pc:chgData name="Herbert Xin" userId="e9a22dce-685b-4760-b3ee-62caa91fb046" providerId="ADAL" clId="{5607B6FB-3252-AB4C-99D3-E54B3C5184C9}" dt="2024-04-21T23:08:52.183" v="1577"/>
        <pc:sldMkLst>
          <pc:docMk/>
          <pc:sldMk cId="1321712223" sldId="613"/>
        </pc:sldMkLst>
        <pc:spChg chg="mod">
          <ac:chgData name="Herbert Xin" userId="e9a22dce-685b-4760-b3ee-62caa91fb046" providerId="ADAL" clId="{5607B6FB-3252-AB4C-99D3-E54B3C5184C9}" dt="2024-04-21T23:08:43.061" v="1574" actId="20577"/>
          <ac:spMkLst>
            <pc:docMk/>
            <pc:sldMk cId="1321712223" sldId="613"/>
            <ac:spMk id="2" creationId="{9AEF5CCA-3A32-9F8D-12DD-D6A5DAA4F293}"/>
          </ac:spMkLst>
        </pc:spChg>
        <pc:spChg chg="add mod">
          <ac:chgData name="Herbert Xin" userId="e9a22dce-685b-4760-b3ee-62caa91fb046" providerId="ADAL" clId="{5607B6FB-3252-AB4C-99D3-E54B3C5184C9}" dt="2024-04-21T23:08:44.358" v="1575"/>
          <ac:spMkLst>
            <pc:docMk/>
            <pc:sldMk cId="1321712223" sldId="613"/>
            <ac:spMk id="3" creationId="{0D17C67C-109F-FBCD-5FDD-F0B456422346}"/>
          </ac:spMkLst>
        </pc:spChg>
        <pc:spChg chg="add mod">
          <ac:chgData name="Herbert Xin" userId="e9a22dce-685b-4760-b3ee-62caa91fb046" providerId="ADAL" clId="{5607B6FB-3252-AB4C-99D3-E54B3C5184C9}" dt="2024-04-21T23:08:44.358" v="1575"/>
          <ac:spMkLst>
            <pc:docMk/>
            <pc:sldMk cId="1321712223" sldId="613"/>
            <ac:spMk id="4" creationId="{7C46E2C1-844C-7AEA-E051-CB9221192138}"/>
          </ac:spMkLst>
        </pc:spChg>
        <pc:spChg chg="add mod">
          <ac:chgData name="Herbert Xin" userId="e9a22dce-685b-4760-b3ee-62caa91fb046" providerId="ADAL" clId="{5607B6FB-3252-AB4C-99D3-E54B3C5184C9}" dt="2024-04-21T23:08:44.358" v="1575"/>
          <ac:spMkLst>
            <pc:docMk/>
            <pc:sldMk cId="1321712223" sldId="613"/>
            <ac:spMk id="6" creationId="{FEE7CCF8-26EA-A035-E2C9-9A29FBC1FE94}"/>
          </ac:spMkLst>
        </pc:spChg>
        <pc:spChg chg="add mod">
          <ac:chgData name="Herbert Xin" userId="e9a22dce-685b-4760-b3ee-62caa91fb046" providerId="ADAL" clId="{5607B6FB-3252-AB4C-99D3-E54B3C5184C9}" dt="2024-04-21T23:08:44.358" v="1575"/>
          <ac:spMkLst>
            <pc:docMk/>
            <pc:sldMk cId="1321712223" sldId="613"/>
            <ac:spMk id="7" creationId="{EEE830B3-5D7B-989C-BE41-E0A883E11495}"/>
          </ac:spMkLst>
        </pc:spChg>
        <pc:graphicFrameChg chg="add mod">
          <ac:chgData name="Herbert Xin" userId="e9a22dce-685b-4760-b3ee-62caa91fb046" providerId="ADAL" clId="{5607B6FB-3252-AB4C-99D3-E54B3C5184C9}" dt="2024-04-21T23:08:44.358" v="1575"/>
          <ac:graphicFrameMkLst>
            <pc:docMk/>
            <pc:sldMk cId="1321712223" sldId="613"/>
            <ac:graphicFrameMk id="8" creationId="{8C286D24-93EF-760A-60B5-12C5F7E96B69}"/>
          </ac:graphicFrameMkLst>
        </pc:graphicFrameChg>
        <pc:picChg chg="add mod">
          <ac:chgData name="Herbert Xin" userId="e9a22dce-685b-4760-b3ee-62caa91fb046" providerId="ADAL" clId="{5607B6FB-3252-AB4C-99D3-E54B3C5184C9}" dt="2024-04-21T23:08:44.358" v="1575"/>
          <ac:picMkLst>
            <pc:docMk/>
            <pc:sldMk cId="1321712223" sldId="613"/>
            <ac:picMk id="5" creationId="{1F2B0BAD-18AA-A20A-C0ED-F2022C05EC44}"/>
          </ac:picMkLst>
        </pc:picChg>
      </pc:sldChg>
      <pc:sldChg chg="addSp modSp add modTransition">
        <pc:chgData name="Herbert Xin" userId="e9a22dce-685b-4760-b3ee-62caa91fb046" providerId="ADAL" clId="{5607B6FB-3252-AB4C-99D3-E54B3C5184C9}" dt="2024-04-21T23:09:03.803" v="1580"/>
        <pc:sldMkLst>
          <pc:docMk/>
          <pc:sldMk cId="4029575113" sldId="614"/>
        </pc:sldMkLst>
        <pc:spChg chg="add mod">
          <ac:chgData name="Herbert Xin" userId="e9a22dce-685b-4760-b3ee-62caa91fb046" providerId="ADAL" clId="{5607B6FB-3252-AB4C-99D3-E54B3C5184C9}" dt="2024-04-21T23:09:03.803" v="1580"/>
          <ac:spMkLst>
            <pc:docMk/>
            <pc:sldMk cId="4029575113" sldId="614"/>
            <ac:spMk id="9" creationId="{031C6856-BBFD-BFEE-0396-FA9BEBEAAF0C}"/>
          </ac:spMkLst>
        </pc:spChg>
      </pc:sldChg>
      <pc:sldChg chg="addSp delSp modSp add del mod">
        <pc:chgData name="Herbert Xin" userId="e9a22dce-685b-4760-b3ee-62caa91fb046" providerId="ADAL" clId="{5607B6FB-3252-AB4C-99D3-E54B3C5184C9}" dt="2024-04-21T23:15:06.669" v="1620" actId="2696"/>
        <pc:sldMkLst>
          <pc:docMk/>
          <pc:sldMk cId="838961253" sldId="615"/>
        </pc:sldMkLst>
        <pc:spChg chg="del">
          <ac:chgData name="Herbert Xin" userId="e9a22dce-685b-4760-b3ee-62caa91fb046" providerId="ADAL" clId="{5607B6FB-3252-AB4C-99D3-E54B3C5184C9}" dt="2024-04-21T23:10:26.959" v="1584" actId="478"/>
          <ac:spMkLst>
            <pc:docMk/>
            <pc:sldMk cId="838961253" sldId="615"/>
            <ac:spMk id="3" creationId="{E24DD74A-0F6E-4046-33DC-FE2F14194B9B}"/>
          </ac:spMkLst>
        </pc:spChg>
        <pc:spChg chg="del">
          <ac:chgData name="Herbert Xin" userId="e9a22dce-685b-4760-b3ee-62caa91fb046" providerId="ADAL" clId="{5607B6FB-3252-AB4C-99D3-E54B3C5184C9}" dt="2024-04-21T23:10:26.959" v="1584" actId="478"/>
          <ac:spMkLst>
            <pc:docMk/>
            <pc:sldMk cId="838961253" sldId="615"/>
            <ac:spMk id="4" creationId="{2E145159-1084-7740-30F6-50A6FDAD04C2}"/>
          </ac:spMkLst>
        </pc:spChg>
        <pc:spChg chg="add mod">
          <ac:chgData name="Herbert Xin" userId="e9a22dce-685b-4760-b3ee-62caa91fb046" providerId="ADAL" clId="{5607B6FB-3252-AB4C-99D3-E54B3C5184C9}" dt="2024-04-21T23:14:12.330" v="1608" actId="313"/>
          <ac:spMkLst>
            <pc:docMk/>
            <pc:sldMk cId="838961253" sldId="615"/>
            <ac:spMk id="7" creationId="{75F0512E-D572-2494-E211-87563AC90212}"/>
          </ac:spMkLst>
        </pc:spChg>
        <pc:picChg chg="add mod">
          <ac:chgData name="Herbert Xin" userId="e9a22dce-685b-4760-b3ee-62caa91fb046" providerId="ADAL" clId="{5607B6FB-3252-AB4C-99D3-E54B3C5184C9}" dt="2024-04-21T23:14:23.737" v="1612" actId="1076"/>
          <ac:picMkLst>
            <pc:docMk/>
            <pc:sldMk cId="838961253" sldId="615"/>
            <ac:picMk id="6" creationId="{721C2318-7378-60F3-87C1-C314A5A9105F}"/>
          </ac:picMkLst>
        </pc:picChg>
      </pc:sldChg>
      <pc:sldChg chg="addSp delSp modSp add mod modTransition">
        <pc:chgData name="Herbert Xin" userId="e9a22dce-685b-4760-b3ee-62caa91fb046" providerId="ADAL" clId="{5607B6FB-3252-AB4C-99D3-E54B3C5184C9}" dt="2024-04-21T23:36:05.070" v="2193" actId="20577"/>
        <pc:sldMkLst>
          <pc:docMk/>
          <pc:sldMk cId="1548567624" sldId="616"/>
        </pc:sldMkLst>
        <pc:spChg chg="mod">
          <ac:chgData name="Herbert Xin" userId="e9a22dce-685b-4760-b3ee-62caa91fb046" providerId="ADAL" clId="{5607B6FB-3252-AB4C-99D3-E54B3C5184C9}" dt="2024-04-21T23:18:10.769" v="1657" actId="255"/>
          <ac:spMkLst>
            <pc:docMk/>
            <pc:sldMk cId="1548567624" sldId="616"/>
            <ac:spMk id="7" creationId="{75F0512E-D572-2494-E211-87563AC90212}"/>
          </ac:spMkLst>
        </pc:spChg>
        <pc:spChg chg="add mod">
          <ac:chgData name="Herbert Xin" userId="e9a22dce-685b-4760-b3ee-62caa91fb046" providerId="ADAL" clId="{5607B6FB-3252-AB4C-99D3-E54B3C5184C9}" dt="2024-04-21T23:36:05.070" v="2193" actId="20577"/>
          <ac:spMkLst>
            <pc:docMk/>
            <pc:sldMk cId="1548567624" sldId="616"/>
            <ac:spMk id="8" creationId="{3A40C67B-2C0E-86E4-5FC4-D6AD7642FC43}"/>
          </ac:spMkLst>
        </pc:spChg>
        <pc:spChg chg="add mod">
          <ac:chgData name="Herbert Xin" userId="e9a22dce-685b-4760-b3ee-62caa91fb046" providerId="ADAL" clId="{5607B6FB-3252-AB4C-99D3-E54B3C5184C9}" dt="2024-04-21T23:19:27.126" v="1703" actId="14100"/>
          <ac:spMkLst>
            <pc:docMk/>
            <pc:sldMk cId="1548567624" sldId="616"/>
            <ac:spMk id="9" creationId="{9F854FCD-C143-8D0F-6A3D-A4C1E7BE3B48}"/>
          </ac:spMkLst>
        </pc:spChg>
        <pc:spChg chg="add del mod">
          <ac:chgData name="Herbert Xin" userId="e9a22dce-685b-4760-b3ee-62caa91fb046" providerId="ADAL" clId="{5607B6FB-3252-AB4C-99D3-E54B3C5184C9}" dt="2024-04-21T23:19:55.308" v="1708"/>
          <ac:spMkLst>
            <pc:docMk/>
            <pc:sldMk cId="1548567624" sldId="616"/>
            <ac:spMk id="10" creationId="{68E1DC1E-7210-FDD7-F3A3-C8F88EDF870B}"/>
          </ac:spMkLst>
        </pc:spChg>
        <pc:picChg chg="add del mod">
          <ac:chgData name="Herbert Xin" userId="e9a22dce-685b-4760-b3ee-62caa91fb046" providerId="ADAL" clId="{5607B6FB-3252-AB4C-99D3-E54B3C5184C9}" dt="2024-04-21T23:17:29.960" v="1647" actId="478"/>
          <ac:picMkLst>
            <pc:docMk/>
            <pc:sldMk cId="1548567624" sldId="616"/>
            <ac:picMk id="4" creationId="{9693DB76-3E40-A32C-3A49-4275FE4CC401}"/>
          </ac:picMkLst>
        </pc:picChg>
        <pc:picChg chg="del">
          <ac:chgData name="Herbert Xin" userId="e9a22dce-685b-4760-b3ee-62caa91fb046" providerId="ADAL" clId="{5607B6FB-3252-AB4C-99D3-E54B3C5184C9}" dt="2024-04-21T23:14:38.194" v="1614" actId="478"/>
          <ac:picMkLst>
            <pc:docMk/>
            <pc:sldMk cId="1548567624" sldId="616"/>
            <ac:picMk id="6" creationId="{721C2318-7378-60F3-87C1-C314A5A9105F}"/>
          </ac:picMkLst>
        </pc:picChg>
      </pc:sldChg>
      <pc:sldChg chg="addSp delSp modSp add del mod">
        <pc:chgData name="Herbert Xin" userId="e9a22dce-685b-4760-b3ee-62caa91fb046" providerId="ADAL" clId="{5607B6FB-3252-AB4C-99D3-E54B3C5184C9}" dt="2024-04-21T23:17:32.667" v="1648" actId="2696"/>
        <pc:sldMkLst>
          <pc:docMk/>
          <pc:sldMk cId="3414942598" sldId="617"/>
        </pc:sldMkLst>
        <pc:spChg chg="add del">
          <ac:chgData name="Herbert Xin" userId="e9a22dce-685b-4760-b3ee-62caa91fb046" providerId="ADAL" clId="{5607B6FB-3252-AB4C-99D3-E54B3C5184C9}" dt="2024-04-21T23:16:35.626" v="1637" actId="22"/>
          <ac:spMkLst>
            <pc:docMk/>
            <pc:sldMk cId="3414942598" sldId="617"/>
            <ac:spMk id="8" creationId="{5D792792-A16D-53ED-AD82-78A3013D6B4F}"/>
          </ac:spMkLst>
        </pc:spChg>
        <pc:spChg chg="add del">
          <ac:chgData name="Herbert Xin" userId="e9a22dce-685b-4760-b3ee-62caa91fb046" providerId="ADAL" clId="{5607B6FB-3252-AB4C-99D3-E54B3C5184C9}" dt="2024-04-21T23:16:41.493" v="1640" actId="22"/>
          <ac:spMkLst>
            <pc:docMk/>
            <pc:sldMk cId="3414942598" sldId="617"/>
            <ac:spMk id="10" creationId="{BE975C0C-9035-D47D-FA61-27C31C427E59}"/>
          </ac:spMkLst>
        </pc:spChg>
        <pc:picChg chg="del">
          <ac:chgData name="Herbert Xin" userId="e9a22dce-685b-4760-b3ee-62caa91fb046" providerId="ADAL" clId="{5607B6FB-3252-AB4C-99D3-E54B3C5184C9}" dt="2024-04-21T23:15:36.987" v="1626" actId="478"/>
          <ac:picMkLst>
            <pc:docMk/>
            <pc:sldMk cId="3414942598" sldId="617"/>
            <ac:picMk id="4" creationId="{9693DB76-3E40-A32C-3A49-4275FE4CC401}"/>
          </ac:picMkLst>
        </pc:picChg>
        <pc:picChg chg="add mod">
          <ac:chgData name="Herbert Xin" userId="e9a22dce-685b-4760-b3ee-62caa91fb046" providerId="ADAL" clId="{5607B6FB-3252-AB4C-99D3-E54B3C5184C9}" dt="2024-04-21T23:16:17.684" v="1635" actId="1076"/>
          <ac:picMkLst>
            <pc:docMk/>
            <pc:sldMk cId="3414942598" sldId="617"/>
            <ac:picMk id="5" creationId="{B7933751-2344-6398-454F-4A560AC48711}"/>
          </ac:picMkLst>
        </pc:picChg>
      </pc:sldChg>
      <pc:sldChg chg="modSp add mod modTransition">
        <pc:chgData name="Herbert Xin" userId="e9a22dce-685b-4760-b3ee-62caa91fb046" providerId="ADAL" clId="{5607B6FB-3252-AB4C-99D3-E54B3C5184C9}" dt="2024-04-21T23:36:35.123" v="2202"/>
        <pc:sldMkLst>
          <pc:docMk/>
          <pc:sldMk cId="4257412202" sldId="617"/>
        </pc:sldMkLst>
        <pc:spChg chg="mod">
          <ac:chgData name="Herbert Xin" userId="e9a22dce-685b-4760-b3ee-62caa91fb046" providerId="ADAL" clId="{5607B6FB-3252-AB4C-99D3-E54B3C5184C9}" dt="2024-04-21T23:22:03.197" v="1710" actId="20577"/>
          <ac:spMkLst>
            <pc:docMk/>
            <pc:sldMk cId="4257412202" sldId="617"/>
            <ac:spMk id="8" creationId="{3A40C67B-2C0E-86E4-5FC4-D6AD7642FC43}"/>
          </ac:spMkLst>
        </pc:spChg>
      </pc:sldChg>
      <pc:sldChg chg="addSp delSp modSp add del mod modTransition">
        <pc:chgData name="Herbert Xin" userId="e9a22dce-685b-4760-b3ee-62caa91fb046" providerId="ADAL" clId="{5607B6FB-3252-AB4C-99D3-E54B3C5184C9}" dt="2024-04-21T23:36:31.843" v="2201"/>
        <pc:sldMkLst>
          <pc:docMk/>
          <pc:sldMk cId="2593864548" sldId="618"/>
        </pc:sldMkLst>
        <pc:spChg chg="add mod">
          <ac:chgData name="Herbert Xin" userId="e9a22dce-685b-4760-b3ee-62caa91fb046" providerId="ADAL" clId="{5607B6FB-3252-AB4C-99D3-E54B3C5184C9}" dt="2024-04-21T23:30:16.480" v="2191" actId="20577"/>
          <ac:spMkLst>
            <pc:docMk/>
            <pc:sldMk cId="2593864548" sldId="618"/>
            <ac:spMk id="3" creationId="{8F2E42EE-9E58-B6CE-7CC6-DF39FC3A2518}"/>
          </ac:spMkLst>
        </pc:spChg>
        <pc:spChg chg="add del">
          <ac:chgData name="Herbert Xin" userId="e9a22dce-685b-4760-b3ee-62caa91fb046" providerId="ADAL" clId="{5607B6FB-3252-AB4C-99D3-E54B3C5184C9}" dt="2024-04-21T23:36:23.002" v="2199" actId="22"/>
          <ac:spMkLst>
            <pc:docMk/>
            <pc:sldMk cId="2593864548" sldId="618"/>
            <ac:spMk id="5" creationId="{2FC0EDE4-7679-A12A-E114-F8503CB9CF10}"/>
          </ac:spMkLst>
        </pc:spChg>
      </pc:sldChg>
      <pc:sldChg chg="addSp delSp modSp add mod">
        <pc:chgData name="Herbert Xin" userId="e9a22dce-685b-4760-b3ee-62caa91fb046" providerId="ADAL" clId="{5607B6FB-3252-AB4C-99D3-E54B3C5184C9}" dt="2024-04-21T23:40:26.705" v="2377" actId="20577"/>
        <pc:sldMkLst>
          <pc:docMk/>
          <pc:sldMk cId="3196660287" sldId="619"/>
        </pc:sldMkLst>
        <pc:spChg chg="add mod">
          <ac:chgData name="Herbert Xin" userId="e9a22dce-685b-4760-b3ee-62caa91fb046" providerId="ADAL" clId="{5607B6FB-3252-AB4C-99D3-E54B3C5184C9}" dt="2024-04-21T23:40:26.705" v="2377" actId="20577"/>
          <ac:spMkLst>
            <pc:docMk/>
            <pc:sldMk cId="3196660287" sldId="619"/>
            <ac:spMk id="3" creationId="{E06EF948-9843-D40B-61D3-2055B4046889}"/>
          </ac:spMkLst>
        </pc:spChg>
        <pc:spChg chg="mod">
          <ac:chgData name="Herbert Xin" userId="e9a22dce-685b-4760-b3ee-62caa91fb046" providerId="ADAL" clId="{5607B6FB-3252-AB4C-99D3-E54B3C5184C9}" dt="2024-04-21T23:36:45.797" v="2208" actId="20577"/>
          <ac:spMkLst>
            <pc:docMk/>
            <pc:sldMk cId="3196660287" sldId="619"/>
            <ac:spMk id="8" creationId="{3A40C67B-2C0E-86E4-5FC4-D6AD7642FC43}"/>
          </ac:spMkLst>
        </pc:spChg>
        <pc:picChg chg="add del mod">
          <ac:chgData name="Herbert Xin" userId="e9a22dce-685b-4760-b3ee-62caa91fb046" providerId="ADAL" clId="{5607B6FB-3252-AB4C-99D3-E54B3C5184C9}" dt="2024-04-21T23:39:53.105" v="2342" actId="478"/>
          <ac:picMkLst>
            <pc:docMk/>
            <pc:sldMk cId="3196660287" sldId="619"/>
            <ac:picMk id="5" creationId="{3F177D25-DC2D-1863-DE84-E53B318BF584}"/>
          </ac:picMkLst>
        </pc:picChg>
      </pc:sldChg>
      <pc:sldChg chg="modSp add mod">
        <pc:chgData name="Herbert Xin" userId="e9a22dce-685b-4760-b3ee-62caa91fb046" providerId="ADAL" clId="{5607B6FB-3252-AB4C-99D3-E54B3C5184C9}" dt="2024-04-21T23:39:50.237" v="2341" actId="1076"/>
        <pc:sldMkLst>
          <pc:docMk/>
          <pc:sldMk cId="1049082330" sldId="620"/>
        </pc:sldMkLst>
        <pc:picChg chg="mod">
          <ac:chgData name="Herbert Xin" userId="e9a22dce-685b-4760-b3ee-62caa91fb046" providerId="ADAL" clId="{5607B6FB-3252-AB4C-99D3-E54B3C5184C9}" dt="2024-04-21T23:39:50.237" v="2341" actId="1076"/>
          <ac:picMkLst>
            <pc:docMk/>
            <pc:sldMk cId="1049082330" sldId="620"/>
            <ac:picMk id="5" creationId="{3F177D25-DC2D-1863-DE84-E53B318BF584}"/>
          </ac:picMkLst>
        </pc:picChg>
      </pc:sldChg>
      <pc:sldChg chg="new del">
        <pc:chgData name="Herbert Xin" userId="e9a22dce-685b-4760-b3ee-62caa91fb046" providerId="ADAL" clId="{5607B6FB-3252-AB4C-99D3-E54B3C5184C9}" dt="2024-04-21T23:54:40.230" v="2389" actId="2696"/>
        <pc:sldMkLst>
          <pc:docMk/>
          <pc:sldMk cId="2885300257" sldId="621"/>
        </pc:sldMkLst>
      </pc:sldChg>
      <pc:sldChg chg="delSp add del mod">
        <pc:chgData name="Herbert Xin" userId="e9a22dce-685b-4760-b3ee-62caa91fb046" providerId="ADAL" clId="{5607B6FB-3252-AB4C-99D3-E54B3C5184C9}" dt="2024-04-21T23:54:48.318" v="2392" actId="2696"/>
        <pc:sldMkLst>
          <pc:docMk/>
          <pc:sldMk cId="3265796414" sldId="621"/>
        </pc:sldMkLst>
        <pc:picChg chg="del">
          <ac:chgData name="Herbert Xin" userId="e9a22dce-685b-4760-b3ee-62caa91fb046" providerId="ADAL" clId="{5607B6FB-3252-AB4C-99D3-E54B3C5184C9}" dt="2024-04-21T23:54:45.759" v="2391" actId="478"/>
          <ac:picMkLst>
            <pc:docMk/>
            <pc:sldMk cId="3265796414" sldId="621"/>
            <ac:picMk id="6" creationId="{91538FF6-8E08-9072-51B0-F02448E6DB35}"/>
          </ac:picMkLst>
        </pc:picChg>
      </pc:sldChg>
      <pc:sldChg chg="addSp modSp new mod">
        <pc:chgData name="Herbert Xin" userId="e9a22dce-685b-4760-b3ee-62caa91fb046" providerId="ADAL" clId="{5607B6FB-3252-AB4C-99D3-E54B3C5184C9}" dt="2024-04-21T23:59:52.266" v="2554" actId="1076"/>
        <pc:sldMkLst>
          <pc:docMk/>
          <pc:sldMk cId="3549577100" sldId="621"/>
        </pc:sldMkLst>
        <pc:spChg chg="mod">
          <ac:chgData name="Herbert Xin" userId="e9a22dce-685b-4760-b3ee-62caa91fb046" providerId="ADAL" clId="{5607B6FB-3252-AB4C-99D3-E54B3C5184C9}" dt="2024-04-21T23:54:58.382" v="2412" actId="20577"/>
          <ac:spMkLst>
            <pc:docMk/>
            <pc:sldMk cId="3549577100" sldId="621"/>
            <ac:spMk id="2" creationId="{71315023-B12B-5B85-CF87-1C22853F77CD}"/>
          </ac:spMkLst>
        </pc:spChg>
        <pc:spChg chg="add mod">
          <ac:chgData name="Herbert Xin" userId="e9a22dce-685b-4760-b3ee-62caa91fb046" providerId="ADAL" clId="{5607B6FB-3252-AB4C-99D3-E54B3C5184C9}" dt="2024-04-21T23:57:56.259" v="2551" actId="1076"/>
          <ac:spMkLst>
            <pc:docMk/>
            <pc:sldMk cId="3549577100" sldId="621"/>
            <ac:spMk id="5" creationId="{9EB1925C-2B43-FCBF-A9A3-3DD3928C1538}"/>
          </ac:spMkLst>
        </pc:spChg>
        <pc:picChg chg="add mod">
          <ac:chgData name="Herbert Xin" userId="e9a22dce-685b-4760-b3ee-62caa91fb046" providerId="ADAL" clId="{5607B6FB-3252-AB4C-99D3-E54B3C5184C9}" dt="2024-04-21T23:57:51.259" v="2549" actId="1076"/>
          <ac:picMkLst>
            <pc:docMk/>
            <pc:sldMk cId="3549577100" sldId="621"/>
            <ac:picMk id="4" creationId="{7D473969-5BD9-6BDE-13A5-5B607C60AE69}"/>
          </ac:picMkLst>
        </pc:picChg>
        <pc:picChg chg="add mod">
          <ac:chgData name="Herbert Xin" userId="e9a22dce-685b-4760-b3ee-62caa91fb046" providerId="ADAL" clId="{5607B6FB-3252-AB4C-99D3-E54B3C5184C9}" dt="2024-04-21T23:59:52.266" v="2554" actId="1076"/>
          <ac:picMkLst>
            <pc:docMk/>
            <pc:sldMk cId="3549577100" sldId="621"/>
            <ac:picMk id="1026" creationId="{99FE1771-B384-EC1C-DA22-58FFF0769188}"/>
          </ac:picMkLst>
        </pc:picChg>
      </pc:sldChg>
      <pc:sldMasterChg chg="modSldLayout">
        <pc:chgData name="Herbert Xin" userId="e9a22dce-685b-4760-b3ee-62caa91fb046" providerId="ADAL" clId="{5607B6FB-3252-AB4C-99D3-E54B3C5184C9}" dt="2024-04-20T06:02:59.807" v="115"/>
        <pc:sldMasterMkLst>
          <pc:docMk/>
          <pc:sldMasterMk cId="0" sldId="2147483648"/>
        </pc:sldMasterMkLst>
        <pc:sldLayoutChg chg="addSp delSp modSp mod">
          <pc:chgData name="Herbert Xin" userId="e9a22dce-685b-4760-b3ee-62caa91fb046" providerId="ADAL" clId="{5607B6FB-3252-AB4C-99D3-E54B3C5184C9}" dt="2024-04-20T06:02:59.807" v="115"/>
          <pc:sldLayoutMkLst>
            <pc:docMk/>
            <pc:sldMasterMk cId="0" sldId="2147483648"/>
            <pc:sldLayoutMk cId="0" sldId="2147483664"/>
          </pc:sldLayoutMkLst>
          <pc:spChg chg="add del mod">
            <ac:chgData name="Herbert Xin" userId="e9a22dce-685b-4760-b3ee-62caa91fb046" providerId="ADAL" clId="{5607B6FB-3252-AB4C-99D3-E54B3C5184C9}" dt="2024-04-20T06:02:59.807" v="115"/>
            <ac:spMkLst>
              <pc:docMk/>
              <pc:sldMasterMk cId="0" sldId="2147483648"/>
              <pc:sldLayoutMk cId="0" sldId="2147483664"/>
              <ac:spMk id="3" creationId="{9D7E6EC9-9B6E-F186-2009-2F010588E2CE}"/>
            </ac:spMkLst>
          </pc:spChg>
        </pc:sldLayoutChg>
      </pc:sldMasterChg>
      <pc:sldMasterChg chg="delSldLayout">
        <pc:chgData name="Herbert Xin" userId="e9a22dce-685b-4760-b3ee-62caa91fb046" providerId="ADAL" clId="{5607B6FB-3252-AB4C-99D3-E54B3C5184C9}" dt="2024-04-21T23:54:48.320" v="2393" actId="2696"/>
        <pc:sldMasterMkLst>
          <pc:docMk/>
          <pc:sldMasterMk cId="4184958849" sldId="2147483720"/>
        </pc:sldMasterMkLst>
        <pc:sldLayoutChg chg="del">
          <pc:chgData name="Herbert Xin" userId="e9a22dce-685b-4760-b3ee-62caa91fb046" providerId="ADAL" clId="{5607B6FB-3252-AB4C-99D3-E54B3C5184C9}" dt="2024-04-21T23:09:05.471" v="1582" actId="2696"/>
          <pc:sldLayoutMkLst>
            <pc:docMk/>
            <pc:sldMasterMk cId="4184958849" sldId="2147483720"/>
            <pc:sldLayoutMk cId="1429839671" sldId="2147483749"/>
          </pc:sldLayoutMkLst>
        </pc:sldLayoutChg>
        <pc:sldLayoutChg chg="del">
          <pc:chgData name="Herbert Xin" userId="e9a22dce-685b-4760-b3ee-62caa91fb046" providerId="ADAL" clId="{5607B6FB-3252-AB4C-99D3-E54B3C5184C9}" dt="2024-04-21T23:54:48.320" v="2393" actId="2696"/>
          <pc:sldLayoutMkLst>
            <pc:docMk/>
            <pc:sldMasterMk cId="4184958849" sldId="2147483720"/>
            <pc:sldLayoutMk cId="4117731098"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4/22/2024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4</a:t>
            </a:fld>
            <a:endParaRPr lang="en-US"/>
          </a:p>
        </p:txBody>
      </p:sp>
    </p:spTree>
    <p:extLst>
      <p:ext uri="{BB962C8B-B14F-4D97-AF65-F5344CB8AC3E}">
        <p14:creationId xmlns:p14="http://schemas.microsoft.com/office/powerpoint/2010/main" val="407855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24</a:t>
            </a:fld>
            <a:endParaRPr lang="en-US"/>
          </a:p>
        </p:txBody>
      </p:sp>
    </p:spTree>
    <p:extLst>
      <p:ext uri="{BB962C8B-B14F-4D97-AF65-F5344CB8AC3E}">
        <p14:creationId xmlns:p14="http://schemas.microsoft.com/office/powerpoint/2010/main" val="310563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25</a:t>
            </a:fld>
            <a:endParaRPr lang="en-US"/>
          </a:p>
        </p:txBody>
      </p:sp>
    </p:spTree>
    <p:extLst>
      <p:ext uri="{BB962C8B-B14F-4D97-AF65-F5344CB8AC3E}">
        <p14:creationId xmlns:p14="http://schemas.microsoft.com/office/powerpoint/2010/main" val="61801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26</a:t>
            </a:fld>
            <a:endParaRPr lang="en-US"/>
          </a:p>
        </p:txBody>
      </p:sp>
    </p:spTree>
    <p:extLst>
      <p:ext uri="{BB962C8B-B14F-4D97-AF65-F5344CB8AC3E}">
        <p14:creationId xmlns:p14="http://schemas.microsoft.com/office/powerpoint/2010/main" val="383979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27</a:t>
            </a:fld>
            <a:endParaRPr lang="en-US"/>
          </a:p>
        </p:txBody>
      </p:sp>
    </p:spTree>
    <p:extLst>
      <p:ext uri="{BB962C8B-B14F-4D97-AF65-F5344CB8AC3E}">
        <p14:creationId xmlns:p14="http://schemas.microsoft.com/office/powerpoint/2010/main" val="1020898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6451B1-F1C2-C342-9482-CA419A1AF9E0}" type="slidenum">
              <a:rPr lang="en-US" smtClean="0"/>
              <a:t>28</a:t>
            </a:fld>
            <a:endParaRPr lang="en-US"/>
          </a:p>
        </p:txBody>
      </p:sp>
    </p:spTree>
    <p:extLst>
      <p:ext uri="{BB962C8B-B14F-4D97-AF65-F5344CB8AC3E}">
        <p14:creationId xmlns:p14="http://schemas.microsoft.com/office/powerpoint/2010/main" val="1897992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a:t>Presentation subheading </a:t>
            </a:r>
            <a:br>
              <a:rPr lang="en-GB"/>
            </a:br>
            <a:r>
              <a:rPr lang="en-GB"/>
              <a:t>can go over 2 lines 28pt</a:t>
            </a:r>
            <a:endParaRPr lang="en-US"/>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a:latin typeface="Arial"/>
                <a:cs typeface="Arial"/>
              </a:rPr>
              <a:t>Insert team/discipline </a:t>
            </a:r>
            <a:r>
              <a:rPr lang="en-AU" sz="1000" b="1" spc="-20">
                <a:latin typeface="Arial"/>
                <a:cs typeface="Arial"/>
              </a:rPr>
              <a:t>area</a:t>
            </a:r>
            <a:endParaRPr lang="en-AU" sz="1000">
              <a:latin typeface="Arial"/>
              <a:cs typeface="Arial"/>
            </a:endParaRPr>
          </a:p>
          <a:p>
            <a:pPr marL="12700" marR="711200">
              <a:lnSpc>
                <a:spcPct val="100000"/>
              </a:lnSpc>
            </a:pPr>
            <a:r>
              <a:rPr lang="en-AU" sz="1000">
                <a:latin typeface="Arial"/>
                <a:cs typeface="Arial"/>
              </a:rPr>
              <a:t>Name</a:t>
            </a:r>
            <a:r>
              <a:rPr lang="en-AU" sz="1000" spc="-20">
                <a:latin typeface="Arial"/>
                <a:cs typeface="Arial"/>
              </a:rPr>
              <a:t> </a:t>
            </a:r>
            <a:r>
              <a:rPr lang="en-AU" sz="1000" spc="-10">
                <a:latin typeface="Arial"/>
                <a:cs typeface="Arial"/>
              </a:rPr>
              <a:t>Surname Title</a:t>
            </a:r>
            <a:endParaRPr lang="en-AU" sz="1000">
              <a:latin typeface="Arial"/>
              <a:cs typeface="Arial"/>
            </a:endParaRPr>
          </a:p>
          <a:p>
            <a:pPr marL="12700">
              <a:lnSpc>
                <a:spcPct val="100000"/>
              </a:lnSpc>
            </a:pPr>
            <a:r>
              <a:rPr lang="en-AU" sz="1000">
                <a:latin typeface="Arial"/>
                <a:cs typeface="Arial"/>
              </a:rPr>
              <a:t>+61</a:t>
            </a:r>
            <a:r>
              <a:rPr lang="en-AU" sz="1000" spc="-10">
                <a:latin typeface="Arial"/>
                <a:cs typeface="Arial"/>
              </a:rPr>
              <a:t> </a:t>
            </a:r>
            <a:r>
              <a:rPr lang="en-AU" sz="1000">
                <a:latin typeface="Arial"/>
                <a:cs typeface="Arial"/>
              </a:rPr>
              <a:t>2</a:t>
            </a:r>
            <a:r>
              <a:rPr lang="en-AU" sz="1000" spc="-5">
                <a:latin typeface="Arial"/>
                <a:cs typeface="Arial"/>
              </a:rPr>
              <a:t> </a:t>
            </a:r>
            <a:r>
              <a:rPr lang="en-AU" sz="1000">
                <a:latin typeface="Arial"/>
                <a:cs typeface="Arial"/>
              </a:rPr>
              <a:t>1234</a:t>
            </a:r>
            <a:r>
              <a:rPr lang="en-AU" sz="1000" spc="-10">
                <a:latin typeface="Arial"/>
                <a:cs typeface="Arial"/>
              </a:rPr>
              <a:t> </a:t>
            </a:r>
            <a:r>
              <a:rPr lang="en-AU" sz="1000" spc="-20">
                <a:latin typeface="Arial"/>
                <a:cs typeface="Arial"/>
              </a:rPr>
              <a:t>5678</a:t>
            </a:r>
            <a:endParaRPr lang="en-AU" sz="1000">
              <a:latin typeface="Arial"/>
              <a:cs typeface="Arial"/>
            </a:endParaRPr>
          </a:p>
          <a:p>
            <a:pPr marL="12700">
              <a:lnSpc>
                <a:spcPct val="100000"/>
              </a:lnSpc>
            </a:pPr>
            <a:r>
              <a:rPr lang="en-AU" sz="1000" spc="-10">
                <a:latin typeface="Arial"/>
                <a:cs typeface="Arial"/>
                <a:hlinkClick r:id="rId2"/>
              </a:rPr>
              <a:t>first.last@sydney.edu.au</a:t>
            </a:r>
            <a:endParaRPr lang="en-AU" sz="1000">
              <a:latin typeface="Arial"/>
              <a:cs typeface="Arial"/>
            </a:endParaRPr>
          </a:p>
          <a:p>
            <a:pPr>
              <a:lnSpc>
                <a:spcPct val="100000"/>
              </a:lnSpc>
              <a:spcBef>
                <a:spcPts val="50"/>
              </a:spcBef>
            </a:pPr>
            <a:endParaRPr lang="en-AU" sz="1000">
              <a:latin typeface="Arial"/>
              <a:cs typeface="Arial"/>
            </a:endParaRPr>
          </a:p>
          <a:p>
            <a:pPr marL="12700">
              <a:lnSpc>
                <a:spcPct val="100000"/>
              </a:lnSpc>
            </a:pPr>
            <a:r>
              <a:rPr lang="en-AU" sz="1000" b="1" spc="-10" err="1">
                <a:latin typeface="Arial"/>
                <a:cs typeface="Arial"/>
              </a:rPr>
              <a:t>sydney.edu.au</a:t>
            </a:r>
            <a:r>
              <a:rPr lang="en-AU" sz="1000" b="1" spc="-10">
                <a:latin typeface="Arial"/>
                <a:cs typeface="Arial"/>
              </a:rPr>
              <a:t>/</a:t>
            </a:r>
            <a:r>
              <a:rPr lang="en-AU" sz="1000" b="1" spc="-10" err="1">
                <a:latin typeface="Arial"/>
                <a:cs typeface="Arial"/>
              </a:rPr>
              <a:t>xxxx</a:t>
            </a:r>
            <a:endParaRPr lang="en-AU" sz="100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Sandstone background</a:t>
            </a:r>
            <a:endParaRPr/>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light grey background</a:t>
            </a:r>
            <a:endParaRPr/>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Small body copy</a:t>
            </a:r>
            <a:endParaRPr/>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Small body copy</a:t>
            </a:r>
            <a:endParaRPr/>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extLst>
      <p:ext uri="{BB962C8B-B14F-4D97-AF65-F5344CB8AC3E}">
        <p14:creationId xmlns:p14="http://schemas.microsoft.com/office/powerpoint/2010/main" val="2543364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Small body copy</a:t>
            </a:r>
            <a:endParaRPr/>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a:p>
        </p:txBody>
      </p:sp>
    </p:spTree>
    <p:extLst>
      <p:ext uri="{BB962C8B-B14F-4D97-AF65-F5344CB8AC3E}">
        <p14:creationId xmlns:p14="http://schemas.microsoft.com/office/powerpoint/2010/main" val="1357371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Medium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427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Medium body copy</a:t>
            </a:r>
            <a:endParaRPr/>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7934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Medium body copy</a:t>
            </a:r>
            <a:endParaRPr/>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Tree>
    <p:extLst>
      <p:ext uri="{BB962C8B-B14F-4D97-AF65-F5344CB8AC3E}">
        <p14:creationId xmlns:p14="http://schemas.microsoft.com/office/powerpoint/2010/main" val="1609240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Large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990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1 object</a:t>
            </a:r>
            <a:endParaRPr/>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2 objects</a:t>
            </a:r>
            <a:endParaRPr/>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Small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Medium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Large body copy</a:t>
            </a:r>
            <a:endParaRPr/>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1</a:t>
            </a:r>
            <a:br>
              <a:rPr lang="en-AU"/>
            </a:br>
            <a:r>
              <a:rPr lang="en-US"/>
              <a:t>Title, text box and image</a:t>
            </a:r>
            <a:br>
              <a:rPr lang="en-US"/>
            </a:br>
            <a:r>
              <a:rPr lang="en-US"/>
              <a:t>Medium body copy</a:t>
            </a:r>
            <a:endParaRPr/>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69222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2</a:t>
            </a:r>
            <a:br>
              <a:rPr lang="en-AU"/>
            </a:br>
            <a:r>
              <a:rPr lang="en-US"/>
              <a:t>Title, text box and image</a:t>
            </a:r>
            <a:br>
              <a:rPr lang="en-US"/>
            </a:br>
            <a:r>
              <a:rPr lang="en-US"/>
              <a:t>Medium body copy</a:t>
            </a:r>
            <a:endParaRPr/>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3</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a:t>Heading 4</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5</a:t>
            </a:r>
            <a:br>
              <a:rPr lang="en-AU"/>
            </a:br>
            <a:r>
              <a:rPr lang="en-US"/>
              <a:t>Title, text box + images</a:t>
            </a:r>
            <a:br>
              <a:rPr lang="en-US"/>
            </a:br>
            <a:r>
              <a:rPr lang="en-US"/>
              <a:t>Medium body copy</a:t>
            </a:r>
            <a:endParaRPr/>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a:t>Heading 6 – single line</a:t>
            </a:r>
            <a:endParaRPr/>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a:p>
        </p:txBody>
      </p:sp>
    </p:spTree>
    <p:extLst>
      <p:ext uri="{BB962C8B-B14F-4D97-AF65-F5344CB8AC3E}">
        <p14:creationId xmlns:p14="http://schemas.microsoft.com/office/powerpoint/2010/main" val="80105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with image</a:t>
            </a:r>
            <a:endParaRPr/>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70595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no image</a:t>
            </a:r>
            <a:endParaRPr/>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p>
          <a:p>
            <a:endParaRPr lang="en-AU"/>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8340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a:latin typeface="Arial"/>
                <a:cs typeface="Arial"/>
              </a:rPr>
              <a:t>The</a:t>
            </a:r>
            <a:r>
              <a:rPr lang="en-AU" sz="1800" spc="-35">
                <a:latin typeface="Arial"/>
                <a:cs typeface="Arial"/>
              </a:rPr>
              <a:t> </a:t>
            </a:r>
            <a:r>
              <a:rPr lang="en-AU" sz="1800">
                <a:latin typeface="Arial"/>
                <a:cs typeface="Arial"/>
              </a:rPr>
              <a:t>University</a:t>
            </a:r>
            <a:r>
              <a:rPr lang="en-AU" sz="1800" spc="-30">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Sydney’s</a:t>
            </a:r>
            <a:r>
              <a:rPr lang="en-AU" sz="1800" spc="-30">
                <a:latin typeface="Arial"/>
                <a:cs typeface="Arial"/>
              </a:rPr>
              <a:t> </a:t>
            </a:r>
            <a:r>
              <a:rPr lang="en-AU" sz="1800">
                <a:latin typeface="Arial"/>
                <a:cs typeface="Arial"/>
              </a:rPr>
              <a:t>Camperdown</a:t>
            </a:r>
            <a:r>
              <a:rPr lang="en-AU" sz="1800" spc="-30">
                <a:latin typeface="Arial"/>
                <a:cs typeface="Arial"/>
              </a:rPr>
              <a:t> </a:t>
            </a:r>
            <a:r>
              <a:rPr lang="en-AU" sz="1800">
                <a:latin typeface="Arial"/>
                <a:cs typeface="Arial"/>
              </a:rPr>
              <a:t>Campus</a:t>
            </a:r>
            <a:r>
              <a:rPr lang="en-AU" sz="1800" spc="-35">
                <a:latin typeface="Arial"/>
                <a:cs typeface="Arial"/>
              </a:rPr>
              <a:t> </a:t>
            </a:r>
            <a:r>
              <a:rPr lang="en-AU" sz="1800">
                <a:latin typeface="Arial"/>
                <a:cs typeface="Arial"/>
              </a:rPr>
              <a:t>sits</a:t>
            </a:r>
            <a:r>
              <a:rPr lang="en-AU" sz="1800" spc="-30">
                <a:latin typeface="Arial"/>
                <a:cs typeface="Arial"/>
              </a:rPr>
              <a:t> </a:t>
            </a:r>
            <a:r>
              <a:rPr lang="en-AU" sz="1800">
                <a:latin typeface="Arial"/>
                <a:cs typeface="Arial"/>
              </a:rPr>
              <a:t>on</a:t>
            </a:r>
            <a:r>
              <a:rPr lang="en-AU" sz="1800" spc="-30">
                <a:latin typeface="Arial"/>
                <a:cs typeface="Arial"/>
              </a:rPr>
              <a:t> </a:t>
            </a:r>
            <a:r>
              <a:rPr lang="en-AU" sz="1800">
                <a:latin typeface="Arial"/>
                <a:cs typeface="Arial"/>
              </a:rPr>
              <a:t>the</a:t>
            </a:r>
            <a:r>
              <a:rPr lang="en-AU" sz="1800" spc="-35">
                <a:latin typeface="Arial"/>
                <a:cs typeface="Arial"/>
              </a:rPr>
              <a:t> </a:t>
            </a:r>
            <a:r>
              <a:rPr lang="en-AU" sz="1800">
                <a:latin typeface="Arial"/>
                <a:cs typeface="Arial"/>
              </a:rPr>
              <a:t>lands</a:t>
            </a:r>
            <a:r>
              <a:rPr lang="en-AU" sz="1800" spc="-30">
                <a:latin typeface="Arial"/>
                <a:cs typeface="Arial"/>
              </a:rPr>
              <a:t> </a:t>
            </a:r>
            <a:r>
              <a:rPr lang="en-AU" sz="1800">
                <a:latin typeface="Arial"/>
                <a:cs typeface="Arial"/>
              </a:rPr>
              <a:t>of</a:t>
            </a:r>
            <a:r>
              <a:rPr lang="en-AU" sz="1800" spc="-30">
                <a:latin typeface="Arial"/>
                <a:cs typeface="Arial"/>
              </a:rPr>
              <a:t> </a:t>
            </a:r>
            <a:r>
              <a:rPr lang="en-AU" sz="1800" spc="-25">
                <a:latin typeface="Arial"/>
                <a:cs typeface="Arial"/>
              </a:rPr>
              <a:t>the </a:t>
            </a:r>
            <a:r>
              <a:rPr lang="en-AU" sz="1800">
                <a:latin typeface="Arial"/>
                <a:cs typeface="Arial"/>
              </a:rPr>
              <a:t>Gadigal</a:t>
            </a:r>
            <a:r>
              <a:rPr lang="en-AU" sz="1800" spc="-10">
                <a:latin typeface="Arial"/>
                <a:cs typeface="Arial"/>
              </a:rPr>
              <a:t> </a:t>
            </a:r>
            <a:r>
              <a:rPr lang="en-AU" sz="1800">
                <a:latin typeface="Arial"/>
                <a:cs typeface="Arial"/>
              </a:rPr>
              <a:t>people</a:t>
            </a:r>
            <a:r>
              <a:rPr lang="en-AU" sz="1800" spc="-10">
                <a:latin typeface="Arial"/>
                <a:cs typeface="Arial"/>
              </a:rPr>
              <a:t> </a:t>
            </a:r>
            <a:r>
              <a:rPr lang="en-AU" sz="1800">
                <a:latin typeface="Arial"/>
                <a:cs typeface="Arial"/>
              </a:rPr>
              <a:t>with</a:t>
            </a:r>
            <a:r>
              <a:rPr lang="en-AU" sz="1800" spc="-10">
                <a:latin typeface="Arial"/>
                <a:cs typeface="Arial"/>
              </a:rPr>
              <a:t> </a:t>
            </a:r>
            <a:r>
              <a:rPr lang="en-AU" sz="1800">
                <a:latin typeface="Arial"/>
                <a:cs typeface="Arial"/>
              </a:rPr>
              <a:t>campuses,</a:t>
            </a:r>
            <a:r>
              <a:rPr lang="en-AU" sz="1800" spc="-5">
                <a:latin typeface="Arial"/>
                <a:cs typeface="Arial"/>
              </a:rPr>
              <a:t> </a:t>
            </a:r>
            <a:r>
              <a:rPr lang="en-AU" sz="1800">
                <a:latin typeface="Arial"/>
                <a:cs typeface="Arial"/>
              </a:rPr>
              <a:t>teaching</a:t>
            </a:r>
            <a:r>
              <a:rPr lang="en-AU" sz="1800" spc="-10">
                <a:latin typeface="Arial"/>
                <a:cs typeface="Arial"/>
              </a:rPr>
              <a:t> </a:t>
            </a:r>
            <a:r>
              <a:rPr lang="en-AU" sz="1800">
                <a:latin typeface="Arial"/>
                <a:cs typeface="Arial"/>
              </a:rPr>
              <a:t>and</a:t>
            </a:r>
            <a:r>
              <a:rPr lang="en-AU" sz="1800" spc="-10">
                <a:latin typeface="Arial"/>
                <a:cs typeface="Arial"/>
              </a:rPr>
              <a:t> </a:t>
            </a:r>
            <a:r>
              <a:rPr lang="en-AU" sz="1800">
                <a:latin typeface="Arial"/>
                <a:cs typeface="Arial"/>
              </a:rPr>
              <a:t>research</a:t>
            </a:r>
            <a:r>
              <a:rPr lang="en-AU" sz="1800" spc="-5">
                <a:latin typeface="Arial"/>
                <a:cs typeface="Arial"/>
              </a:rPr>
              <a:t> </a:t>
            </a:r>
            <a:r>
              <a:rPr lang="en-AU" sz="1800">
                <a:latin typeface="Arial"/>
                <a:cs typeface="Arial"/>
              </a:rPr>
              <a:t>facilities</a:t>
            </a:r>
            <a:r>
              <a:rPr lang="en-AU" sz="1800" spc="-5">
                <a:latin typeface="Arial"/>
                <a:cs typeface="Arial"/>
              </a:rPr>
              <a:t> </a:t>
            </a:r>
            <a:r>
              <a:rPr lang="en-AU" sz="1800">
                <a:latin typeface="Arial"/>
                <a:cs typeface="Arial"/>
              </a:rPr>
              <a:t>on</a:t>
            </a:r>
            <a:r>
              <a:rPr lang="en-AU" sz="1800" spc="-10">
                <a:latin typeface="Arial"/>
                <a:cs typeface="Arial"/>
              </a:rPr>
              <a:t> </a:t>
            </a:r>
            <a:r>
              <a:rPr lang="en-AU" sz="1800" spc="-25">
                <a:latin typeface="Arial"/>
                <a:cs typeface="Arial"/>
              </a:rPr>
              <a:t>the </a:t>
            </a:r>
            <a:r>
              <a:rPr lang="en-AU" sz="1800">
                <a:latin typeface="Arial"/>
                <a:cs typeface="Arial"/>
              </a:rPr>
              <a:t>lands</a:t>
            </a:r>
            <a:r>
              <a:rPr lang="en-AU" sz="1800" spc="-45">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the</a:t>
            </a:r>
            <a:r>
              <a:rPr lang="en-AU" sz="1800" spc="-25">
                <a:latin typeface="Arial"/>
                <a:cs typeface="Arial"/>
              </a:rPr>
              <a:t> </a:t>
            </a:r>
            <a:r>
              <a:rPr lang="en-AU" sz="1800" err="1">
                <a:latin typeface="Arial"/>
                <a:cs typeface="Arial"/>
              </a:rPr>
              <a:t>Gamaraygal</a:t>
            </a:r>
            <a:r>
              <a:rPr lang="en-AU" sz="1800">
                <a:latin typeface="Arial"/>
                <a:cs typeface="Arial"/>
              </a:rPr>
              <a:t>,</a:t>
            </a:r>
            <a:r>
              <a:rPr lang="en-AU" sz="1800" spc="-30">
                <a:latin typeface="Arial"/>
                <a:cs typeface="Arial"/>
              </a:rPr>
              <a:t> </a:t>
            </a:r>
            <a:r>
              <a:rPr lang="en-AU" sz="1800" err="1">
                <a:latin typeface="Arial"/>
                <a:cs typeface="Arial"/>
              </a:rPr>
              <a:t>Dharug</a:t>
            </a:r>
            <a:r>
              <a:rPr lang="en-AU" sz="1800">
                <a:latin typeface="Arial"/>
                <a:cs typeface="Arial"/>
              </a:rPr>
              <a:t>,</a:t>
            </a:r>
            <a:r>
              <a:rPr lang="en-AU" sz="1800" spc="-30">
                <a:latin typeface="Arial"/>
                <a:cs typeface="Arial"/>
              </a:rPr>
              <a:t> </a:t>
            </a:r>
            <a:r>
              <a:rPr lang="en-AU" sz="1800" err="1">
                <a:latin typeface="Arial"/>
                <a:cs typeface="Arial"/>
              </a:rPr>
              <a:t>Wangal</a:t>
            </a:r>
            <a:r>
              <a:rPr lang="en-AU" sz="1800">
                <a:latin typeface="Arial"/>
                <a:cs typeface="Arial"/>
              </a:rPr>
              <a:t>,</a:t>
            </a:r>
            <a:r>
              <a:rPr lang="en-AU" sz="1800" spc="-35">
                <a:latin typeface="Arial"/>
                <a:cs typeface="Arial"/>
              </a:rPr>
              <a:t> </a:t>
            </a:r>
            <a:r>
              <a:rPr lang="en-AU" sz="1800" err="1">
                <a:latin typeface="Arial"/>
                <a:cs typeface="Arial"/>
              </a:rPr>
              <a:t>Darkinyung</a:t>
            </a:r>
            <a:r>
              <a:rPr lang="en-AU" sz="1800">
                <a:latin typeface="Arial"/>
                <a:cs typeface="Arial"/>
              </a:rPr>
              <a:t>,</a:t>
            </a:r>
            <a:r>
              <a:rPr lang="en-AU" sz="1800" spc="-30">
                <a:latin typeface="Arial"/>
                <a:cs typeface="Arial"/>
              </a:rPr>
              <a:t> </a:t>
            </a:r>
            <a:r>
              <a:rPr lang="en-AU" sz="1800" spc="-10" err="1">
                <a:latin typeface="Arial"/>
                <a:cs typeface="Arial"/>
              </a:rPr>
              <a:t>Burramadagal</a:t>
            </a:r>
            <a:r>
              <a:rPr lang="en-AU" sz="1800" spc="-10">
                <a:latin typeface="Arial"/>
                <a:cs typeface="Arial"/>
              </a:rPr>
              <a:t>, </a:t>
            </a:r>
            <a:r>
              <a:rPr lang="en-AU" sz="1800" err="1">
                <a:latin typeface="Arial"/>
                <a:cs typeface="Arial"/>
              </a:rPr>
              <a:t>Dharawal</a:t>
            </a:r>
            <a:r>
              <a:rPr lang="en-AU" sz="1800">
                <a:latin typeface="Arial"/>
                <a:cs typeface="Arial"/>
              </a:rPr>
              <a:t>,</a:t>
            </a:r>
            <a:r>
              <a:rPr lang="en-AU" sz="1800" spc="-30">
                <a:latin typeface="Arial"/>
                <a:cs typeface="Arial"/>
              </a:rPr>
              <a:t> </a:t>
            </a:r>
            <a:r>
              <a:rPr lang="en-AU" sz="1800" err="1">
                <a:latin typeface="Arial"/>
                <a:cs typeface="Arial"/>
              </a:rPr>
              <a:t>Gandangara</a:t>
            </a:r>
            <a:r>
              <a:rPr lang="en-AU" sz="1800">
                <a:latin typeface="Arial"/>
                <a:cs typeface="Arial"/>
              </a:rPr>
              <a:t>,</a:t>
            </a:r>
            <a:r>
              <a:rPr lang="en-AU" sz="1800" spc="-10">
                <a:latin typeface="Arial"/>
                <a:cs typeface="Arial"/>
              </a:rPr>
              <a:t> Gamilaraay,</a:t>
            </a:r>
            <a:r>
              <a:rPr lang="en-AU" sz="1800" spc="-15">
                <a:latin typeface="Arial"/>
                <a:cs typeface="Arial"/>
              </a:rPr>
              <a:t> </a:t>
            </a:r>
            <a:r>
              <a:rPr lang="en-AU" sz="1800" err="1">
                <a:latin typeface="Arial"/>
                <a:cs typeface="Arial"/>
              </a:rPr>
              <a:t>Barkindji</a:t>
            </a:r>
            <a:r>
              <a:rPr lang="en-AU" sz="1800">
                <a:latin typeface="Arial"/>
                <a:cs typeface="Arial"/>
              </a:rPr>
              <a:t>,</a:t>
            </a:r>
            <a:r>
              <a:rPr lang="en-AU" sz="1800" spc="-10">
                <a:latin typeface="Arial"/>
                <a:cs typeface="Arial"/>
              </a:rPr>
              <a:t> </a:t>
            </a:r>
            <a:r>
              <a:rPr lang="en-AU" sz="1800">
                <a:latin typeface="Arial"/>
                <a:cs typeface="Arial"/>
              </a:rPr>
              <a:t>Bundjalung,</a:t>
            </a:r>
            <a:r>
              <a:rPr lang="en-AU" sz="1800" spc="-10">
                <a:latin typeface="Arial"/>
                <a:cs typeface="Arial"/>
              </a:rPr>
              <a:t> Wiradjuri, </a:t>
            </a:r>
            <a:r>
              <a:rPr lang="en-AU" sz="1800" err="1">
                <a:latin typeface="Arial"/>
                <a:cs typeface="Arial"/>
              </a:rPr>
              <a:t>Ngunawal</a:t>
            </a:r>
            <a:r>
              <a:rPr lang="en-AU" sz="1800">
                <a:latin typeface="Arial"/>
                <a:cs typeface="Arial"/>
              </a:rPr>
              <a:t>,</a:t>
            </a:r>
            <a:r>
              <a:rPr lang="en-AU" sz="1800" spc="-15">
                <a:latin typeface="Arial"/>
                <a:cs typeface="Arial"/>
              </a:rPr>
              <a:t> </a:t>
            </a:r>
            <a:r>
              <a:rPr lang="en-AU" sz="1800" err="1">
                <a:latin typeface="Arial"/>
                <a:cs typeface="Arial"/>
              </a:rPr>
              <a:t>Gureng</a:t>
            </a:r>
            <a:r>
              <a:rPr lang="en-AU" sz="1800" spc="-10">
                <a:latin typeface="Arial"/>
                <a:cs typeface="Arial"/>
              </a:rPr>
              <a:t> </a:t>
            </a:r>
            <a:r>
              <a:rPr lang="en-AU" sz="1800" err="1">
                <a:latin typeface="Arial"/>
                <a:cs typeface="Arial"/>
              </a:rPr>
              <a:t>Gureng</a:t>
            </a:r>
            <a:r>
              <a:rPr lang="en-AU" sz="1800">
                <a:latin typeface="Arial"/>
                <a:cs typeface="Arial"/>
              </a:rPr>
              <a:t>,</a:t>
            </a:r>
            <a:r>
              <a:rPr lang="en-AU" sz="1800" spc="-10">
                <a:latin typeface="Arial"/>
                <a:cs typeface="Arial"/>
              </a:rPr>
              <a:t> </a:t>
            </a:r>
            <a:r>
              <a:rPr lang="en-AU" sz="1800">
                <a:latin typeface="Arial"/>
                <a:cs typeface="Arial"/>
              </a:rPr>
              <a:t>and</a:t>
            </a:r>
            <a:r>
              <a:rPr lang="en-AU" sz="1800" spc="-15">
                <a:latin typeface="Arial"/>
                <a:cs typeface="Arial"/>
              </a:rPr>
              <a:t> </a:t>
            </a:r>
            <a:r>
              <a:rPr lang="en-AU" sz="1800" err="1">
                <a:latin typeface="Arial"/>
                <a:cs typeface="Arial"/>
              </a:rPr>
              <a:t>Gagadju</a:t>
            </a:r>
            <a:r>
              <a:rPr lang="en-AU" sz="1800" spc="-10">
                <a:latin typeface="Arial"/>
                <a:cs typeface="Arial"/>
              </a:rPr>
              <a:t> peoples.</a:t>
            </a:r>
            <a:endParaRPr lang="en-AU" sz="180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a:latin typeface="Arial"/>
                <a:cs typeface="Arial"/>
              </a:rPr>
              <a:t>Add in own text for Acknowledgement of Country 18pt</a:t>
            </a:r>
            <a:endParaRPr lang="en-AU" sz="1800" i="0" spc="-2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Lst>
  <p:txStyles>
    <p:titleStyle>
      <a:lvl1pPr eaLnBrk="1" hangingPunct="1">
        <a:defRPr>
          <a:solidFill>
            <a:schemeClr val="accent1"/>
          </a:solidFill>
          <a:latin typeface="+mj-lt"/>
          <a:ea typeface="+mj-ea"/>
          <a:cs typeface="+mj-cs"/>
        </a:defRPr>
      </a:lvl1pPr>
    </p:titleStyle>
    <p:bodyStyle>
      <a:lvl1pPr marL="171450" indent="-171450" eaLnBrk="1" hangingPunct="1">
        <a:buClr>
          <a:schemeClr val="tx2"/>
        </a:buClr>
        <a:buFont typeface="Arial" panose="020B0604020202020204" pitchFamily="34" charset="0"/>
        <a:buChar char="•"/>
        <a:defRPr>
          <a:solidFill>
            <a:schemeClr val="tx2"/>
          </a:solidFill>
          <a:latin typeface="+mn-lt"/>
          <a:ea typeface="+mn-ea"/>
          <a:cs typeface="+mn-cs"/>
        </a:defRPr>
      </a:lvl1pPr>
      <a:lvl2pPr marL="457200" eaLnBrk="1" hangingPunct="1">
        <a:buFont typeface="Arial" panose="020B0604020202020204" pitchFamily="34" charset="0"/>
        <a:buChar char="•"/>
        <a:defRPr>
          <a:solidFill>
            <a:schemeClr val="tx2"/>
          </a:solidFill>
          <a:latin typeface="+mn-lt"/>
          <a:ea typeface="+mn-ea"/>
          <a:cs typeface="+mn-cs"/>
        </a:defRPr>
      </a:lvl2pPr>
      <a:lvl3pPr marL="914400" eaLnBrk="1" hangingPunct="1">
        <a:buFont typeface="Arial" panose="020B0604020202020204" pitchFamily="34" charset="0"/>
        <a:buChar char="•"/>
        <a:defRPr>
          <a:solidFill>
            <a:schemeClr val="tx2"/>
          </a:solidFill>
          <a:latin typeface="+mn-lt"/>
          <a:ea typeface="+mn-ea"/>
          <a:cs typeface="+mn-cs"/>
        </a:defRPr>
      </a:lvl3pPr>
      <a:lvl4pPr marL="1371600" eaLnBrk="1" hangingPunct="1">
        <a:buFont typeface="Arial" panose="020B0604020202020204" pitchFamily="34" charset="0"/>
        <a:buChar char="•"/>
        <a:defRPr>
          <a:solidFill>
            <a:schemeClr val="tx2"/>
          </a:solidFill>
          <a:latin typeface="+mn-lt"/>
          <a:ea typeface="+mn-ea"/>
          <a:cs typeface="+mn-cs"/>
        </a:defRPr>
      </a:lvl4pPr>
      <a:lvl5pPr marL="1828800" eaLnBrk="1" hangingPunct="1">
        <a:buFont typeface="Arial" panose="020B0604020202020204" pitchFamily="34" charset="0"/>
        <a:buChar char="•"/>
        <a:defRPr>
          <a:solidFill>
            <a:schemeClr val="tx2"/>
          </a:solidFill>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a:t>Click to add title</a:t>
            </a:r>
            <a:endParaRPr/>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a:solidFill>
                  <a:schemeClr val="tx2"/>
                </a:solidFill>
                <a:latin typeface="+mn-lt"/>
              </a:rPr>
              <a:t>Click to edit Master text styles</a:t>
            </a:r>
          </a:p>
          <a:p>
            <a:pPr marL="628650" lvl="1" indent="-171450">
              <a:buClr>
                <a:schemeClr val="tx2"/>
              </a:buClr>
              <a:buFont typeface="System Font Regular"/>
              <a:buChar char="-"/>
            </a:pPr>
            <a:r>
              <a:rPr lang="en-GB" sz="1000">
                <a:solidFill>
                  <a:schemeClr val="tx2"/>
                </a:solidFill>
                <a:latin typeface="+mn-lt"/>
              </a:rPr>
              <a:t>Second level</a:t>
            </a:r>
          </a:p>
          <a:p>
            <a:pPr marL="1085850" lvl="2" indent="-171450">
              <a:buClr>
                <a:schemeClr val="tx2"/>
              </a:buClr>
              <a:buFont typeface="System Font Regular"/>
              <a:buChar char="-"/>
            </a:pPr>
            <a:r>
              <a:rPr lang="en-GB" sz="1000">
                <a:solidFill>
                  <a:schemeClr val="tx2"/>
                </a:solidFill>
                <a:latin typeface="+mn-lt"/>
              </a:rPr>
              <a:t>Third level</a:t>
            </a:r>
          </a:p>
          <a:p>
            <a:pPr marL="1543050" lvl="3" indent="-171450">
              <a:buClr>
                <a:schemeClr val="tx2"/>
              </a:buClr>
              <a:buFont typeface="System Font Regular"/>
              <a:buChar char="-"/>
            </a:pPr>
            <a:r>
              <a:rPr lang="en-GB" sz="1000">
                <a:solidFill>
                  <a:schemeClr val="tx2"/>
                </a:solidFill>
                <a:latin typeface="+mn-lt"/>
              </a:rPr>
              <a:t>Fourth level</a:t>
            </a:r>
          </a:p>
          <a:p>
            <a:pPr marL="2000250" lvl="4" indent="-171450">
              <a:buClr>
                <a:schemeClr val="tx2"/>
              </a:buClr>
              <a:buFont typeface="System Font Regular"/>
              <a:buChar char="-"/>
            </a:pPr>
            <a:r>
              <a:rPr lang="en-GB" sz="1000">
                <a:solidFill>
                  <a:schemeClr val="tx2"/>
                </a:solidFill>
                <a:latin typeface="+mn-lt"/>
              </a:rPr>
              <a:t>Fifth level</a:t>
            </a:r>
            <a:endParaRPr lang="en-US" sz="1000">
              <a:solidFill>
                <a:schemeClr val="tx2"/>
              </a:solidFill>
              <a:latin typeface="+mn-lt"/>
            </a:endParaRPr>
          </a:p>
          <a:p>
            <a:endParaRPr/>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hyperlink" Target="https://www.econgraphs.org/graphs/fluctuations/phillips/adas_phillips" TargetMode="Externa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7.xml"/><Relationship Id="rId4" Type="http://schemas.openxmlformats.org/officeDocument/2006/relationships/image" Target="../media/image36.sv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7.xml"/><Relationship Id="rId4" Type="http://schemas.openxmlformats.org/officeDocument/2006/relationships/image" Target="../media/image36.sv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7.xml"/><Relationship Id="rId5" Type="http://schemas.openxmlformats.org/officeDocument/2006/relationships/image" Target="../media/image38.svg"/><Relationship Id="rId4" Type="http://schemas.openxmlformats.org/officeDocument/2006/relationships/image" Target="../media/image36.svg"/></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BD8-0CAE-AFAA-8858-81F8857D9297}"/>
              </a:ext>
            </a:extLst>
          </p:cNvPr>
          <p:cNvSpPr>
            <a:spLocks noGrp="1"/>
          </p:cNvSpPr>
          <p:nvPr>
            <p:ph type="title"/>
          </p:nvPr>
        </p:nvSpPr>
        <p:spPr/>
        <p:txBody>
          <a:bodyPr/>
          <a:lstStyle/>
          <a:p>
            <a:r>
              <a:rPr lang="en-AU"/>
              <a:t>ECON1002 Intro. Macro.</a:t>
            </a:r>
          </a:p>
        </p:txBody>
      </p:sp>
      <p:sp>
        <p:nvSpPr>
          <p:cNvPr id="3" name="Text Placeholder 2">
            <a:extLst>
              <a:ext uri="{FF2B5EF4-FFF2-40B4-BE49-F238E27FC236}">
                <a16:creationId xmlns:a16="http://schemas.microsoft.com/office/drawing/2014/main" id="{C671CA14-3B78-2172-AC15-E12ADF11AAD9}"/>
              </a:ext>
            </a:extLst>
          </p:cNvPr>
          <p:cNvSpPr>
            <a:spLocks noGrp="1"/>
          </p:cNvSpPr>
          <p:nvPr>
            <p:ph type="body" sz="quarter" idx="14"/>
          </p:nvPr>
        </p:nvSpPr>
        <p:spPr/>
        <p:txBody>
          <a:bodyPr/>
          <a:lstStyle/>
          <a:p>
            <a:r>
              <a:rPr lang="en-AU" sz="2400" i="1">
                <a:latin typeface="Times New Roman" panose="02020603050405020304" pitchFamily="18" charset="0"/>
                <a:cs typeface="Times New Roman" panose="02020603050405020304" pitchFamily="18" charset="0"/>
              </a:rPr>
              <a:t>Tutorial 9</a:t>
            </a:r>
          </a:p>
        </p:txBody>
      </p:sp>
      <p:sp>
        <p:nvSpPr>
          <p:cNvPr id="4" name="Text Placeholder 3">
            <a:extLst>
              <a:ext uri="{FF2B5EF4-FFF2-40B4-BE49-F238E27FC236}">
                <a16:creationId xmlns:a16="http://schemas.microsoft.com/office/drawing/2014/main" id="{B529B3DC-C6BD-B21D-0C74-D2CBE9C886BC}"/>
              </a:ext>
            </a:extLst>
          </p:cNvPr>
          <p:cNvSpPr>
            <a:spLocks noGrp="1"/>
          </p:cNvSpPr>
          <p:nvPr>
            <p:ph type="body" sz="quarter" idx="12"/>
          </p:nvPr>
        </p:nvSpPr>
        <p:spPr>
          <a:xfrm>
            <a:off x="458173" y="3003798"/>
            <a:ext cx="3502275" cy="414686"/>
          </a:xfrm>
        </p:spPr>
        <p:txBody>
          <a:bodyPr/>
          <a:lstStyle/>
          <a:p>
            <a:r>
              <a:rPr lang="en-AU" b="0"/>
              <a:t>Herbert Xin</a:t>
            </a:r>
          </a:p>
          <a:p>
            <a:r>
              <a:rPr lang="en-AU" b="0"/>
              <a:t>wei.xin@sydney.edu.au</a:t>
            </a:r>
          </a:p>
        </p:txBody>
      </p:sp>
    </p:spTree>
    <p:extLst>
      <p:ext uri="{BB962C8B-B14F-4D97-AF65-F5344CB8AC3E}">
        <p14:creationId xmlns:p14="http://schemas.microsoft.com/office/powerpoint/2010/main" val="219306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2677656"/>
          </a:xfrm>
          <a:prstGeom prst="rect">
            <a:avLst/>
          </a:prstGeom>
          <a:noFill/>
        </p:spPr>
        <p:txBody>
          <a:bodyPr wrap="square" rtlCol="0">
            <a:spAutoFit/>
          </a:bodyPr>
          <a:lstStyle/>
          <a:p>
            <a:r>
              <a:rPr lang="en-US" sz="1400" b="1"/>
              <a:t>Why is AD curve downward slopping?</a:t>
            </a:r>
          </a:p>
          <a:p>
            <a:endParaRPr lang="en-US" sz="1400"/>
          </a:p>
          <a:p>
            <a:pPr marL="342900" indent="-342900">
              <a:lnSpc>
                <a:spcPct val="150000"/>
              </a:lnSpc>
              <a:buFont typeface="+mj-lt"/>
              <a:buAutoNum type="arabicPeriod"/>
            </a:pPr>
            <a:r>
              <a:rPr lang="en-US" sz="1400"/>
              <a:t>Central Bank behavior </a:t>
            </a:r>
          </a:p>
          <a:p>
            <a:pPr marL="342900" indent="-342900">
              <a:lnSpc>
                <a:spcPct val="150000"/>
              </a:lnSpc>
              <a:buFont typeface="+mj-lt"/>
              <a:buAutoNum type="arabicPeriod"/>
            </a:pPr>
            <a:r>
              <a:rPr lang="en-US" sz="1400"/>
              <a:t>(Negative) income effect</a:t>
            </a:r>
          </a:p>
          <a:p>
            <a:pPr marL="342900" indent="-342900">
              <a:lnSpc>
                <a:spcPct val="150000"/>
              </a:lnSpc>
              <a:buFont typeface="+mj-lt"/>
              <a:buAutoNum type="arabicPeriod"/>
            </a:pPr>
            <a:r>
              <a:rPr lang="en-US" sz="1400"/>
              <a:t>Distributional effect (</a:t>
            </a:r>
            <a:r>
              <a:rPr lang="en-US" sz="1400" i="1"/>
              <a:t>decrease spending through MPC of low-income households</a:t>
            </a:r>
            <a:r>
              <a:rPr lang="en-US" sz="1400"/>
              <a:t>)</a:t>
            </a:r>
          </a:p>
          <a:p>
            <a:pPr marL="342900" indent="-342900">
              <a:lnSpc>
                <a:spcPct val="150000"/>
              </a:lnSpc>
              <a:buFont typeface="+mj-lt"/>
              <a:buAutoNum type="arabicPeriod"/>
            </a:pPr>
            <a:r>
              <a:rPr lang="en-US" sz="1400"/>
              <a:t>Uncertainty</a:t>
            </a:r>
          </a:p>
          <a:p>
            <a:pPr marL="342900" indent="-342900">
              <a:lnSpc>
                <a:spcPct val="150000"/>
              </a:lnSpc>
              <a:buFont typeface="+mj-lt"/>
              <a:buAutoNum type="arabicPeriod"/>
            </a:pPr>
            <a:r>
              <a:rPr lang="en-US" sz="1400"/>
              <a:t>Decline in export </a:t>
            </a:r>
          </a:p>
          <a:p>
            <a:pPr marL="342900" indent="-342900">
              <a:buFont typeface="+mj-lt"/>
              <a:buAutoNum type="arabicPeriod"/>
            </a:pPr>
            <a:endParaRPr lang="en-US" sz="1400"/>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191409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Policy Response Function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How</a:t>
            </a:r>
            <a:r>
              <a:rPr lang="zh-CN" altLang="en-US" sz="1400" b="1"/>
              <a:t> </a:t>
            </a:r>
            <a:r>
              <a:rPr lang="en-US" altLang="zh-CN" sz="1400" b="1"/>
              <a:t>does policy response function affect aggregate demand</a:t>
            </a:r>
            <a:r>
              <a:rPr lang="en-US" sz="1400" b="1"/>
              <a:t>?</a:t>
            </a:r>
          </a:p>
          <a:p>
            <a:endParaRPr lang="en-US" sz="1400"/>
          </a:p>
          <a:p>
            <a:pPr marL="342900" indent="-342900">
              <a:buFont typeface="+mj-lt"/>
              <a:buAutoNum type="arabicPeriod"/>
            </a:pPr>
            <a:endParaRPr lang="en-US" sz="1400"/>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227" y="1950375"/>
            <a:ext cx="3738742" cy="2502354"/>
          </a:xfrm>
          <a:prstGeom prst="rect">
            <a:avLst/>
          </a:prstGeom>
        </p:spPr>
      </p:pic>
    </p:spTree>
    <p:extLst>
      <p:ext uri="{BB962C8B-B14F-4D97-AF65-F5344CB8AC3E}">
        <p14:creationId xmlns:p14="http://schemas.microsoft.com/office/powerpoint/2010/main" val="418108956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Policy Response Function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How</a:t>
            </a:r>
            <a:r>
              <a:rPr lang="zh-CN" altLang="en-US" sz="1400" b="1"/>
              <a:t> </a:t>
            </a:r>
            <a:r>
              <a:rPr lang="en-US" altLang="zh-CN" sz="1400" b="1"/>
              <a:t>does policy response function affect aggregate demand</a:t>
            </a:r>
            <a:r>
              <a:rPr lang="en-US" sz="1400" b="1"/>
              <a:t>?</a:t>
            </a:r>
          </a:p>
          <a:p>
            <a:endParaRPr lang="en-US" sz="1400"/>
          </a:p>
          <a:p>
            <a:pPr marL="342900" indent="-342900">
              <a:buFont typeface="+mj-lt"/>
              <a:buAutoNum type="arabicPeriod"/>
            </a:pPr>
            <a:endParaRPr lang="en-US" sz="1400"/>
          </a:p>
        </p:txBody>
      </p:sp>
      <p:pic>
        <p:nvPicPr>
          <p:cNvPr id="5" name="Picture 4" descr="A graph of a function&#10;&#10;Description automatically generated with medium confidence">
            <a:extLst>
              <a:ext uri="{FF2B5EF4-FFF2-40B4-BE49-F238E27FC236}">
                <a16:creationId xmlns:a16="http://schemas.microsoft.com/office/drawing/2014/main" id="{B7BF28E9-8DFA-C8BD-ED40-A165B2F8B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073" y="1853605"/>
            <a:ext cx="6015351" cy="288895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3DFCDF-BCF5-4873-8B8B-6B73ABC074DE}"/>
                  </a:ext>
                </a:extLst>
              </p:cNvPr>
              <p:cNvSpPr txBox="1"/>
              <p:nvPr/>
            </p:nvSpPr>
            <p:spPr>
              <a:xfrm>
                <a:off x="7085748" y="2294751"/>
                <a:ext cx="12822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𝐴𝐷</m:t>
                      </m:r>
                      <m:r>
                        <a:rPr lang="en-US" b="0" i="1" smtClean="0">
                          <a:latin typeface="Cambria Math" panose="02040503050406030204" pitchFamily="18" charset="0"/>
                        </a:rPr>
                        <m:t> </m:t>
                      </m:r>
                    </m:oMath>
                  </m:oMathPara>
                </a14:m>
                <a:endParaRPr lang="en-US"/>
              </a:p>
            </p:txBody>
          </p:sp>
        </mc:Choice>
        <mc:Fallback xmlns="">
          <p:sp>
            <p:nvSpPr>
              <p:cNvPr id="8" name="TextBox 7">
                <a:extLst>
                  <a:ext uri="{FF2B5EF4-FFF2-40B4-BE49-F238E27FC236}">
                    <a16:creationId xmlns:a16="http://schemas.microsoft.com/office/drawing/2014/main" id="{063DFCDF-BCF5-4873-8B8B-6B73ABC074DE}"/>
                  </a:ext>
                </a:extLst>
              </p:cNvPr>
              <p:cNvSpPr txBox="1">
                <a:spLocks noRot="1" noChangeAspect="1" noMove="1" noResize="1" noEditPoints="1" noAdjustHandles="1" noChangeArrowheads="1" noChangeShapeType="1" noTextEdit="1"/>
              </p:cNvSpPr>
              <p:nvPr/>
            </p:nvSpPr>
            <p:spPr>
              <a:xfrm>
                <a:off x="7085748" y="2294751"/>
                <a:ext cx="1282274" cy="276999"/>
              </a:xfrm>
              <a:prstGeom prst="rect">
                <a:avLst/>
              </a:prstGeom>
              <a:blipFill>
                <a:blip r:embed="rId3"/>
                <a:stretch>
                  <a:fillRect l="-971" r="-5825" b="-4347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CFB88B8-7716-DA26-1449-90526541E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486" y="1346012"/>
            <a:ext cx="4267200" cy="782320"/>
          </a:xfrm>
          <a:prstGeom prst="rect">
            <a:avLst/>
          </a:prstGeom>
        </p:spPr>
      </p:pic>
    </p:spTree>
    <p:extLst>
      <p:ext uri="{BB962C8B-B14F-4D97-AF65-F5344CB8AC3E}">
        <p14:creationId xmlns:p14="http://schemas.microsoft.com/office/powerpoint/2010/main" val="13022052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Short-run &amp; Long-run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What is the difference between short-run and long-run aggregate supply?</a:t>
            </a:r>
          </a:p>
          <a:p>
            <a:endParaRPr lang="en-US" sz="1400"/>
          </a:p>
          <a:p>
            <a:pPr marL="342900" indent="-342900">
              <a:buFont typeface="+mj-lt"/>
              <a:buAutoNum type="arabicPeriod"/>
            </a:pPr>
            <a:endParaRPr lang="en-US" sz="1400"/>
          </a:p>
        </p:txBody>
      </p:sp>
    </p:spTree>
    <p:extLst>
      <p:ext uri="{BB962C8B-B14F-4D97-AF65-F5344CB8AC3E}">
        <p14:creationId xmlns:p14="http://schemas.microsoft.com/office/powerpoint/2010/main" val="24127318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Short-run &amp; Long-run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What is the difference between short-run and long-run aggregate supply?</a:t>
            </a:r>
          </a:p>
          <a:p>
            <a:endParaRPr lang="en-US" sz="1400"/>
          </a:p>
          <a:p>
            <a:pPr marL="342900" indent="-342900">
              <a:buFont typeface="+mj-lt"/>
              <a:buAutoNum type="arabicPeriod"/>
            </a:pPr>
            <a:endParaRPr lang="en-US" sz="1400"/>
          </a:p>
        </p:txBody>
      </p:sp>
      <p:sp>
        <p:nvSpPr>
          <p:cNvPr id="4" name="TextBox 3">
            <a:extLst>
              <a:ext uri="{FF2B5EF4-FFF2-40B4-BE49-F238E27FC236}">
                <a16:creationId xmlns:a16="http://schemas.microsoft.com/office/drawing/2014/main" id="{BB72BDF3-A9C3-0F9E-6BF9-42C9B70D96D3}"/>
              </a:ext>
            </a:extLst>
          </p:cNvPr>
          <p:cNvSpPr txBox="1"/>
          <p:nvPr/>
        </p:nvSpPr>
        <p:spPr>
          <a:xfrm>
            <a:off x="509073" y="1942495"/>
            <a:ext cx="4406348" cy="307777"/>
          </a:xfrm>
          <a:prstGeom prst="rect">
            <a:avLst/>
          </a:prstGeom>
          <a:noFill/>
        </p:spPr>
        <p:txBody>
          <a:bodyPr wrap="square" rtlCol="0">
            <a:spAutoFit/>
          </a:bodyPr>
          <a:lstStyle/>
          <a:p>
            <a:r>
              <a:rPr lang="en-US" sz="1400"/>
              <a:t>Short-run: firms produce quantities that meet demand</a:t>
            </a:r>
          </a:p>
        </p:txBody>
      </p:sp>
    </p:spTree>
    <p:extLst>
      <p:ext uri="{BB962C8B-B14F-4D97-AF65-F5344CB8AC3E}">
        <p14:creationId xmlns:p14="http://schemas.microsoft.com/office/powerpoint/2010/main" val="378282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Short-run &amp; Long-run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What is the difference between short-run and long-run aggregate supply?</a:t>
            </a:r>
          </a:p>
          <a:p>
            <a:endParaRPr lang="en-US" sz="1400"/>
          </a:p>
          <a:p>
            <a:pPr marL="342900" indent="-342900">
              <a:buFont typeface="+mj-lt"/>
              <a:buAutoNum type="arabicPeriod"/>
            </a:pPr>
            <a:endParaRPr lang="en-US" sz="1400"/>
          </a:p>
        </p:txBody>
      </p:sp>
      <p:sp>
        <p:nvSpPr>
          <p:cNvPr id="4" name="TextBox 3">
            <a:extLst>
              <a:ext uri="{FF2B5EF4-FFF2-40B4-BE49-F238E27FC236}">
                <a16:creationId xmlns:a16="http://schemas.microsoft.com/office/drawing/2014/main" id="{BB72BDF3-A9C3-0F9E-6BF9-42C9B70D96D3}"/>
              </a:ext>
            </a:extLst>
          </p:cNvPr>
          <p:cNvSpPr txBox="1"/>
          <p:nvPr/>
        </p:nvSpPr>
        <p:spPr>
          <a:xfrm>
            <a:off x="509073" y="1942495"/>
            <a:ext cx="4406348" cy="1169551"/>
          </a:xfrm>
          <a:prstGeom prst="rect">
            <a:avLst/>
          </a:prstGeom>
          <a:noFill/>
        </p:spPr>
        <p:txBody>
          <a:bodyPr wrap="square" rtlCol="0">
            <a:spAutoFit/>
          </a:bodyPr>
          <a:lstStyle/>
          <a:p>
            <a:r>
              <a:rPr lang="en-US" sz="1400"/>
              <a:t>Short-run: firms produce quantities that meet demand</a:t>
            </a:r>
          </a:p>
          <a:p>
            <a:endParaRPr lang="en-US" sz="1400"/>
          </a:p>
          <a:p>
            <a:r>
              <a:rPr lang="en-US" sz="1400"/>
              <a:t>Long-run: depends on potential output (the “real things”)</a:t>
            </a:r>
          </a:p>
          <a:p>
            <a:endParaRPr lang="en-US" sz="1400"/>
          </a:p>
        </p:txBody>
      </p:sp>
    </p:spTree>
    <p:extLst>
      <p:ext uri="{BB962C8B-B14F-4D97-AF65-F5344CB8AC3E}">
        <p14:creationId xmlns:p14="http://schemas.microsoft.com/office/powerpoint/2010/main" val="319304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Short-run &amp; Long-run</a:t>
            </a:r>
          </a:p>
        </p:txBody>
      </p:sp>
      <p:sp>
        <p:nvSpPr>
          <p:cNvPr id="3" name="TextBox 2">
            <a:extLst>
              <a:ext uri="{FF2B5EF4-FFF2-40B4-BE49-F238E27FC236}">
                <a16:creationId xmlns:a16="http://schemas.microsoft.com/office/drawing/2014/main" id="{2509AF8A-00B1-7145-3FA2-1EFB266077D4}"/>
              </a:ext>
            </a:extLst>
          </p:cNvPr>
          <p:cNvSpPr txBox="1"/>
          <p:nvPr/>
        </p:nvSpPr>
        <p:spPr>
          <a:xfrm>
            <a:off x="509073" y="1231825"/>
            <a:ext cx="3866606" cy="954107"/>
          </a:xfrm>
          <a:prstGeom prst="rect">
            <a:avLst/>
          </a:prstGeom>
          <a:noFill/>
        </p:spPr>
        <p:txBody>
          <a:bodyPr wrap="square" rtlCol="0">
            <a:spAutoFit/>
          </a:bodyPr>
          <a:lstStyle/>
          <a:p>
            <a:r>
              <a:rPr lang="en-US" sz="1400" b="1"/>
              <a:t>What is the difference between short-run and long-run aggregate supply?</a:t>
            </a:r>
          </a:p>
          <a:p>
            <a:endParaRPr lang="en-US" sz="1400"/>
          </a:p>
          <a:p>
            <a:pPr marL="342900" indent="-342900">
              <a:buFont typeface="+mj-lt"/>
              <a:buAutoNum type="arabicPeriod"/>
            </a:pPr>
            <a:endParaRPr lang="en-US" sz="1400"/>
          </a:p>
        </p:txBody>
      </p:sp>
      <p:sp>
        <p:nvSpPr>
          <p:cNvPr id="4" name="TextBox 3">
            <a:extLst>
              <a:ext uri="{FF2B5EF4-FFF2-40B4-BE49-F238E27FC236}">
                <a16:creationId xmlns:a16="http://schemas.microsoft.com/office/drawing/2014/main" id="{BB72BDF3-A9C3-0F9E-6BF9-42C9B70D96D3}"/>
              </a:ext>
            </a:extLst>
          </p:cNvPr>
          <p:cNvSpPr txBox="1"/>
          <p:nvPr/>
        </p:nvSpPr>
        <p:spPr>
          <a:xfrm>
            <a:off x="509073" y="1942495"/>
            <a:ext cx="4406348" cy="1815882"/>
          </a:xfrm>
          <a:prstGeom prst="rect">
            <a:avLst/>
          </a:prstGeom>
          <a:noFill/>
        </p:spPr>
        <p:txBody>
          <a:bodyPr wrap="square" rtlCol="0">
            <a:spAutoFit/>
          </a:bodyPr>
          <a:lstStyle/>
          <a:p>
            <a:r>
              <a:rPr lang="en-US" sz="1400"/>
              <a:t>Short-run: firms produce quantities that meet demand</a:t>
            </a:r>
          </a:p>
          <a:p>
            <a:endParaRPr lang="en-US" sz="1400"/>
          </a:p>
          <a:p>
            <a:r>
              <a:rPr lang="en-US" sz="1400"/>
              <a:t>Long-run: depends on potential output (the “real things”)</a:t>
            </a:r>
          </a:p>
          <a:p>
            <a:endParaRPr lang="en-US" sz="1400"/>
          </a:p>
          <a:p>
            <a:r>
              <a:rPr lang="en-US" sz="1400"/>
              <a:t>The economy as a whole will move (converge) from the short-run general equilibrium to the long-run general equilibrium</a:t>
            </a:r>
          </a:p>
        </p:txBody>
      </p:sp>
    </p:spTree>
    <p:extLst>
      <p:ext uri="{BB962C8B-B14F-4D97-AF65-F5344CB8AC3E}">
        <p14:creationId xmlns:p14="http://schemas.microsoft.com/office/powerpoint/2010/main" val="217541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An Interesting Website</a:t>
            </a:r>
          </a:p>
        </p:txBody>
      </p:sp>
      <p:sp>
        <p:nvSpPr>
          <p:cNvPr id="3" name="TextBox 2">
            <a:extLst>
              <a:ext uri="{FF2B5EF4-FFF2-40B4-BE49-F238E27FC236}">
                <a16:creationId xmlns:a16="http://schemas.microsoft.com/office/drawing/2014/main" id="{2509AF8A-00B1-7145-3FA2-1EFB266077D4}"/>
              </a:ext>
            </a:extLst>
          </p:cNvPr>
          <p:cNvSpPr txBox="1"/>
          <p:nvPr/>
        </p:nvSpPr>
        <p:spPr>
          <a:xfrm>
            <a:off x="577850" y="2263973"/>
            <a:ext cx="3866606" cy="307777"/>
          </a:xfrm>
          <a:prstGeom prst="rect">
            <a:avLst/>
          </a:prstGeom>
          <a:noFill/>
        </p:spPr>
        <p:txBody>
          <a:bodyPr wrap="square" rtlCol="0">
            <a:spAutoFit/>
          </a:bodyPr>
          <a:lstStyle/>
          <a:p>
            <a:r>
              <a:rPr lang="en-US" sz="1400" b="1">
                <a:hlinkClick r:id="rId2"/>
              </a:rPr>
              <a:t>Interactive Economics graphs</a:t>
            </a:r>
            <a:endParaRPr lang="en-US" sz="1400"/>
          </a:p>
        </p:txBody>
      </p:sp>
    </p:spTree>
    <p:extLst>
      <p:ext uri="{BB962C8B-B14F-4D97-AF65-F5344CB8AC3E}">
        <p14:creationId xmlns:p14="http://schemas.microsoft.com/office/powerpoint/2010/main" val="18831768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Tutorial Questions</a:t>
            </a:r>
          </a:p>
          <a:p>
            <a:r>
              <a:rPr lang="en-AU" sz="2400"/>
              <a:t>… from Tut 6</a:t>
            </a:r>
          </a:p>
        </p:txBody>
      </p:sp>
    </p:spTree>
    <p:extLst>
      <p:ext uri="{BB962C8B-B14F-4D97-AF65-F5344CB8AC3E}">
        <p14:creationId xmlns:p14="http://schemas.microsoft.com/office/powerpoint/2010/main" val="390109167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5CCA-3A32-9F8D-12DD-D6A5DAA4F293}"/>
              </a:ext>
            </a:extLst>
          </p:cNvPr>
          <p:cNvSpPr>
            <a:spLocks noGrp="1"/>
          </p:cNvSpPr>
          <p:nvPr>
            <p:ph type="title"/>
          </p:nvPr>
        </p:nvSpPr>
        <p:spPr/>
        <p:txBody>
          <a:bodyPr/>
          <a:lstStyle/>
          <a:p>
            <a:r>
              <a:rPr lang="en-US"/>
              <a:t>Question 3</a:t>
            </a:r>
          </a:p>
        </p:txBody>
      </p:sp>
      <p:sp>
        <p:nvSpPr>
          <p:cNvPr id="3" name="TextBox 2">
            <a:extLst>
              <a:ext uri="{FF2B5EF4-FFF2-40B4-BE49-F238E27FC236}">
                <a16:creationId xmlns:a16="http://schemas.microsoft.com/office/drawing/2014/main" id="{0D17C67C-109F-FBCD-5FDD-F0B456422346}"/>
              </a:ext>
            </a:extLst>
          </p:cNvPr>
          <p:cNvSpPr txBox="1"/>
          <p:nvPr/>
        </p:nvSpPr>
        <p:spPr>
          <a:xfrm>
            <a:off x="507101" y="1162870"/>
            <a:ext cx="4354190" cy="584775"/>
          </a:xfrm>
          <a:prstGeom prst="rect">
            <a:avLst/>
          </a:prstGeom>
          <a:noFill/>
        </p:spPr>
        <p:txBody>
          <a:bodyPr wrap="square">
            <a:spAutoFit/>
          </a:bodyPr>
          <a:lstStyle/>
          <a:p>
            <a:r>
              <a:rPr lang="en-US" sz="1600">
                <a:latin typeface="+mn-lt"/>
              </a:rPr>
              <a:t>Suppose the Reserve Bank follows the following policy reaction function.</a:t>
            </a:r>
            <a:endParaRPr lang="en-AU" sz="1600"/>
          </a:p>
        </p:txBody>
      </p:sp>
      <p:sp>
        <p:nvSpPr>
          <p:cNvPr id="4" name="TextBox 3">
            <a:extLst>
              <a:ext uri="{FF2B5EF4-FFF2-40B4-BE49-F238E27FC236}">
                <a16:creationId xmlns:a16="http://schemas.microsoft.com/office/drawing/2014/main" id="{7C46E2C1-844C-7AEA-E051-CB9221192138}"/>
              </a:ext>
            </a:extLst>
          </p:cNvPr>
          <p:cNvSpPr txBox="1"/>
          <p:nvPr/>
        </p:nvSpPr>
        <p:spPr>
          <a:xfrm>
            <a:off x="507101" y="2906150"/>
            <a:ext cx="3539189" cy="646331"/>
          </a:xfrm>
          <a:prstGeom prst="rect">
            <a:avLst/>
          </a:prstGeom>
          <a:noFill/>
        </p:spPr>
        <p:txBody>
          <a:bodyPr wrap="square" rtlCol="0">
            <a:spAutoFit/>
          </a:bodyPr>
          <a:lstStyle/>
          <a:p>
            <a:r>
              <a:rPr lang="en-US" sz="1200">
                <a:latin typeface="+mn-lt"/>
              </a:rPr>
              <a:t>For this economy, the relationship between short-run equilibrium output Y and the real interest rate r set by the Reserve Bank is given by</a:t>
            </a:r>
          </a:p>
        </p:txBody>
      </p:sp>
      <p:pic>
        <p:nvPicPr>
          <p:cNvPr id="5" name="Picture 4">
            <a:extLst>
              <a:ext uri="{FF2B5EF4-FFF2-40B4-BE49-F238E27FC236}">
                <a16:creationId xmlns:a16="http://schemas.microsoft.com/office/drawing/2014/main" id="{1F2B0BAD-18AA-A20A-C0ED-F2022C05EC44}"/>
              </a:ext>
            </a:extLst>
          </p:cNvPr>
          <p:cNvPicPr>
            <a:picLocks noChangeAspect="1"/>
          </p:cNvPicPr>
          <p:nvPr/>
        </p:nvPicPr>
        <p:blipFill>
          <a:blip r:embed="rId2"/>
          <a:stretch>
            <a:fillRect/>
          </a:stretch>
        </p:blipFill>
        <p:spPr>
          <a:xfrm>
            <a:off x="835459" y="1747645"/>
            <a:ext cx="3210831" cy="124173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E7CCF8-26EA-A035-E2C9-9A29FBC1FE94}"/>
                  </a:ext>
                </a:extLst>
              </p:cNvPr>
              <p:cNvSpPr txBox="1"/>
              <p:nvPr/>
            </p:nvSpPr>
            <p:spPr>
              <a:xfrm>
                <a:off x="1622965" y="3598527"/>
                <a:ext cx="14943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=1000−1000</m:t>
                      </m:r>
                      <m:r>
                        <a:rPr lang="en-US" sz="1400" b="0" i="1" smtClean="0">
                          <a:latin typeface="Cambria Math" panose="02040503050406030204" pitchFamily="18" charset="0"/>
                        </a:rPr>
                        <m:t>𝑟</m:t>
                      </m:r>
                    </m:oMath>
                  </m:oMathPara>
                </a14:m>
                <a:endParaRPr lang="en-US" sz="1400"/>
              </a:p>
            </p:txBody>
          </p:sp>
        </mc:Choice>
        <mc:Fallback xmlns="">
          <p:sp>
            <p:nvSpPr>
              <p:cNvPr id="6" name="TextBox 5">
                <a:extLst>
                  <a:ext uri="{FF2B5EF4-FFF2-40B4-BE49-F238E27FC236}">
                    <a16:creationId xmlns:a16="http://schemas.microsoft.com/office/drawing/2014/main" id="{FEE7CCF8-26EA-A035-E2C9-9A29FBC1FE94}"/>
                  </a:ext>
                </a:extLst>
              </p:cNvPr>
              <p:cNvSpPr txBox="1">
                <a:spLocks noRot="1" noChangeAspect="1" noMove="1" noResize="1" noEditPoints="1" noAdjustHandles="1" noChangeArrowheads="1" noChangeShapeType="1" noTextEdit="1"/>
              </p:cNvSpPr>
              <p:nvPr/>
            </p:nvSpPr>
            <p:spPr>
              <a:xfrm>
                <a:off x="1622965" y="3598527"/>
                <a:ext cx="1494320" cy="215444"/>
              </a:xfrm>
              <a:prstGeom prst="rect">
                <a:avLst/>
              </a:prstGeom>
              <a:blipFill>
                <a:blip r:embed="rId3"/>
                <a:stretch>
                  <a:fillRect l="-1681" r="-1681"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E830B3-5D7B-989C-BE41-E0A883E11495}"/>
                  </a:ext>
                </a:extLst>
              </p:cNvPr>
              <p:cNvSpPr txBox="1"/>
              <p:nvPr/>
            </p:nvSpPr>
            <p:spPr>
              <a:xfrm>
                <a:off x="507101" y="3862371"/>
                <a:ext cx="3920005" cy="646331"/>
              </a:xfrm>
              <a:prstGeom prst="rect">
                <a:avLst/>
              </a:prstGeom>
              <a:noFill/>
            </p:spPr>
            <p:txBody>
              <a:bodyPr wrap="square" rtlCol="0">
                <a:spAutoFit/>
              </a:bodyPr>
              <a:lstStyle/>
              <a:p>
                <a:r>
                  <a:rPr lang="en-US" sz="1200"/>
                  <a:t>Potential output is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=960</m:t>
                    </m:r>
                  </m:oMath>
                </a14:m>
                <a:r>
                  <a:rPr lang="en-US" sz="1200"/>
                  <a:t>. What can you infer about the Reserve Bank’s objective for the inflation rate in the long-term?</a:t>
                </a:r>
              </a:p>
            </p:txBody>
          </p:sp>
        </mc:Choice>
        <mc:Fallback xmlns="">
          <p:sp>
            <p:nvSpPr>
              <p:cNvPr id="7" name="TextBox 6">
                <a:extLst>
                  <a:ext uri="{FF2B5EF4-FFF2-40B4-BE49-F238E27FC236}">
                    <a16:creationId xmlns:a16="http://schemas.microsoft.com/office/drawing/2014/main" id="{EEE830B3-5D7B-989C-BE41-E0A883E11495}"/>
                  </a:ext>
                </a:extLst>
              </p:cNvPr>
              <p:cNvSpPr txBox="1">
                <a:spLocks noRot="1" noChangeAspect="1" noMove="1" noResize="1" noEditPoints="1" noAdjustHandles="1" noChangeArrowheads="1" noChangeShapeType="1" noTextEdit="1"/>
              </p:cNvSpPr>
              <p:nvPr/>
            </p:nvSpPr>
            <p:spPr>
              <a:xfrm>
                <a:off x="507101" y="3862371"/>
                <a:ext cx="3920005" cy="646331"/>
              </a:xfrm>
              <a:prstGeom prst="rect">
                <a:avLst/>
              </a:prstGeom>
              <a:blipFill>
                <a:blip r:embed="rId4"/>
                <a:stretch>
                  <a:fillRect t="-1923" r="-645"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8C286D24-93EF-760A-60B5-12C5F7E96B69}"/>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160034">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𝝅</m:t>
                                </m:r>
                              </m:oMath>
                            </m:oMathPara>
                          </a14:m>
                          <a:endParaRPr lang="en-US" sz="120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𝒓</m:t>
                                </m:r>
                              </m:oMath>
                            </m:oMathPara>
                          </a14:m>
                          <a:endParaRPr lang="en-US" sz="120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𝒀</m:t>
                                </m:r>
                              </m:oMath>
                            </m:oMathPara>
                          </a14:m>
                          <a:endParaRPr lang="en-US" sz="1200"/>
                        </a:p>
                      </a:txBody>
                      <a:tcPr/>
                    </a:tc>
                    <a:extLst>
                      <a:ext uri="{0D108BD9-81ED-4DB2-BD59-A6C34878D82A}">
                        <a16:rowId xmlns:a16="http://schemas.microsoft.com/office/drawing/2014/main" val="703894761"/>
                      </a:ext>
                    </a:extLst>
                  </a:tr>
                  <a:tr h="160034">
                    <a:tc>
                      <a:txBody>
                        <a:bodyPr/>
                        <a:lstStyle/>
                        <a:p>
                          <a:r>
                            <a:rPr lang="en-US" sz="1200"/>
                            <a:t>0</a:t>
                          </a:r>
                        </a:p>
                      </a:txBody>
                      <a:tcPr/>
                    </a:tc>
                    <a:tc>
                      <a:txBody>
                        <a:bodyPr/>
                        <a:lstStyle/>
                        <a:p>
                          <a:r>
                            <a:rPr lang="en-US" sz="1200"/>
                            <a:t>0.02</a:t>
                          </a:r>
                        </a:p>
                      </a:txBody>
                      <a:tcPr/>
                    </a:tc>
                    <a:tc>
                      <a:txBody>
                        <a:bodyPr/>
                        <a:lstStyle/>
                        <a:p>
                          <a:r>
                            <a:rPr lang="en-US" sz="1200"/>
                            <a:t>980</a:t>
                          </a:r>
                        </a:p>
                      </a:txBody>
                      <a:tcPr/>
                    </a:tc>
                    <a:extLst>
                      <a:ext uri="{0D108BD9-81ED-4DB2-BD59-A6C34878D82A}">
                        <a16:rowId xmlns:a16="http://schemas.microsoft.com/office/drawing/2014/main" val="2278861636"/>
                      </a:ext>
                    </a:extLst>
                  </a:tr>
                  <a:tr h="160034">
                    <a:tc>
                      <a:txBody>
                        <a:bodyPr/>
                        <a:lstStyle/>
                        <a:p>
                          <a:r>
                            <a:rPr lang="en-US" sz="1200"/>
                            <a:t>0.01</a:t>
                          </a:r>
                        </a:p>
                      </a:txBody>
                      <a:tcPr/>
                    </a:tc>
                    <a:tc>
                      <a:txBody>
                        <a:bodyPr/>
                        <a:lstStyle/>
                        <a:p>
                          <a:r>
                            <a:rPr lang="en-US" sz="1200"/>
                            <a:t>0.03</a:t>
                          </a:r>
                        </a:p>
                      </a:txBody>
                      <a:tcPr/>
                    </a:tc>
                    <a:tc>
                      <a:txBody>
                        <a:bodyPr/>
                        <a:lstStyle/>
                        <a:p>
                          <a:r>
                            <a:rPr lang="en-US" sz="1200"/>
                            <a:t>970</a:t>
                          </a:r>
                        </a:p>
                      </a:txBody>
                      <a:tcPr/>
                    </a:tc>
                    <a:extLst>
                      <a:ext uri="{0D108BD9-81ED-4DB2-BD59-A6C34878D82A}">
                        <a16:rowId xmlns:a16="http://schemas.microsoft.com/office/drawing/2014/main" val="1676793412"/>
                      </a:ext>
                    </a:extLst>
                  </a:tr>
                  <a:tr h="160034">
                    <a:tc>
                      <a:txBody>
                        <a:bodyPr/>
                        <a:lstStyle/>
                        <a:p>
                          <a:r>
                            <a:rPr lang="en-US" sz="1200">
                              <a:solidFill>
                                <a:schemeClr val="accent1"/>
                              </a:solidFill>
                            </a:rPr>
                            <a:t>0.02</a:t>
                          </a:r>
                        </a:p>
                      </a:txBody>
                      <a:tcPr/>
                    </a:tc>
                    <a:tc>
                      <a:txBody>
                        <a:bodyPr/>
                        <a:lstStyle/>
                        <a:p>
                          <a:r>
                            <a:rPr lang="en-US" sz="1200">
                              <a:solidFill>
                                <a:schemeClr val="accent1"/>
                              </a:solidFill>
                            </a:rPr>
                            <a:t>0.04</a:t>
                          </a:r>
                        </a:p>
                      </a:txBody>
                      <a:tcPr/>
                    </a:tc>
                    <a:tc>
                      <a:txBody>
                        <a:bodyPr/>
                        <a:lstStyle/>
                        <a:p>
                          <a:r>
                            <a:rPr lang="en-US" sz="1200">
                              <a:solidFill>
                                <a:schemeClr val="accent1"/>
                              </a:solidFill>
                            </a:rPr>
                            <a:t>960</a:t>
                          </a:r>
                        </a:p>
                      </a:txBody>
                      <a:tcPr/>
                    </a:tc>
                    <a:extLst>
                      <a:ext uri="{0D108BD9-81ED-4DB2-BD59-A6C34878D82A}">
                        <a16:rowId xmlns:a16="http://schemas.microsoft.com/office/drawing/2014/main" val="704574"/>
                      </a:ext>
                    </a:extLst>
                  </a:tr>
                  <a:tr h="160034">
                    <a:tc>
                      <a:txBody>
                        <a:bodyPr/>
                        <a:lstStyle/>
                        <a:p>
                          <a:r>
                            <a:rPr lang="en-US" sz="1200"/>
                            <a:t>0.03</a:t>
                          </a:r>
                        </a:p>
                      </a:txBody>
                      <a:tcPr/>
                    </a:tc>
                    <a:tc>
                      <a:txBody>
                        <a:bodyPr/>
                        <a:lstStyle/>
                        <a:p>
                          <a:r>
                            <a:rPr lang="en-US" sz="1200"/>
                            <a:t>0.05</a:t>
                          </a:r>
                        </a:p>
                      </a:txBody>
                      <a:tcPr/>
                    </a:tc>
                    <a:tc>
                      <a:txBody>
                        <a:bodyPr/>
                        <a:lstStyle/>
                        <a:p>
                          <a:r>
                            <a:rPr lang="en-US" sz="1200"/>
                            <a:t>950</a:t>
                          </a:r>
                        </a:p>
                      </a:txBody>
                      <a:tcPr/>
                    </a:tc>
                    <a:extLst>
                      <a:ext uri="{0D108BD9-81ED-4DB2-BD59-A6C34878D82A}">
                        <a16:rowId xmlns:a16="http://schemas.microsoft.com/office/drawing/2014/main" val="4161251111"/>
                      </a:ext>
                    </a:extLst>
                  </a:tr>
                  <a:tr h="160034">
                    <a:tc>
                      <a:txBody>
                        <a:bodyPr/>
                        <a:lstStyle/>
                        <a:p>
                          <a:r>
                            <a:rPr lang="en-US" sz="1200"/>
                            <a:t>0.04</a:t>
                          </a:r>
                        </a:p>
                      </a:txBody>
                      <a:tcPr/>
                    </a:tc>
                    <a:tc>
                      <a:txBody>
                        <a:bodyPr/>
                        <a:lstStyle/>
                        <a:p>
                          <a:r>
                            <a:rPr lang="en-US" sz="1200"/>
                            <a:t>0.06</a:t>
                          </a:r>
                        </a:p>
                      </a:txBody>
                      <a:tcPr/>
                    </a:tc>
                    <a:tc>
                      <a:txBody>
                        <a:bodyPr/>
                        <a:lstStyle/>
                        <a:p>
                          <a:r>
                            <a:rPr lang="en-US" sz="1200"/>
                            <a:t>940</a:t>
                          </a:r>
                        </a:p>
                      </a:txBody>
                      <a:tcPr/>
                    </a:tc>
                    <a:extLst>
                      <a:ext uri="{0D108BD9-81ED-4DB2-BD59-A6C34878D82A}">
                        <a16:rowId xmlns:a16="http://schemas.microsoft.com/office/drawing/2014/main" val="1186068207"/>
                      </a:ext>
                    </a:extLst>
                  </a:tr>
                </a:tbl>
              </a:graphicData>
            </a:graphic>
          </p:graphicFrame>
        </mc:Choice>
        <mc:Fallback xmlns="">
          <p:graphicFrame>
            <p:nvGraphicFramePr>
              <p:cNvPr id="8" name="Table 7">
                <a:extLst>
                  <a:ext uri="{FF2B5EF4-FFF2-40B4-BE49-F238E27FC236}">
                    <a16:creationId xmlns:a16="http://schemas.microsoft.com/office/drawing/2014/main" id="{8C286D24-93EF-760A-60B5-12C5F7E96B69}"/>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274320">
                    <a:tc>
                      <a:txBody>
                        <a:bodyPr/>
                        <a:lstStyle/>
                        <a:p>
                          <a:endParaRPr lang="en-US"/>
                        </a:p>
                      </a:txBody>
                      <a:tcPr>
                        <a:blipFill>
                          <a:blip r:embed="rId5"/>
                          <a:stretch>
                            <a:fillRect r="-201124" b="-513636"/>
                          </a:stretch>
                        </a:blipFill>
                      </a:tcPr>
                    </a:tc>
                    <a:tc>
                      <a:txBody>
                        <a:bodyPr/>
                        <a:lstStyle/>
                        <a:p>
                          <a:endParaRPr lang="en-US"/>
                        </a:p>
                      </a:txBody>
                      <a:tcPr>
                        <a:blipFill>
                          <a:blip r:embed="rId5"/>
                          <a:stretch>
                            <a:fillRect l="-100000" r="-101124" b="-513636"/>
                          </a:stretch>
                        </a:blipFill>
                      </a:tcPr>
                    </a:tc>
                    <a:tc>
                      <a:txBody>
                        <a:bodyPr/>
                        <a:lstStyle/>
                        <a:p>
                          <a:endParaRPr lang="en-US"/>
                        </a:p>
                      </a:txBody>
                      <a:tcPr>
                        <a:blipFill>
                          <a:blip r:embed="rId5"/>
                          <a:stretch>
                            <a:fillRect l="-200000" r="-1124" b="-513636"/>
                          </a:stretch>
                        </a:blipFill>
                      </a:tcPr>
                    </a:tc>
                    <a:extLst>
                      <a:ext uri="{0D108BD9-81ED-4DB2-BD59-A6C34878D82A}">
                        <a16:rowId xmlns:a16="http://schemas.microsoft.com/office/drawing/2014/main" val="703894761"/>
                      </a:ext>
                    </a:extLst>
                  </a:tr>
                  <a:tr h="274320">
                    <a:tc>
                      <a:txBody>
                        <a:bodyPr/>
                        <a:lstStyle/>
                        <a:p>
                          <a:r>
                            <a:rPr lang="en-US" sz="1200"/>
                            <a:t>0</a:t>
                          </a:r>
                        </a:p>
                      </a:txBody>
                      <a:tcPr/>
                    </a:tc>
                    <a:tc>
                      <a:txBody>
                        <a:bodyPr/>
                        <a:lstStyle/>
                        <a:p>
                          <a:r>
                            <a:rPr lang="en-US" sz="1200"/>
                            <a:t>0.02</a:t>
                          </a:r>
                        </a:p>
                      </a:txBody>
                      <a:tcPr/>
                    </a:tc>
                    <a:tc>
                      <a:txBody>
                        <a:bodyPr/>
                        <a:lstStyle/>
                        <a:p>
                          <a:r>
                            <a:rPr lang="en-US" sz="1200"/>
                            <a:t>980</a:t>
                          </a:r>
                        </a:p>
                      </a:txBody>
                      <a:tcPr/>
                    </a:tc>
                    <a:extLst>
                      <a:ext uri="{0D108BD9-81ED-4DB2-BD59-A6C34878D82A}">
                        <a16:rowId xmlns:a16="http://schemas.microsoft.com/office/drawing/2014/main" val="2278861636"/>
                      </a:ext>
                    </a:extLst>
                  </a:tr>
                  <a:tr h="274320">
                    <a:tc>
                      <a:txBody>
                        <a:bodyPr/>
                        <a:lstStyle/>
                        <a:p>
                          <a:r>
                            <a:rPr lang="en-US" sz="1200"/>
                            <a:t>0.01</a:t>
                          </a:r>
                        </a:p>
                      </a:txBody>
                      <a:tcPr/>
                    </a:tc>
                    <a:tc>
                      <a:txBody>
                        <a:bodyPr/>
                        <a:lstStyle/>
                        <a:p>
                          <a:r>
                            <a:rPr lang="en-US" sz="1200"/>
                            <a:t>0.03</a:t>
                          </a:r>
                        </a:p>
                      </a:txBody>
                      <a:tcPr/>
                    </a:tc>
                    <a:tc>
                      <a:txBody>
                        <a:bodyPr/>
                        <a:lstStyle/>
                        <a:p>
                          <a:r>
                            <a:rPr lang="en-US" sz="1200"/>
                            <a:t>970</a:t>
                          </a:r>
                        </a:p>
                      </a:txBody>
                      <a:tcPr/>
                    </a:tc>
                    <a:extLst>
                      <a:ext uri="{0D108BD9-81ED-4DB2-BD59-A6C34878D82A}">
                        <a16:rowId xmlns:a16="http://schemas.microsoft.com/office/drawing/2014/main" val="1676793412"/>
                      </a:ext>
                    </a:extLst>
                  </a:tr>
                  <a:tr h="274320">
                    <a:tc>
                      <a:txBody>
                        <a:bodyPr/>
                        <a:lstStyle/>
                        <a:p>
                          <a:r>
                            <a:rPr lang="en-US" sz="1200">
                              <a:solidFill>
                                <a:schemeClr val="accent1"/>
                              </a:solidFill>
                            </a:rPr>
                            <a:t>0.02</a:t>
                          </a:r>
                        </a:p>
                      </a:txBody>
                      <a:tcPr/>
                    </a:tc>
                    <a:tc>
                      <a:txBody>
                        <a:bodyPr/>
                        <a:lstStyle/>
                        <a:p>
                          <a:r>
                            <a:rPr lang="en-US" sz="1200">
                              <a:solidFill>
                                <a:schemeClr val="accent1"/>
                              </a:solidFill>
                            </a:rPr>
                            <a:t>0.04</a:t>
                          </a:r>
                        </a:p>
                      </a:txBody>
                      <a:tcPr/>
                    </a:tc>
                    <a:tc>
                      <a:txBody>
                        <a:bodyPr/>
                        <a:lstStyle/>
                        <a:p>
                          <a:r>
                            <a:rPr lang="en-US" sz="1200">
                              <a:solidFill>
                                <a:schemeClr val="accent1"/>
                              </a:solidFill>
                            </a:rPr>
                            <a:t>960</a:t>
                          </a:r>
                        </a:p>
                      </a:txBody>
                      <a:tcPr/>
                    </a:tc>
                    <a:extLst>
                      <a:ext uri="{0D108BD9-81ED-4DB2-BD59-A6C34878D82A}">
                        <a16:rowId xmlns:a16="http://schemas.microsoft.com/office/drawing/2014/main" val="704574"/>
                      </a:ext>
                    </a:extLst>
                  </a:tr>
                  <a:tr h="274320">
                    <a:tc>
                      <a:txBody>
                        <a:bodyPr/>
                        <a:lstStyle/>
                        <a:p>
                          <a:r>
                            <a:rPr lang="en-US" sz="1200"/>
                            <a:t>0.03</a:t>
                          </a:r>
                        </a:p>
                      </a:txBody>
                      <a:tcPr/>
                    </a:tc>
                    <a:tc>
                      <a:txBody>
                        <a:bodyPr/>
                        <a:lstStyle/>
                        <a:p>
                          <a:r>
                            <a:rPr lang="en-US" sz="1200"/>
                            <a:t>0.05</a:t>
                          </a:r>
                        </a:p>
                      </a:txBody>
                      <a:tcPr/>
                    </a:tc>
                    <a:tc>
                      <a:txBody>
                        <a:bodyPr/>
                        <a:lstStyle/>
                        <a:p>
                          <a:r>
                            <a:rPr lang="en-US" sz="1200"/>
                            <a:t>950</a:t>
                          </a:r>
                        </a:p>
                      </a:txBody>
                      <a:tcPr/>
                    </a:tc>
                    <a:extLst>
                      <a:ext uri="{0D108BD9-81ED-4DB2-BD59-A6C34878D82A}">
                        <a16:rowId xmlns:a16="http://schemas.microsoft.com/office/drawing/2014/main" val="4161251111"/>
                      </a:ext>
                    </a:extLst>
                  </a:tr>
                  <a:tr h="274320">
                    <a:tc>
                      <a:txBody>
                        <a:bodyPr/>
                        <a:lstStyle/>
                        <a:p>
                          <a:r>
                            <a:rPr lang="en-US" sz="1200"/>
                            <a:t>0.04</a:t>
                          </a:r>
                        </a:p>
                      </a:txBody>
                      <a:tcPr/>
                    </a:tc>
                    <a:tc>
                      <a:txBody>
                        <a:bodyPr/>
                        <a:lstStyle/>
                        <a:p>
                          <a:r>
                            <a:rPr lang="en-US" sz="1200"/>
                            <a:t>0.06</a:t>
                          </a:r>
                        </a:p>
                      </a:txBody>
                      <a:tcPr/>
                    </a:tc>
                    <a:tc>
                      <a:txBody>
                        <a:bodyPr/>
                        <a:lstStyle/>
                        <a:p>
                          <a:r>
                            <a:rPr lang="en-US" sz="1200"/>
                            <a:t>940</a:t>
                          </a:r>
                        </a:p>
                      </a:txBody>
                      <a:tcPr/>
                    </a:tc>
                    <a:extLst>
                      <a:ext uri="{0D108BD9-81ED-4DB2-BD59-A6C34878D82A}">
                        <a16:rowId xmlns:a16="http://schemas.microsoft.com/office/drawing/2014/main" val="1186068207"/>
                      </a:ext>
                    </a:extLst>
                  </a:tr>
                </a:tbl>
              </a:graphicData>
            </a:graphic>
          </p:graphicFrame>
        </mc:Fallback>
      </mc:AlternateContent>
    </p:spTree>
    <p:extLst>
      <p:ext uri="{BB962C8B-B14F-4D97-AF65-F5344CB8AC3E}">
        <p14:creationId xmlns:p14="http://schemas.microsoft.com/office/powerpoint/2010/main" val="132171222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5E6-C42A-D990-F7F2-E95441251FB1}"/>
              </a:ext>
            </a:extLst>
          </p:cNvPr>
          <p:cNvSpPr>
            <a:spLocks noGrp="1"/>
          </p:cNvSpPr>
          <p:nvPr>
            <p:ph type="title"/>
          </p:nvPr>
        </p:nvSpPr>
        <p:spPr/>
        <p:txBody>
          <a:bodyPr/>
          <a:lstStyle/>
          <a:p>
            <a:r>
              <a:rPr lang="en-AU"/>
              <a:t>Plan of Today</a:t>
            </a:r>
          </a:p>
        </p:txBody>
      </p:sp>
      <p:sp>
        <p:nvSpPr>
          <p:cNvPr id="3" name="TextBox 2">
            <a:extLst>
              <a:ext uri="{FF2B5EF4-FFF2-40B4-BE49-F238E27FC236}">
                <a16:creationId xmlns:a16="http://schemas.microsoft.com/office/drawing/2014/main" id="{52642094-ED1E-DFB7-DF48-D5AFEDD64A1F}"/>
              </a:ext>
            </a:extLst>
          </p:cNvPr>
          <p:cNvSpPr txBox="1"/>
          <p:nvPr/>
        </p:nvSpPr>
        <p:spPr>
          <a:xfrm>
            <a:off x="577850" y="1343668"/>
            <a:ext cx="7145212" cy="1703030"/>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AU">
                <a:solidFill>
                  <a:srgbClr val="000000"/>
                </a:solidFill>
              </a:rPr>
              <a:t>Concept Review</a:t>
            </a:r>
          </a:p>
          <a:p>
            <a:pPr marL="342900" indent="-342900">
              <a:lnSpc>
                <a:spcPct val="150000"/>
              </a:lnSpc>
              <a:buAutoNum type="arabicPeriod"/>
            </a:pPr>
            <a:r>
              <a:rPr lang="en-AU">
                <a:solidFill>
                  <a:srgbClr val="000000"/>
                </a:solidFill>
              </a:rPr>
              <a:t>Tutorial Questions </a:t>
            </a:r>
          </a:p>
          <a:p>
            <a:pPr marL="342900" indent="-342900">
              <a:lnSpc>
                <a:spcPct val="150000"/>
              </a:lnSpc>
              <a:buAutoNum type="arabicPeriod"/>
            </a:pPr>
            <a:r>
              <a:rPr lang="en-AU">
                <a:solidFill>
                  <a:srgbClr val="000000"/>
                </a:solidFill>
              </a:rPr>
              <a:t>Preparation for Essay Task</a:t>
            </a:r>
          </a:p>
          <a:p>
            <a:pPr>
              <a:lnSpc>
                <a:spcPct val="150000"/>
              </a:lnSpc>
            </a:pPr>
            <a:r>
              <a:rPr lang="en-AU">
                <a:solidFill>
                  <a:srgbClr val="000000"/>
                </a:solidFill>
              </a:rPr>
              <a:t>   Due: May 11</a:t>
            </a:r>
            <a:r>
              <a:rPr lang="en-AU" baseline="30000">
                <a:solidFill>
                  <a:srgbClr val="000000"/>
                </a:solidFill>
              </a:rPr>
              <a:t>th</a:t>
            </a:r>
            <a:endParaRPr lang="en-AU">
              <a:solidFill>
                <a:srgbClr val="000000"/>
              </a:solidFill>
            </a:endParaRPr>
          </a:p>
        </p:txBody>
      </p:sp>
    </p:spTree>
    <p:extLst>
      <p:ext uri="{BB962C8B-B14F-4D97-AF65-F5344CB8AC3E}">
        <p14:creationId xmlns:p14="http://schemas.microsoft.com/office/powerpoint/2010/main" val="3655895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5CCA-3A32-9F8D-12DD-D6A5DAA4F293}"/>
              </a:ext>
            </a:extLst>
          </p:cNvPr>
          <p:cNvSpPr>
            <a:spLocks noGrp="1"/>
          </p:cNvSpPr>
          <p:nvPr>
            <p:ph type="title"/>
          </p:nvPr>
        </p:nvSpPr>
        <p:spPr/>
        <p:txBody>
          <a:bodyPr/>
          <a:lstStyle/>
          <a:p>
            <a:r>
              <a:rPr lang="en-US"/>
              <a:t>Question 3</a:t>
            </a:r>
          </a:p>
        </p:txBody>
      </p:sp>
      <p:sp>
        <p:nvSpPr>
          <p:cNvPr id="3" name="TextBox 2">
            <a:extLst>
              <a:ext uri="{FF2B5EF4-FFF2-40B4-BE49-F238E27FC236}">
                <a16:creationId xmlns:a16="http://schemas.microsoft.com/office/drawing/2014/main" id="{0D17C67C-109F-FBCD-5FDD-F0B456422346}"/>
              </a:ext>
            </a:extLst>
          </p:cNvPr>
          <p:cNvSpPr txBox="1"/>
          <p:nvPr/>
        </p:nvSpPr>
        <p:spPr>
          <a:xfrm>
            <a:off x="507101" y="1162870"/>
            <a:ext cx="4354190" cy="584775"/>
          </a:xfrm>
          <a:prstGeom prst="rect">
            <a:avLst/>
          </a:prstGeom>
          <a:noFill/>
        </p:spPr>
        <p:txBody>
          <a:bodyPr wrap="square">
            <a:spAutoFit/>
          </a:bodyPr>
          <a:lstStyle/>
          <a:p>
            <a:r>
              <a:rPr lang="en-US" sz="1600">
                <a:latin typeface="+mn-lt"/>
              </a:rPr>
              <a:t>Suppose the Reserve Bank follows the following policy reaction function.</a:t>
            </a:r>
            <a:endParaRPr lang="en-AU" sz="1600"/>
          </a:p>
        </p:txBody>
      </p:sp>
      <p:sp>
        <p:nvSpPr>
          <p:cNvPr id="4" name="TextBox 3">
            <a:extLst>
              <a:ext uri="{FF2B5EF4-FFF2-40B4-BE49-F238E27FC236}">
                <a16:creationId xmlns:a16="http://schemas.microsoft.com/office/drawing/2014/main" id="{7C46E2C1-844C-7AEA-E051-CB9221192138}"/>
              </a:ext>
            </a:extLst>
          </p:cNvPr>
          <p:cNvSpPr txBox="1"/>
          <p:nvPr/>
        </p:nvSpPr>
        <p:spPr>
          <a:xfrm>
            <a:off x="507101" y="2906150"/>
            <a:ext cx="3539189" cy="646331"/>
          </a:xfrm>
          <a:prstGeom prst="rect">
            <a:avLst/>
          </a:prstGeom>
          <a:noFill/>
        </p:spPr>
        <p:txBody>
          <a:bodyPr wrap="square" rtlCol="0">
            <a:spAutoFit/>
          </a:bodyPr>
          <a:lstStyle/>
          <a:p>
            <a:r>
              <a:rPr lang="en-US" sz="1200">
                <a:latin typeface="+mn-lt"/>
              </a:rPr>
              <a:t>For this economy, the relationship between short-run equilibrium output Y and the real interest rate r set by the Reserve Bank is given by</a:t>
            </a:r>
          </a:p>
        </p:txBody>
      </p:sp>
      <p:pic>
        <p:nvPicPr>
          <p:cNvPr id="5" name="Picture 4">
            <a:extLst>
              <a:ext uri="{FF2B5EF4-FFF2-40B4-BE49-F238E27FC236}">
                <a16:creationId xmlns:a16="http://schemas.microsoft.com/office/drawing/2014/main" id="{1F2B0BAD-18AA-A20A-C0ED-F2022C05EC44}"/>
              </a:ext>
            </a:extLst>
          </p:cNvPr>
          <p:cNvPicPr>
            <a:picLocks noChangeAspect="1"/>
          </p:cNvPicPr>
          <p:nvPr/>
        </p:nvPicPr>
        <p:blipFill>
          <a:blip r:embed="rId2"/>
          <a:stretch>
            <a:fillRect/>
          </a:stretch>
        </p:blipFill>
        <p:spPr>
          <a:xfrm>
            <a:off x="835459" y="1747645"/>
            <a:ext cx="3210831" cy="124173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E7CCF8-26EA-A035-E2C9-9A29FBC1FE94}"/>
                  </a:ext>
                </a:extLst>
              </p:cNvPr>
              <p:cNvSpPr txBox="1"/>
              <p:nvPr/>
            </p:nvSpPr>
            <p:spPr>
              <a:xfrm>
                <a:off x="1622965" y="3598527"/>
                <a:ext cx="14943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=1000−1000</m:t>
                      </m:r>
                      <m:r>
                        <a:rPr lang="en-US" sz="1400" b="0" i="1" smtClean="0">
                          <a:latin typeface="Cambria Math" panose="02040503050406030204" pitchFamily="18" charset="0"/>
                        </a:rPr>
                        <m:t>𝑟</m:t>
                      </m:r>
                    </m:oMath>
                  </m:oMathPara>
                </a14:m>
                <a:endParaRPr lang="en-US" sz="1400"/>
              </a:p>
            </p:txBody>
          </p:sp>
        </mc:Choice>
        <mc:Fallback xmlns="">
          <p:sp>
            <p:nvSpPr>
              <p:cNvPr id="6" name="TextBox 5">
                <a:extLst>
                  <a:ext uri="{FF2B5EF4-FFF2-40B4-BE49-F238E27FC236}">
                    <a16:creationId xmlns:a16="http://schemas.microsoft.com/office/drawing/2014/main" id="{FEE7CCF8-26EA-A035-E2C9-9A29FBC1FE94}"/>
                  </a:ext>
                </a:extLst>
              </p:cNvPr>
              <p:cNvSpPr txBox="1">
                <a:spLocks noRot="1" noChangeAspect="1" noMove="1" noResize="1" noEditPoints="1" noAdjustHandles="1" noChangeArrowheads="1" noChangeShapeType="1" noTextEdit="1"/>
              </p:cNvSpPr>
              <p:nvPr/>
            </p:nvSpPr>
            <p:spPr>
              <a:xfrm>
                <a:off x="1622965" y="3598527"/>
                <a:ext cx="1494320" cy="215444"/>
              </a:xfrm>
              <a:prstGeom prst="rect">
                <a:avLst/>
              </a:prstGeom>
              <a:blipFill>
                <a:blip r:embed="rId3"/>
                <a:stretch>
                  <a:fillRect l="-1681" r="-1681"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E830B3-5D7B-989C-BE41-E0A883E11495}"/>
                  </a:ext>
                </a:extLst>
              </p:cNvPr>
              <p:cNvSpPr txBox="1"/>
              <p:nvPr/>
            </p:nvSpPr>
            <p:spPr>
              <a:xfrm>
                <a:off x="507101" y="3862371"/>
                <a:ext cx="3920005" cy="646331"/>
              </a:xfrm>
              <a:prstGeom prst="rect">
                <a:avLst/>
              </a:prstGeom>
              <a:noFill/>
            </p:spPr>
            <p:txBody>
              <a:bodyPr wrap="square" rtlCol="0">
                <a:spAutoFit/>
              </a:bodyPr>
              <a:lstStyle/>
              <a:p>
                <a:r>
                  <a:rPr lang="en-US" sz="1200"/>
                  <a:t>Potential output is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=960</m:t>
                    </m:r>
                  </m:oMath>
                </a14:m>
                <a:r>
                  <a:rPr lang="en-US" sz="1200"/>
                  <a:t>. What can you infer about the Reserve Bank’s objective for the inflation rate in the long-term?</a:t>
                </a:r>
              </a:p>
            </p:txBody>
          </p:sp>
        </mc:Choice>
        <mc:Fallback xmlns="">
          <p:sp>
            <p:nvSpPr>
              <p:cNvPr id="7" name="TextBox 6">
                <a:extLst>
                  <a:ext uri="{FF2B5EF4-FFF2-40B4-BE49-F238E27FC236}">
                    <a16:creationId xmlns:a16="http://schemas.microsoft.com/office/drawing/2014/main" id="{EEE830B3-5D7B-989C-BE41-E0A883E11495}"/>
                  </a:ext>
                </a:extLst>
              </p:cNvPr>
              <p:cNvSpPr txBox="1">
                <a:spLocks noRot="1" noChangeAspect="1" noMove="1" noResize="1" noEditPoints="1" noAdjustHandles="1" noChangeArrowheads="1" noChangeShapeType="1" noTextEdit="1"/>
              </p:cNvSpPr>
              <p:nvPr/>
            </p:nvSpPr>
            <p:spPr>
              <a:xfrm>
                <a:off x="507101" y="3862371"/>
                <a:ext cx="3920005" cy="646331"/>
              </a:xfrm>
              <a:prstGeom prst="rect">
                <a:avLst/>
              </a:prstGeom>
              <a:blipFill>
                <a:blip r:embed="rId4"/>
                <a:stretch>
                  <a:fillRect t="-1923" r="-645" b="-5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8C286D24-93EF-760A-60B5-12C5F7E96B69}"/>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160034">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𝝅</m:t>
                                </m:r>
                              </m:oMath>
                            </m:oMathPara>
                          </a14:m>
                          <a:endParaRPr lang="en-US" sz="120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𝒓</m:t>
                                </m:r>
                              </m:oMath>
                            </m:oMathPara>
                          </a14:m>
                          <a:endParaRPr lang="en-US" sz="120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𝒀</m:t>
                                </m:r>
                              </m:oMath>
                            </m:oMathPara>
                          </a14:m>
                          <a:endParaRPr lang="en-US" sz="1200"/>
                        </a:p>
                      </a:txBody>
                      <a:tcPr/>
                    </a:tc>
                    <a:extLst>
                      <a:ext uri="{0D108BD9-81ED-4DB2-BD59-A6C34878D82A}">
                        <a16:rowId xmlns:a16="http://schemas.microsoft.com/office/drawing/2014/main" val="703894761"/>
                      </a:ext>
                    </a:extLst>
                  </a:tr>
                  <a:tr h="160034">
                    <a:tc>
                      <a:txBody>
                        <a:bodyPr/>
                        <a:lstStyle/>
                        <a:p>
                          <a:r>
                            <a:rPr lang="en-US" sz="1200"/>
                            <a:t>0</a:t>
                          </a:r>
                        </a:p>
                      </a:txBody>
                      <a:tcPr/>
                    </a:tc>
                    <a:tc>
                      <a:txBody>
                        <a:bodyPr/>
                        <a:lstStyle/>
                        <a:p>
                          <a:r>
                            <a:rPr lang="en-US" sz="1200"/>
                            <a:t>0.02</a:t>
                          </a:r>
                        </a:p>
                      </a:txBody>
                      <a:tcPr/>
                    </a:tc>
                    <a:tc>
                      <a:txBody>
                        <a:bodyPr/>
                        <a:lstStyle/>
                        <a:p>
                          <a:r>
                            <a:rPr lang="en-US" sz="1200"/>
                            <a:t>980</a:t>
                          </a:r>
                        </a:p>
                      </a:txBody>
                      <a:tcPr/>
                    </a:tc>
                    <a:extLst>
                      <a:ext uri="{0D108BD9-81ED-4DB2-BD59-A6C34878D82A}">
                        <a16:rowId xmlns:a16="http://schemas.microsoft.com/office/drawing/2014/main" val="2278861636"/>
                      </a:ext>
                    </a:extLst>
                  </a:tr>
                  <a:tr h="160034">
                    <a:tc>
                      <a:txBody>
                        <a:bodyPr/>
                        <a:lstStyle/>
                        <a:p>
                          <a:r>
                            <a:rPr lang="en-US" sz="1200"/>
                            <a:t>0.01</a:t>
                          </a:r>
                        </a:p>
                      </a:txBody>
                      <a:tcPr/>
                    </a:tc>
                    <a:tc>
                      <a:txBody>
                        <a:bodyPr/>
                        <a:lstStyle/>
                        <a:p>
                          <a:r>
                            <a:rPr lang="en-US" sz="1200"/>
                            <a:t>0.03</a:t>
                          </a:r>
                        </a:p>
                      </a:txBody>
                      <a:tcPr/>
                    </a:tc>
                    <a:tc>
                      <a:txBody>
                        <a:bodyPr/>
                        <a:lstStyle/>
                        <a:p>
                          <a:r>
                            <a:rPr lang="en-US" sz="1200"/>
                            <a:t>970</a:t>
                          </a:r>
                        </a:p>
                      </a:txBody>
                      <a:tcPr/>
                    </a:tc>
                    <a:extLst>
                      <a:ext uri="{0D108BD9-81ED-4DB2-BD59-A6C34878D82A}">
                        <a16:rowId xmlns:a16="http://schemas.microsoft.com/office/drawing/2014/main" val="1676793412"/>
                      </a:ext>
                    </a:extLst>
                  </a:tr>
                  <a:tr h="160034">
                    <a:tc>
                      <a:txBody>
                        <a:bodyPr/>
                        <a:lstStyle/>
                        <a:p>
                          <a:r>
                            <a:rPr lang="en-US" sz="1200">
                              <a:solidFill>
                                <a:schemeClr val="accent1"/>
                              </a:solidFill>
                            </a:rPr>
                            <a:t>0.02</a:t>
                          </a:r>
                        </a:p>
                      </a:txBody>
                      <a:tcPr/>
                    </a:tc>
                    <a:tc>
                      <a:txBody>
                        <a:bodyPr/>
                        <a:lstStyle/>
                        <a:p>
                          <a:r>
                            <a:rPr lang="en-US" sz="1200">
                              <a:solidFill>
                                <a:schemeClr val="accent1"/>
                              </a:solidFill>
                            </a:rPr>
                            <a:t>0.04</a:t>
                          </a:r>
                        </a:p>
                      </a:txBody>
                      <a:tcPr/>
                    </a:tc>
                    <a:tc>
                      <a:txBody>
                        <a:bodyPr/>
                        <a:lstStyle/>
                        <a:p>
                          <a:r>
                            <a:rPr lang="en-US" sz="1200">
                              <a:solidFill>
                                <a:schemeClr val="accent1"/>
                              </a:solidFill>
                            </a:rPr>
                            <a:t>960</a:t>
                          </a:r>
                        </a:p>
                      </a:txBody>
                      <a:tcPr/>
                    </a:tc>
                    <a:extLst>
                      <a:ext uri="{0D108BD9-81ED-4DB2-BD59-A6C34878D82A}">
                        <a16:rowId xmlns:a16="http://schemas.microsoft.com/office/drawing/2014/main" val="704574"/>
                      </a:ext>
                    </a:extLst>
                  </a:tr>
                  <a:tr h="160034">
                    <a:tc>
                      <a:txBody>
                        <a:bodyPr/>
                        <a:lstStyle/>
                        <a:p>
                          <a:r>
                            <a:rPr lang="en-US" sz="1200"/>
                            <a:t>0.03</a:t>
                          </a:r>
                        </a:p>
                      </a:txBody>
                      <a:tcPr/>
                    </a:tc>
                    <a:tc>
                      <a:txBody>
                        <a:bodyPr/>
                        <a:lstStyle/>
                        <a:p>
                          <a:r>
                            <a:rPr lang="en-US" sz="1200"/>
                            <a:t>0.05</a:t>
                          </a:r>
                        </a:p>
                      </a:txBody>
                      <a:tcPr/>
                    </a:tc>
                    <a:tc>
                      <a:txBody>
                        <a:bodyPr/>
                        <a:lstStyle/>
                        <a:p>
                          <a:r>
                            <a:rPr lang="en-US" sz="1200"/>
                            <a:t>950</a:t>
                          </a:r>
                        </a:p>
                      </a:txBody>
                      <a:tcPr/>
                    </a:tc>
                    <a:extLst>
                      <a:ext uri="{0D108BD9-81ED-4DB2-BD59-A6C34878D82A}">
                        <a16:rowId xmlns:a16="http://schemas.microsoft.com/office/drawing/2014/main" val="4161251111"/>
                      </a:ext>
                    </a:extLst>
                  </a:tr>
                  <a:tr h="160034">
                    <a:tc>
                      <a:txBody>
                        <a:bodyPr/>
                        <a:lstStyle/>
                        <a:p>
                          <a:r>
                            <a:rPr lang="en-US" sz="1200"/>
                            <a:t>0.04</a:t>
                          </a:r>
                        </a:p>
                      </a:txBody>
                      <a:tcPr/>
                    </a:tc>
                    <a:tc>
                      <a:txBody>
                        <a:bodyPr/>
                        <a:lstStyle/>
                        <a:p>
                          <a:r>
                            <a:rPr lang="en-US" sz="1200"/>
                            <a:t>0.06</a:t>
                          </a:r>
                        </a:p>
                      </a:txBody>
                      <a:tcPr/>
                    </a:tc>
                    <a:tc>
                      <a:txBody>
                        <a:bodyPr/>
                        <a:lstStyle/>
                        <a:p>
                          <a:r>
                            <a:rPr lang="en-US" sz="1200"/>
                            <a:t>940</a:t>
                          </a:r>
                        </a:p>
                      </a:txBody>
                      <a:tcPr/>
                    </a:tc>
                    <a:extLst>
                      <a:ext uri="{0D108BD9-81ED-4DB2-BD59-A6C34878D82A}">
                        <a16:rowId xmlns:a16="http://schemas.microsoft.com/office/drawing/2014/main" val="1186068207"/>
                      </a:ext>
                    </a:extLst>
                  </a:tr>
                </a:tbl>
              </a:graphicData>
            </a:graphic>
          </p:graphicFrame>
        </mc:Choice>
        <mc:Fallback xmlns="">
          <p:graphicFrame>
            <p:nvGraphicFramePr>
              <p:cNvPr id="8" name="Table 7">
                <a:extLst>
                  <a:ext uri="{FF2B5EF4-FFF2-40B4-BE49-F238E27FC236}">
                    <a16:creationId xmlns:a16="http://schemas.microsoft.com/office/drawing/2014/main" id="{8C286D24-93EF-760A-60B5-12C5F7E96B69}"/>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274320">
                    <a:tc>
                      <a:txBody>
                        <a:bodyPr/>
                        <a:lstStyle/>
                        <a:p>
                          <a:endParaRPr lang="en-US"/>
                        </a:p>
                      </a:txBody>
                      <a:tcPr>
                        <a:blipFill>
                          <a:blip r:embed="rId5"/>
                          <a:stretch>
                            <a:fillRect r="-201124" b="-513636"/>
                          </a:stretch>
                        </a:blipFill>
                      </a:tcPr>
                    </a:tc>
                    <a:tc>
                      <a:txBody>
                        <a:bodyPr/>
                        <a:lstStyle/>
                        <a:p>
                          <a:endParaRPr lang="en-US"/>
                        </a:p>
                      </a:txBody>
                      <a:tcPr>
                        <a:blipFill>
                          <a:blip r:embed="rId5"/>
                          <a:stretch>
                            <a:fillRect l="-100000" r="-101124" b="-513636"/>
                          </a:stretch>
                        </a:blipFill>
                      </a:tcPr>
                    </a:tc>
                    <a:tc>
                      <a:txBody>
                        <a:bodyPr/>
                        <a:lstStyle/>
                        <a:p>
                          <a:endParaRPr lang="en-US"/>
                        </a:p>
                      </a:txBody>
                      <a:tcPr>
                        <a:blipFill>
                          <a:blip r:embed="rId5"/>
                          <a:stretch>
                            <a:fillRect l="-200000" r="-1124" b="-513636"/>
                          </a:stretch>
                        </a:blipFill>
                      </a:tcPr>
                    </a:tc>
                    <a:extLst>
                      <a:ext uri="{0D108BD9-81ED-4DB2-BD59-A6C34878D82A}">
                        <a16:rowId xmlns:a16="http://schemas.microsoft.com/office/drawing/2014/main" val="703894761"/>
                      </a:ext>
                    </a:extLst>
                  </a:tr>
                  <a:tr h="274320">
                    <a:tc>
                      <a:txBody>
                        <a:bodyPr/>
                        <a:lstStyle/>
                        <a:p>
                          <a:r>
                            <a:rPr lang="en-US" sz="1200"/>
                            <a:t>0</a:t>
                          </a:r>
                        </a:p>
                      </a:txBody>
                      <a:tcPr/>
                    </a:tc>
                    <a:tc>
                      <a:txBody>
                        <a:bodyPr/>
                        <a:lstStyle/>
                        <a:p>
                          <a:r>
                            <a:rPr lang="en-US" sz="1200"/>
                            <a:t>0.02</a:t>
                          </a:r>
                        </a:p>
                      </a:txBody>
                      <a:tcPr/>
                    </a:tc>
                    <a:tc>
                      <a:txBody>
                        <a:bodyPr/>
                        <a:lstStyle/>
                        <a:p>
                          <a:r>
                            <a:rPr lang="en-US" sz="1200"/>
                            <a:t>980</a:t>
                          </a:r>
                        </a:p>
                      </a:txBody>
                      <a:tcPr/>
                    </a:tc>
                    <a:extLst>
                      <a:ext uri="{0D108BD9-81ED-4DB2-BD59-A6C34878D82A}">
                        <a16:rowId xmlns:a16="http://schemas.microsoft.com/office/drawing/2014/main" val="2278861636"/>
                      </a:ext>
                    </a:extLst>
                  </a:tr>
                  <a:tr h="274320">
                    <a:tc>
                      <a:txBody>
                        <a:bodyPr/>
                        <a:lstStyle/>
                        <a:p>
                          <a:r>
                            <a:rPr lang="en-US" sz="1200"/>
                            <a:t>0.01</a:t>
                          </a:r>
                        </a:p>
                      </a:txBody>
                      <a:tcPr/>
                    </a:tc>
                    <a:tc>
                      <a:txBody>
                        <a:bodyPr/>
                        <a:lstStyle/>
                        <a:p>
                          <a:r>
                            <a:rPr lang="en-US" sz="1200"/>
                            <a:t>0.03</a:t>
                          </a:r>
                        </a:p>
                      </a:txBody>
                      <a:tcPr/>
                    </a:tc>
                    <a:tc>
                      <a:txBody>
                        <a:bodyPr/>
                        <a:lstStyle/>
                        <a:p>
                          <a:r>
                            <a:rPr lang="en-US" sz="1200"/>
                            <a:t>970</a:t>
                          </a:r>
                        </a:p>
                      </a:txBody>
                      <a:tcPr/>
                    </a:tc>
                    <a:extLst>
                      <a:ext uri="{0D108BD9-81ED-4DB2-BD59-A6C34878D82A}">
                        <a16:rowId xmlns:a16="http://schemas.microsoft.com/office/drawing/2014/main" val="1676793412"/>
                      </a:ext>
                    </a:extLst>
                  </a:tr>
                  <a:tr h="274320">
                    <a:tc>
                      <a:txBody>
                        <a:bodyPr/>
                        <a:lstStyle/>
                        <a:p>
                          <a:r>
                            <a:rPr lang="en-US" sz="1200">
                              <a:solidFill>
                                <a:schemeClr val="accent1"/>
                              </a:solidFill>
                            </a:rPr>
                            <a:t>0.02</a:t>
                          </a:r>
                        </a:p>
                      </a:txBody>
                      <a:tcPr/>
                    </a:tc>
                    <a:tc>
                      <a:txBody>
                        <a:bodyPr/>
                        <a:lstStyle/>
                        <a:p>
                          <a:r>
                            <a:rPr lang="en-US" sz="1200">
                              <a:solidFill>
                                <a:schemeClr val="accent1"/>
                              </a:solidFill>
                            </a:rPr>
                            <a:t>0.04</a:t>
                          </a:r>
                        </a:p>
                      </a:txBody>
                      <a:tcPr/>
                    </a:tc>
                    <a:tc>
                      <a:txBody>
                        <a:bodyPr/>
                        <a:lstStyle/>
                        <a:p>
                          <a:r>
                            <a:rPr lang="en-US" sz="1200">
                              <a:solidFill>
                                <a:schemeClr val="accent1"/>
                              </a:solidFill>
                            </a:rPr>
                            <a:t>960</a:t>
                          </a:r>
                        </a:p>
                      </a:txBody>
                      <a:tcPr/>
                    </a:tc>
                    <a:extLst>
                      <a:ext uri="{0D108BD9-81ED-4DB2-BD59-A6C34878D82A}">
                        <a16:rowId xmlns:a16="http://schemas.microsoft.com/office/drawing/2014/main" val="704574"/>
                      </a:ext>
                    </a:extLst>
                  </a:tr>
                  <a:tr h="274320">
                    <a:tc>
                      <a:txBody>
                        <a:bodyPr/>
                        <a:lstStyle/>
                        <a:p>
                          <a:r>
                            <a:rPr lang="en-US" sz="1200"/>
                            <a:t>0.03</a:t>
                          </a:r>
                        </a:p>
                      </a:txBody>
                      <a:tcPr/>
                    </a:tc>
                    <a:tc>
                      <a:txBody>
                        <a:bodyPr/>
                        <a:lstStyle/>
                        <a:p>
                          <a:r>
                            <a:rPr lang="en-US" sz="1200"/>
                            <a:t>0.05</a:t>
                          </a:r>
                        </a:p>
                      </a:txBody>
                      <a:tcPr/>
                    </a:tc>
                    <a:tc>
                      <a:txBody>
                        <a:bodyPr/>
                        <a:lstStyle/>
                        <a:p>
                          <a:r>
                            <a:rPr lang="en-US" sz="1200"/>
                            <a:t>950</a:t>
                          </a:r>
                        </a:p>
                      </a:txBody>
                      <a:tcPr/>
                    </a:tc>
                    <a:extLst>
                      <a:ext uri="{0D108BD9-81ED-4DB2-BD59-A6C34878D82A}">
                        <a16:rowId xmlns:a16="http://schemas.microsoft.com/office/drawing/2014/main" val="4161251111"/>
                      </a:ext>
                    </a:extLst>
                  </a:tr>
                  <a:tr h="274320">
                    <a:tc>
                      <a:txBody>
                        <a:bodyPr/>
                        <a:lstStyle/>
                        <a:p>
                          <a:r>
                            <a:rPr lang="en-US" sz="1200"/>
                            <a:t>0.04</a:t>
                          </a:r>
                        </a:p>
                      </a:txBody>
                      <a:tcPr/>
                    </a:tc>
                    <a:tc>
                      <a:txBody>
                        <a:bodyPr/>
                        <a:lstStyle/>
                        <a:p>
                          <a:r>
                            <a:rPr lang="en-US" sz="1200"/>
                            <a:t>0.06</a:t>
                          </a:r>
                        </a:p>
                      </a:txBody>
                      <a:tcPr/>
                    </a:tc>
                    <a:tc>
                      <a:txBody>
                        <a:bodyPr/>
                        <a:lstStyle/>
                        <a:p>
                          <a:r>
                            <a:rPr lang="en-US" sz="1200"/>
                            <a:t>940</a:t>
                          </a:r>
                        </a:p>
                      </a:txBody>
                      <a:tcPr/>
                    </a:tc>
                    <a:extLst>
                      <a:ext uri="{0D108BD9-81ED-4DB2-BD59-A6C34878D82A}">
                        <a16:rowId xmlns:a16="http://schemas.microsoft.com/office/drawing/2014/main" val="1186068207"/>
                      </a:ext>
                    </a:extLst>
                  </a:tr>
                </a:tbl>
              </a:graphicData>
            </a:graphic>
          </p:graphicFrame>
        </mc:Fallback>
      </mc:AlternateContent>
      <p:sp>
        <p:nvSpPr>
          <p:cNvPr id="9" name="TextBox 8">
            <a:extLst>
              <a:ext uri="{FF2B5EF4-FFF2-40B4-BE49-F238E27FC236}">
                <a16:creationId xmlns:a16="http://schemas.microsoft.com/office/drawing/2014/main" id="{031C6856-BBFD-BFEE-0396-FA9BEBEAAF0C}"/>
              </a:ext>
            </a:extLst>
          </p:cNvPr>
          <p:cNvSpPr txBox="1"/>
          <p:nvPr/>
        </p:nvSpPr>
        <p:spPr>
          <a:xfrm>
            <a:off x="5138762" y="3295788"/>
            <a:ext cx="3157642" cy="1200329"/>
          </a:xfrm>
          <a:prstGeom prst="rect">
            <a:avLst/>
          </a:prstGeom>
          <a:noFill/>
          <a:ln>
            <a:solidFill>
              <a:schemeClr val="accent1"/>
            </a:solidFill>
          </a:ln>
        </p:spPr>
        <p:txBody>
          <a:bodyPr wrap="square" rtlCol="0">
            <a:spAutoFit/>
          </a:bodyPr>
          <a:lstStyle/>
          <a:p>
            <a:r>
              <a:rPr lang="en-US" sz="1200"/>
              <a:t>When the inflation is high, RBA tries to increase policy rate to cool down the economy. When inflation is low, RBA lowers the rate to boost the economy, i.e. RBA is trying to do what we called “inflation targeting.”</a:t>
            </a:r>
          </a:p>
        </p:txBody>
      </p:sp>
    </p:spTree>
    <p:extLst>
      <p:ext uri="{BB962C8B-B14F-4D97-AF65-F5344CB8AC3E}">
        <p14:creationId xmlns:p14="http://schemas.microsoft.com/office/powerpoint/2010/main" val="402957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dirty="0"/>
              <a:t>Tutorial Questions</a:t>
            </a:r>
          </a:p>
          <a:p>
            <a:r>
              <a:rPr lang="en-AU" sz="2400" dirty="0"/>
              <a:t>… from Tut 8</a:t>
            </a:r>
          </a:p>
        </p:txBody>
      </p:sp>
    </p:spTree>
    <p:extLst>
      <p:ext uri="{BB962C8B-B14F-4D97-AF65-F5344CB8AC3E}">
        <p14:creationId xmlns:p14="http://schemas.microsoft.com/office/powerpoint/2010/main" val="34200918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spTree>
    <p:extLst>
      <p:ext uri="{BB962C8B-B14F-4D97-AF65-F5344CB8AC3E}">
        <p14:creationId xmlns:p14="http://schemas.microsoft.com/office/powerpoint/2010/main" val="220438801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9" name="Picture 8" descr="A black background with colored lines&#10;&#10;Description automatically generated">
            <a:extLst>
              <a:ext uri="{FF2B5EF4-FFF2-40B4-BE49-F238E27FC236}">
                <a16:creationId xmlns:a16="http://schemas.microsoft.com/office/drawing/2014/main" id="{F4E7FB01-6E92-D3E4-5FF2-FA85332E7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40" y="921264"/>
            <a:ext cx="4171861" cy="3752646"/>
          </a:xfrm>
          <a:prstGeom prst="rect">
            <a:avLst/>
          </a:prstGeom>
        </p:spPr>
      </p:pic>
    </p:spTree>
    <p:extLst>
      <p:ext uri="{BB962C8B-B14F-4D97-AF65-F5344CB8AC3E}">
        <p14:creationId xmlns:p14="http://schemas.microsoft.com/office/powerpoint/2010/main" val="16412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a:t>
            </a:r>
            <a:r>
              <a:rPr lang="en-US" sz="1400">
                <a:highlight>
                  <a:srgbClr val="FFFF00"/>
                </a:highlight>
              </a:rPr>
              <a:t>recessionary gap</a:t>
            </a:r>
            <a:r>
              <a:rPr lang="en-US" sz="1400"/>
              <a:t>,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5" name="Picture 4">
            <a:extLst>
              <a:ext uri="{FF2B5EF4-FFF2-40B4-BE49-F238E27FC236}">
                <a16:creationId xmlns:a16="http://schemas.microsoft.com/office/drawing/2014/main" id="{9BF875E7-1751-1FD4-27E3-E93577B1CB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6240" y="921264"/>
            <a:ext cx="4171860" cy="3772931"/>
          </a:xfrm>
          <a:prstGeom prst="rect">
            <a:avLst/>
          </a:prstGeom>
        </p:spPr>
      </p:pic>
    </p:spTree>
    <p:extLst>
      <p:ext uri="{BB962C8B-B14F-4D97-AF65-F5344CB8AC3E}">
        <p14:creationId xmlns:p14="http://schemas.microsoft.com/office/powerpoint/2010/main" val="352076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5" name="Picture 4">
            <a:extLst>
              <a:ext uri="{FF2B5EF4-FFF2-40B4-BE49-F238E27FC236}">
                <a16:creationId xmlns:a16="http://schemas.microsoft.com/office/drawing/2014/main" id="{9BF875E7-1751-1FD4-27E3-E93577B1CB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6240" y="923367"/>
            <a:ext cx="4205446" cy="3772731"/>
          </a:xfrm>
          <a:prstGeom prst="rect">
            <a:avLst/>
          </a:prstGeom>
        </p:spPr>
      </p:pic>
    </p:spTree>
    <p:extLst>
      <p:ext uri="{BB962C8B-B14F-4D97-AF65-F5344CB8AC3E}">
        <p14:creationId xmlns:p14="http://schemas.microsoft.com/office/powerpoint/2010/main" val="215135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a:t>
            </a:r>
            <a:r>
              <a:rPr lang="en-US" sz="1400">
                <a:highlight>
                  <a:srgbClr val="FFFF00"/>
                </a:highlight>
              </a:rPr>
              <a:t>tax cut </a:t>
            </a:r>
            <a:r>
              <a:rPr lang="en-US" sz="1400"/>
              <a:t>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5" name="Picture 4">
            <a:extLst>
              <a:ext uri="{FF2B5EF4-FFF2-40B4-BE49-F238E27FC236}">
                <a16:creationId xmlns:a16="http://schemas.microsoft.com/office/drawing/2014/main" id="{9BF875E7-1751-1FD4-27E3-E93577B1CB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6240" y="923367"/>
            <a:ext cx="4205445" cy="3772731"/>
          </a:xfrm>
          <a:prstGeom prst="rect">
            <a:avLst/>
          </a:prstGeom>
        </p:spPr>
      </p:pic>
    </p:spTree>
    <p:extLst>
      <p:ext uri="{BB962C8B-B14F-4D97-AF65-F5344CB8AC3E}">
        <p14:creationId xmlns:p14="http://schemas.microsoft.com/office/powerpoint/2010/main" val="3012341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5" name="Picture 4">
            <a:extLst>
              <a:ext uri="{FF2B5EF4-FFF2-40B4-BE49-F238E27FC236}">
                <a16:creationId xmlns:a16="http://schemas.microsoft.com/office/drawing/2014/main" id="{9BF875E7-1751-1FD4-27E3-E93577B1CB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6240" y="923367"/>
            <a:ext cx="4205445" cy="3772730"/>
          </a:xfrm>
          <a:prstGeom prst="rect">
            <a:avLst/>
          </a:prstGeom>
        </p:spPr>
      </p:pic>
    </p:spTree>
    <p:extLst>
      <p:ext uri="{BB962C8B-B14F-4D97-AF65-F5344CB8AC3E}">
        <p14:creationId xmlns:p14="http://schemas.microsoft.com/office/powerpoint/2010/main" val="376759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499473" y="1281975"/>
            <a:ext cx="2622550" cy="2677656"/>
          </a:xfrm>
          <a:prstGeom prst="rect">
            <a:avLst/>
          </a:prstGeom>
          <a:noFill/>
        </p:spPr>
        <p:txBody>
          <a:bodyPr wrap="square" rtlCol="0">
            <a:spAutoFit/>
          </a:bodyPr>
          <a:lstStyle/>
          <a:p>
            <a:r>
              <a:rPr lang="en-US" sz="1400"/>
              <a:t>Suppose that the government cuts taxes in response to a recessionary gap, but because of legislative delays the tax cut is not put in place for 18 months. Using an AD–AS diagram and assuming that the government’s objective is to stabilize output and inflation, show how this policy action might actually prove to be counterproductive.</a:t>
            </a:r>
            <a:endParaRPr lang="en-AU" sz="1400"/>
          </a:p>
        </p:txBody>
      </p:sp>
      <p:pic>
        <p:nvPicPr>
          <p:cNvPr id="5" name="Picture 4">
            <a:extLst>
              <a:ext uri="{FF2B5EF4-FFF2-40B4-BE49-F238E27FC236}">
                <a16:creationId xmlns:a16="http://schemas.microsoft.com/office/drawing/2014/main" id="{9BF875E7-1751-1FD4-27E3-E93577B1CB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6240" y="923367"/>
            <a:ext cx="4205444" cy="3772730"/>
          </a:xfrm>
          <a:prstGeom prst="rect">
            <a:avLst/>
          </a:prstGeom>
        </p:spPr>
      </p:pic>
    </p:spTree>
    <p:extLst>
      <p:ext uri="{BB962C8B-B14F-4D97-AF65-F5344CB8AC3E}">
        <p14:creationId xmlns:p14="http://schemas.microsoft.com/office/powerpoint/2010/main" val="346471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What happens if the Reserve Bank responds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3111" y="921264"/>
            <a:ext cx="4198789" cy="3776869"/>
          </a:xfrm>
          <a:prstGeom prst="rect">
            <a:avLst/>
          </a:prstGeom>
        </p:spPr>
      </p:pic>
    </p:spTree>
    <p:extLst>
      <p:ext uri="{BB962C8B-B14F-4D97-AF65-F5344CB8AC3E}">
        <p14:creationId xmlns:p14="http://schemas.microsoft.com/office/powerpoint/2010/main" val="131922685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Concept Review</a:t>
            </a:r>
          </a:p>
        </p:txBody>
      </p:sp>
    </p:spTree>
    <p:extLst>
      <p:ext uri="{BB962C8B-B14F-4D97-AF65-F5344CB8AC3E}">
        <p14:creationId xmlns:p14="http://schemas.microsoft.com/office/powerpoint/2010/main" val="35217895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a:t>
            </a:r>
            <a:r>
              <a:rPr lang="en-US" sz="1400">
                <a:highlight>
                  <a:srgbClr val="FFFF00"/>
                </a:highlight>
              </a:rPr>
              <a:t>inflationary shock </a:t>
            </a:r>
            <a:r>
              <a:rPr lang="en-US" sz="1400"/>
              <a:t>and reduces potential output. Use an AD-AS diagram to show the effects of the oil price increase on output and inflation in the short-run and the long-run, assuming that there is no policy response. What happens if the Reserve Bank responds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3111" y="923192"/>
            <a:ext cx="4230390" cy="3774704"/>
          </a:xfrm>
          <a:prstGeom prst="rect">
            <a:avLst/>
          </a:prstGeom>
        </p:spPr>
      </p:pic>
    </p:spTree>
    <p:extLst>
      <p:ext uri="{BB962C8B-B14F-4D97-AF65-F5344CB8AC3E}">
        <p14:creationId xmlns:p14="http://schemas.microsoft.com/office/powerpoint/2010/main" val="218209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What happens if the Reserve Bank responds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3111" y="923192"/>
            <a:ext cx="4230390" cy="3774704"/>
          </a:xfrm>
          <a:prstGeom prst="rect">
            <a:avLst/>
          </a:prstGeom>
        </p:spPr>
      </p:pic>
    </p:spTree>
    <p:extLst>
      <p:ext uri="{BB962C8B-B14F-4D97-AF65-F5344CB8AC3E}">
        <p14:creationId xmlns:p14="http://schemas.microsoft.com/office/powerpoint/2010/main" val="270523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a:t>
            </a:r>
            <a:r>
              <a:rPr lang="en-US" sz="1400">
                <a:highlight>
                  <a:srgbClr val="FFFF00"/>
                </a:highlight>
              </a:rPr>
              <a:t>reduces potential output</a:t>
            </a:r>
            <a:r>
              <a:rPr lang="en-US" sz="1400"/>
              <a:t>. Use an AD-AS diagram to show the effects of the oil price increase on output and inflation in the short-run and the long-run, assuming that there is no policy response. What happens if the Reserve Bank responds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80" cy="3774704"/>
          </a:xfrm>
          <a:prstGeom prst="rect">
            <a:avLst/>
          </a:prstGeom>
        </p:spPr>
      </p:pic>
    </p:spTree>
    <p:extLst>
      <p:ext uri="{BB962C8B-B14F-4D97-AF65-F5344CB8AC3E}">
        <p14:creationId xmlns:p14="http://schemas.microsoft.com/office/powerpoint/2010/main" val="18539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What happens if the Reserve Bank responds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80" cy="3774703"/>
          </a:xfrm>
          <a:prstGeom prst="rect">
            <a:avLst/>
          </a:prstGeom>
        </p:spPr>
      </p:pic>
    </p:spTree>
    <p:extLst>
      <p:ext uri="{BB962C8B-B14F-4D97-AF65-F5344CB8AC3E}">
        <p14:creationId xmlns:p14="http://schemas.microsoft.com/office/powerpoint/2010/main" val="227100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a:t>
            </a:r>
            <a:r>
              <a:rPr lang="en-US" sz="1400">
                <a:highlight>
                  <a:srgbClr val="FFFF00"/>
                </a:highlight>
              </a:rPr>
              <a:t>What happens if the Reserve Bank responds</a:t>
            </a:r>
            <a:r>
              <a:rPr lang="en-US" sz="1400"/>
              <a:t>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80" cy="3774704"/>
          </a:xfrm>
          <a:prstGeom prst="rect">
            <a:avLst/>
          </a:prstGeom>
        </p:spPr>
      </p:pic>
    </p:spTree>
    <p:extLst>
      <p:ext uri="{BB962C8B-B14F-4D97-AF65-F5344CB8AC3E}">
        <p14:creationId xmlns:p14="http://schemas.microsoft.com/office/powerpoint/2010/main" val="225864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a:t>
            </a:r>
            <a:r>
              <a:rPr lang="en-US" sz="1400">
                <a:highlight>
                  <a:srgbClr val="FFFF00"/>
                </a:highlight>
              </a:rPr>
              <a:t>What happens if the Reserve Bank responds</a:t>
            </a:r>
            <a:r>
              <a:rPr lang="en-US" sz="1400"/>
              <a:t>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80" cy="3774703"/>
          </a:xfrm>
          <a:prstGeom prst="rect">
            <a:avLst/>
          </a:prstGeom>
        </p:spPr>
      </p:pic>
      <p:sp>
        <p:nvSpPr>
          <p:cNvPr id="4" name="TextBox 3">
            <a:extLst>
              <a:ext uri="{FF2B5EF4-FFF2-40B4-BE49-F238E27FC236}">
                <a16:creationId xmlns:a16="http://schemas.microsoft.com/office/drawing/2014/main" id="{2B02B9D2-665A-7F83-CD84-4F982BE17C40}"/>
              </a:ext>
            </a:extLst>
          </p:cNvPr>
          <p:cNvSpPr txBox="1"/>
          <p:nvPr/>
        </p:nvSpPr>
        <p:spPr>
          <a:xfrm>
            <a:off x="2939454" y="1105930"/>
            <a:ext cx="1169504" cy="276999"/>
          </a:xfrm>
          <a:prstGeom prst="rect">
            <a:avLst/>
          </a:prstGeom>
          <a:noFill/>
        </p:spPr>
        <p:txBody>
          <a:bodyPr wrap="square" rtlCol="0">
            <a:spAutoFit/>
          </a:bodyPr>
          <a:lstStyle/>
          <a:p>
            <a:r>
              <a:rPr lang="en-US" sz="1200">
                <a:solidFill>
                  <a:schemeClr val="accent1"/>
                </a:solidFill>
              </a:rPr>
              <a:t>Bad scaling!! </a:t>
            </a:r>
          </a:p>
        </p:txBody>
      </p:sp>
      <p:cxnSp>
        <p:nvCxnSpPr>
          <p:cNvPr id="7" name="Straight Arrow Connector 6">
            <a:extLst>
              <a:ext uri="{FF2B5EF4-FFF2-40B4-BE49-F238E27FC236}">
                <a16:creationId xmlns:a16="http://schemas.microsoft.com/office/drawing/2014/main" id="{9F3444BE-E312-7EA3-B090-FAC689CF5B0C}"/>
              </a:ext>
            </a:extLst>
          </p:cNvPr>
          <p:cNvCxnSpPr>
            <a:stCxn id="4" idx="2"/>
          </p:cNvCxnSpPr>
          <p:nvPr/>
        </p:nvCxnSpPr>
        <p:spPr>
          <a:xfrm>
            <a:off x="3524206" y="1382929"/>
            <a:ext cx="502710" cy="2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Harvey Balls 100% outline">
            <a:extLst>
              <a:ext uri="{FF2B5EF4-FFF2-40B4-BE49-F238E27FC236}">
                <a16:creationId xmlns:a16="http://schemas.microsoft.com/office/drawing/2014/main" id="{728CDEF2-B766-A933-9364-C237EDCD98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2882" y="1475262"/>
            <a:ext cx="484523" cy="484523"/>
          </a:xfrm>
          <a:prstGeom prst="rect">
            <a:avLst/>
          </a:prstGeom>
        </p:spPr>
      </p:pic>
    </p:spTree>
    <p:extLst>
      <p:ext uri="{BB962C8B-B14F-4D97-AF65-F5344CB8AC3E}">
        <p14:creationId xmlns:p14="http://schemas.microsoft.com/office/powerpoint/2010/main" val="119565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a:t>
            </a:r>
            <a:r>
              <a:rPr lang="en-US" sz="1400">
                <a:highlight>
                  <a:srgbClr val="FFFF00"/>
                </a:highlight>
              </a:rPr>
              <a:t>What happens if the Reserve Bank responds</a:t>
            </a:r>
            <a:r>
              <a:rPr lang="en-US" sz="1400"/>
              <a:t>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79" cy="3774703"/>
          </a:xfrm>
          <a:prstGeom prst="rect">
            <a:avLst/>
          </a:prstGeom>
        </p:spPr>
      </p:pic>
      <p:sp>
        <p:nvSpPr>
          <p:cNvPr id="4" name="TextBox 3">
            <a:extLst>
              <a:ext uri="{FF2B5EF4-FFF2-40B4-BE49-F238E27FC236}">
                <a16:creationId xmlns:a16="http://schemas.microsoft.com/office/drawing/2014/main" id="{C91BE961-DD34-5689-F692-4F6D4D0F7353}"/>
              </a:ext>
            </a:extLst>
          </p:cNvPr>
          <p:cNvSpPr txBox="1"/>
          <p:nvPr/>
        </p:nvSpPr>
        <p:spPr>
          <a:xfrm>
            <a:off x="2939454" y="1105930"/>
            <a:ext cx="1169504" cy="276999"/>
          </a:xfrm>
          <a:prstGeom prst="rect">
            <a:avLst/>
          </a:prstGeom>
          <a:noFill/>
        </p:spPr>
        <p:txBody>
          <a:bodyPr wrap="square" rtlCol="0">
            <a:spAutoFit/>
          </a:bodyPr>
          <a:lstStyle/>
          <a:p>
            <a:r>
              <a:rPr lang="en-US" sz="1200">
                <a:solidFill>
                  <a:schemeClr val="accent1"/>
                </a:solidFill>
              </a:rPr>
              <a:t>Bad scaling!! </a:t>
            </a:r>
          </a:p>
        </p:txBody>
      </p:sp>
      <p:cxnSp>
        <p:nvCxnSpPr>
          <p:cNvPr id="6" name="Straight Arrow Connector 5">
            <a:extLst>
              <a:ext uri="{FF2B5EF4-FFF2-40B4-BE49-F238E27FC236}">
                <a16:creationId xmlns:a16="http://schemas.microsoft.com/office/drawing/2014/main" id="{796A9212-DE81-2B15-7DE2-8954D29C0EF5}"/>
              </a:ext>
            </a:extLst>
          </p:cNvPr>
          <p:cNvCxnSpPr>
            <a:stCxn id="4" idx="2"/>
          </p:cNvCxnSpPr>
          <p:nvPr/>
        </p:nvCxnSpPr>
        <p:spPr>
          <a:xfrm>
            <a:off x="3524206" y="1382929"/>
            <a:ext cx="502710" cy="2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Harvey Balls 100% outline">
            <a:extLst>
              <a:ext uri="{FF2B5EF4-FFF2-40B4-BE49-F238E27FC236}">
                <a16:creationId xmlns:a16="http://schemas.microsoft.com/office/drawing/2014/main" id="{1E6604E7-4565-B54F-B41B-2A17FFA29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2882" y="1475262"/>
            <a:ext cx="484523" cy="484523"/>
          </a:xfrm>
          <a:prstGeom prst="rect">
            <a:avLst/>
          </a:prstGeom>
        </p:spPr>
      </p:pic>
    </p:spTree>
    <p:extLst>
      <p:ext uri="{BB962C8B-B14F-4D97-AF65-F5344CB8AC3E}">
        <p14:creationId xmlns:p14="http://schemas.microsoft.com/office/powerpoint/2010/main" val="151201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2</a:t>
            </a:r>
          </a:p>
        </p:txBody>
      </p:sp>
      <p:sp>
        <p:nvSpPr>
          <p:cNvPr id="3" name="TextBox 2">
            <a:extLst>
              <a:ext uri="{FF2B5EF4-FFF2-40B4-BE49-F238E27FC236}">
                <a16:creationId xmlns:a16="http://schemas.microsoft.com/office/drawing/2014/main" id="{A9240235-814A-D0FA-2F10-FA8AB74E401D}"/>
              </a:ext>
            </a:extLst>
          </p:cNvPr>
          <p:cNvSpPr txBox="1"/>
          <p:nvPr/>
        </p:nvSpPr>
        <p:spPr>
          <a:xfrm>
            <a:off x="498337" y="1243355"/>
            <a:ext cx="2523159" cy="3108543"/>
          </a:xfrm>
          <a:prstGeom prst="rect">
            <a:avLst/>
          </a:prstGeom>
          <a:noFill/>
        </p:spPr>
        <p:txBody>
          <a:bodyPr wrap="square" rtlCol="0">
            <a:spAutoFit/>
          </a:bodyPr>
          <a:lstStyle/>
          <a:p>
            <a:r>
              <a:rPr lang="en-US" sz="1400"/>
              <a:t>Suppose that a permanent increase in oil prices creates an inflationary shock and reduces potential output. Use an AD-AS diagram to show the effects of the oil price increase on output and inflation in the short-run and the long-run, assuming that there is no policy response. </a:t>
            </a:r>
            <a:r>
              <a:rPr lang="en-US" sz="1400">
                <a:highlight>
                  <a:srgbClr val="FFFF00"/>
                </a:highlight>
              </a:rPr>
              <a:t>What happens if the Reserve Bank responds</a:t>
            </a:r>
            <a:r>
              <a:rPr lang="en-US" sz="1400"/>
              <a:t> to the oil price increase by tightening monetary policy?</a:t>
            </a:r>
            <a:endParaRPr lang="en-AU" sz="1400"/>
          </a:p>
        </p:txBody>
      </p:sp>
      <p:pic>
        <p:nvPicPr>
          <p:cNvPr id="5" name="Picture 4">
            <a:extLst>
              <a:ext uri="{FF2B5EF4-FFF2-40B4-BE49-F238E27FC236}">
                <a16:creationId xmlns:a16="http://schemas.microsoft.com/office/drawing/2014/main" id="{071E5FB1-4F8E-956B-F5C2-6D13F1D426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6916" y="923192"/>
            <a:ext cx="4222779" cy="3774703"/>
          </a:xfrm>
          <a:prstGeom prst="rect">
            <a:avLst/>
          </a:prstGeom>
        </p:spPr>
      </p:pic>
      <p:sp>
        <p:nvSpPr>
          <p:cNvPr id="4" name="TextBox 3">
            <a:extLst>
              <a:ext uri="{FF2B5EF4-FFF2-40B4-BE49-F238E27FC236}">
                <a16:creationId xmlns:a16="http://schemas.microsoft.com/office/drawing/2014/main" id="{C91BE961-DD34-5689-F692-4F6D4D0F7353}"/>
              </a:ext>
            </a:extLst>
          </p:cNvPr>
          <p:cNvSpPr txBox="1"/>
          <p:nvPr/>
        </p:nvSpPr>
        <p:spPr>
          <a:xfrm>
            <a:off x="2939454" y="1105930"/>
            <a:ext cx="1169504" cy="276999"/>
          </a:xfrm>
          <a:prstGeom prst="rect">
            <a:avLst/>
          </a:prstGeom>
          <a:noFill/>
        </p:spPr>
        <p:txBody>
          <a:bodyPr wrap="square" rtlCol="0">
            <a:spAutoFit/>
          </a:bodyPr>
          <a:lstStyle/>
          <a:p>
            <a:r>
              <a:rPr lang="en-US" sz="1200">
                <a:solidFill>
                  <a:schemeClr val="accent1"/>
                </a:solidFill>
              </a:rPr>
              <a:t>Bad scaling!! </a:t>
            </a:r>
          </a:p>
        </p:txBody>
      </p:sp>
      <p:cxnSp>
        <p:nvCxnSpPr>
          <p:cNvPr id="6" name="Straight Arrow Connector 5">
            <a:extLst>
              <a:ext uri="{FF2B5EF4-FFF2-40B4-BE49-F238E27FC236}">
                <a16:creationId xmlns:a16="http://schemas.microsoft.com/office/drawing/2014/main" id="{796A9212-DE81-2B15-7DE2-8954D29C0EF5}"/>
              </a:ext>
            </a:extLst>
          </p:cNvPr>
          <p:cNvCxnSpPr>
            <a:stCxn id="4" idx="2"/>
          </p:cNvCxnSpPr>
          <p:nvPr/>
        </p:nvCxnSpPr>
        <p:spPr>
          <a:xfrm>
            <a:off x="3524206" y="1382929"/>
            <a:ext cx="502710" cy="24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Harvey Balls 100% outline">
            <a:extLst>
              <a:ext uri="{FF2B5EF4-FFF2-40B4-BE49-F238E27FC236}">
                <a16:creationId xmlns:a16="http://schemas.microsoft.com/office/drawing/2014/main" id="{1E6604E7-4565-B54F-B41B-2A17FFA292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2882" y="1475262"/>
            <a:ext cx="484523" cy="484523"/>
          </a:xfrm>
          <a:prstGeom prst="rect">
            <a:avLst/>
          </a:prstGeom>
        </p:spPr>
      </p:pic>
      <p:pic>
        <p:nvPicPr>
          <p:cNvPr id="9" name="Graphic 8" descr="Harvey Balls 100% outline">
            <a:extLst>
              <a:ext uri="{FF2B5EF4-FFF2-40B4-BE49-F238E27FC236}">
                <a16:creationId xmlns:a16="http://schemas.microsoft.com/office/drawing/2014/main" id="{A6722E07-38E4-F5DD-A260-4466EB6B85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96430" y="2555364"/>
            <a:ext cx="484523" cy="484523"/>
          </a:xfrm>
          <a:prstGeom prst="rect">
            <a:avLst/>
          </a:prstGeom>
        </p:spPr>
      </p:pic>
      <p:sp>
        <p:nvSpPr>
          <p:cNvPr id="10" name="TextBox 9">
            <a:extLst>
              <a:ext uri="{FF2B5EF4-FFF2-40B4-BE49-F238E27FC236}">
                <a16:creationId xmlns:a16="http://schemas.microsoft.com/office/drawing/2014/main" id="{12E9696F-FDC0-D5E4-B766-5779683CA5C2}"/>
              </a:ext>
            </a:extLst>
          </p:cNvPr>
          <p:cNvSpPr txBox="1"/>
          <p:nvPr/>
        </p:nvSpPr>
        <p:spPr>
          <a:xfrm>
            <a:off x="2939454" y="3882166"/>
            <a:ext cx="1364974" cy="461665"/>
          </a:xfrm>
          <a:prstGeom prst="rect">
            <a:avLst/>
          </a:prstGeom>
          <a:noFill/>
        </p:spPr>
        <p:txBody>
          <a:bodyPr wrap="square" rtlCol="0">
            <a:spAutoFit/>
          </a:bodyPr>
          <a:lstStyle/>
          <a:p>
            <a:r>
              <a:rPr lang="en-US" sz="1200">
                <a:solidFill>
                  <a:schemeClr val="accent1"/>
                </a:solidFill>
              </a:rPr>
              <a:t>Depends on quality of policy</a:t>
            </a:r>
          </a:p>
        </p:txBody>
      </p:sp>
      <p:cxnSp>
        <p:nvCxnSpPr>
          <p:cNvPr id="12" name="Straight Arrow Connector 11">
            <a:extLst>
              <a:ext uri="{FF2B5EF4-FFF2-40B4-BE49-F238E27FC236}">
                <a16:creationId xmlns:a16="http://schemas.microsoft.com/office/drawing/2014/main" id="{4BF2D88C-C04F-C1C6-30BC-681A0C5B4DF3}"/>
              </a:ext>
            </a:extLst>
          </p:cNvPr>
          <p:cNvCxnSpPr>
            <a:stCxn id="10" idx="0"/>
          </p:cNvCxnSpPr>
          <p:nvPr/>
        </p:nvCxnSpPr>
        <p:spPr>
          <a:xfrm flipV="1">
            <a:off x="3621941" y="2948609"/>
            <a:ext cx="1440389" cy="933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0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contractionary monetary 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descr="A black background with colorful lines&#10;&#10;Description automatically generated">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926" y="921264"/>
            <a:ext cx="4134335" cy="3718891"/>
          </a:xfrm>
          <a:prstGeom prst="rect">
            <a:avLst/>
          </a:prstGeom>
        </p:spPr>
      </p:pic>
    </p:spTree>
    <p:extLst>
      <p:ext uri="{BB962C8B-B14F-4D97-AF65-F5344CB8AC3E}">
        <p14:creationId xmlns:p14="http://schemas.microsoft.com/office/powerpoint/2010/main" val="386979267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a:t>
            </a:r>
            <a:r>
              <a:rPr lang="en-US" sz="1400">
                <a:highlight>
                  <a:srgbClr val="FFFF00"/>
                </a:highlight>
              </a:rPr>
              <a:t>contractionary monetary </a:t>
            </a:r>
            <a:r>
              <a:rPr lang="en-US" sz="1400"/>
              <a:t>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59926" y="921264"/>
            <a:ext cx="4134334" cy="3718891"/>
          </a:xfrm>
          <a:prstGeom prst="rect">
            <a:avLst/>
          </a:prstGeom>
        </p:spPr>
      </p:pic>
    </p:spTree>
    <p:extLst>
      <p:ext uri="{BB962C8B-B14F-4D97-AF65-F5344CB8AC3E}">
        <p14:creationId xmlns:p14="http://schemas.microsoft.com/office/powerpoint/2010/main" val="1101829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5023-B12B-5B85-CF87-1C22853F77CD}"/>
              </a:ext>
            </a:extLst>
          </p:cNvPr>
          <p:cNvSpPr>
            <a:spLocks noGrp="1"/>
          </p:cNvSpPr>
          <p:nvPr>
            <p:ph type="title"/>
          </p:nvPr>
        </p:nvSpPr>
        <p:spPr/>
        <p:txBody>
          <a:bodyPr/>
          <a:lstStyle/>
          <a:p>
            <a:r>
              <a:rPr lang="en-US"/>
              <a:t>Phillips Curve</a:t>
            </a:r>
          </a:p>
        </p:txBody>
      </p:sp>
      <p:pic>
        <p:nvPicPr>
          <p:cNvPr id="4" name="Picture 3" descr="A black and white math symbol&#10;&#10;Description automatically generated">
            <a:extLst>
              <a:ext uri="{FF2B5EF4-FFF2-40B4-BE49-F238E27FC236}">
                <a16:creationId xmlns:a16="http://schemas.microsoft.com/office/drawing/2014/main" id="{7D473969-5BD9-6BDE-13A5-5B607C60A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07" y="1440669"/>
            <a:ext cx="2852783" cy="488820"/>
          </a:xfrm>
          <a:prstGeom prst="rect">
            <a:avLst/>
          </a:prstGeom>
        </p:spPr>
      </p:pic>
      <p:sp>
        <p:nvSpPr>
          <p:cNvPr id="5" name="TextBox 4">
            <a:extLst>
              <a:ext uri="{FF2B5EF4-FFF2-40B4-BE49-F238E27FC236}">
                <a16:creationId xmlns:a16="http://schemas.microsoft.com/office/drawing/2014/main" id="{9EB1925C-2B43-FCBF-A9A3-3DD3928C1538}"/>
              </a:ext>
            </a:extLst>
          </p:cNvPr>
          <p:cNvSpPr txBox="1"/>
          <p:nvPr/>
        </p:nvSpPr>
        <p:spPr>
          <a:xfrm>
            <a:off x="661307" y="2255519"/>
            <a:ext cx="2769326" cy="1477328"/>
          </a:xfrm>
          <a:prstGeom prst="rect">
            <a:avLst/>
          </a:prstGeom>
          <a:noFill/>
        </p:spPr>
        <p:txBody>
          <a:bodyPr wrap="square" rtlCol="0">
            <a:spAutoFit/>
          </a:bodyPr>
          <a:lstStyle/>
          <a:p>
            <a:r>
              <a:rPr lang="en-US"/>
              <a:t>Inflation changes when the economy is above/below potential and if there is a cost-push shock</a:t>
            </a:r>
          </a:p>
        </p:txBody>
      </p:sp>
      <p:pic>
        <p:nvPicPr>
          <p:cNvPr id="1026" name="Picture 2" descr="Optimal inflation and the identification of the Phillips curve | CEPR">
            <a:extLst>
              <a:ext uri="{FF2B5EF4-FFF2-40B4-BE49-F238E27FC236}">
                <a16:creationId xmlns:a16="http://schemas.microsoft.com/office/drawing/2014/main" id="{99FE1771-B384-EC1C-DA22-58FFF0769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5959" y="1039951"/>
            <a:ext cx="4273118" cy="33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77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a:t>
            </a:r>
            <a:r>
              <a:rPr lang="en-US" sz="1400">
                <a:highlight>
                  <a:srgbClr val="FFFF00"/>
                </a:highlight>
              </a:rPr>
              <a:t>contractionary monetary </a:t>
            </a:r>
            <a:r>
              <a:rPr lang="en-US" sz="1400"/>
              <a:t>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71039" y="921264"/>
            <a:ext cx="4112107" cy="3718891"/>
          </a:xfrm>
          <a:prstGeom prst="rect">
            <a:avLst/>
          </a:prstGeom>
        </p:spPr>
      </p:pic>
    </p:spTree>
    <p:extLst>
      <p:ext uri="{BB962C8B-B14F-4D97-AF65-F5344CB8AC3E}">
        <p14:creationId xmlns:p14="http://schemas.microsoft.com/office/powerpoint/2010/main" val="677820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a:t>
            </a:r>
            <a:r>
              <a:rPr lang="en-US" sz="1400">
                <a:highlight>
                  <a:srgbClr val="FFFF00"/>
                </a:highlight>
              </a:rPr>
              <a:t>contractionary monetary </a:t>
            </a:r>
            <a:r>
              <a:rPr lang="en-US" sz="1400"/>
              <a:t>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71039" y="921264"/>
            <a:ext cx="4112107" cy="3718890"/>
          </a:xfrm>
          <a:prstGeom prst="rect">
            <a:avLst/>
          </a:prstGeom>
        </p:spPr>
      </p:pic>
    </p:spTree>
    <p:extLst>
      <p:ext uri="{BB962C8B-B14F-4D97-AF65-F5344CB8AC3E}">
        <p14:creationId xmlns:p14="http://schemas.microsoft.com/office/powerpoint/2010/main" val="4250962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a:t>
            </a:r>
            <a:r>
              <a:rPr lang="en-US" sz="1400">
                <a:highlight>
                  <a:srgbClr val="FFFF00"/>
                </a:highlight>
              </a:rPr>
              <a:t>contractionary monetary </a:t>
            </a:r>
            <a:r>
              <a:rPr lang="en-US" sz="1400"/>
              <a:t>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71039" y="921264"/>
            <a:ext cx="4112107" cy="3718890"/>
          </a:xfrm>
          <a:prstGeom prst="rect">
            <a:avLst/>
          </a:prstGeom>
        </p:spPr>
      </p:pic>
    </p:spTree>
    <p:extLst>
      <p:ext uri="{BB962C8B-B14F-4D97-AF65-F5344CB8AC3E}">
        <p14:creationId xmlns:p14="http://schemas.microsoft.com/office/powerpoint/2010/main" val="127603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11589" y="1256607"/>
            <a:ext cx="2529785" cy="2462213"/>
          </a:xfrm>
          <a:prstGeom prst="rect">
            <a:avLst/>
          </a:prstGeom>
          <a:noFill/>
        </p:spPr>
        <p:txBody>
          <a:bodyPr wrap="square" rtlCol="0">
            <a:spAutoFit/>
          </a:bodyPr>
          <a:lstStyle/>
          <a:p>
            <a:r>
              <a:rPr lang="en-US" sz="1400"/>
              <a:t>Explain how a disinflationary macroeconomic policy (e.g. a </a:t>
            </a:r>
            <a:r>
              <a:rPr lang="en-US" sz="1400">
                <a:highlight>
                  <a:srgbClr val="FFFF00"/>
                </a:highlight>
              </a:rPr>
              <a:t>contractionary monetary </a:t>
            </a:r>
            <a:r>
              <a:rPr lang="en-US" sz="1400"/>
              <a:t>policy) can successfully reduce the inflation rate to a permanently lower level. Use the AD-AS model to describe the initial policy actions, a short run equilibrium, adjustment process toward a new long run equilibrium.</a:t>
            </a:r>
            <a:endParaRPr lang="en-AU" sz="1400"/>
          </a:p>
        </p:txBody>
      </p:sp>
      <p:pic>
        <p:nvPicPr>
          <p:cNvPr id="5" name="Picture 4">
            <a:extLst>
              <a:ext uri="{FF2B5EF4-FFF2-40B4-BE49-F238E27FC236}">
                <a16:creationId xmlns:a16="http://schemas.microsoft.com/office/drawing/2014/main" id="{876FDF6A-2FA3-20E9-5889-C2F3CDA122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71039" y="936211"/>
            <a:ext cx="4112107" cy="3688996"/>
          </a:xfrm>
          <a:prstGeom prst="rect">
            <a:avLst/>
          </a:prstGeom>
        </p:spPr>
      </p:pic>
    </p:spTree>
    <p:extLst>
      <p:ext uri="{BB962C8B-B14F-4D97-AF65-F5344CB8AC3E}">
        <p14:creationId xmlns:p14="http://schemas.microsoft.com/office/powerpoint/2010/main" val="4214356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Preparation for Essay Task</a:t>
            </a:r>
          </a:p>
        </p:txBody>
      </p:sp>
    </p:spTree>
    <p:extLst>
      <p:ext uri="{BB962C8B-B14F-4D97-AF65-F5344CB8AC3E}">
        <p14:creationId xmlns:p14="http://schemas.microsoft.com/office/powerpoint/2010/main" val="2019771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584775"/>
          </a:xfrm>
          <a:prstGeom prst="rect">
            <a:avLst/>
          </a:prstGeom>
          <a:noFill/>
        </p:spPr>
        <p:txBody>
          <a:bodyPr wrap="square" rtlCol="0">
            <a:spAutoFit/>
          </a:bodyPr>
          <a:lstStyle/>
          <a:p>
            <a:r>
              <a:rPr lang="en-US" sz="1600"/>
              <a:t>Explain the recent increase of interest rates and changes in fiscal policy as a response to inflation in Australia.</a:t>
            </a:r>
          </a:p>
        </p:txBody>
      </p:sp>
      <p:sp>
        <p:nvSpPr>
          <p:cNvPr id="4" name="TextBox 3">
            <a:extLst>
              <a:ext uri="{FF2B5EF4-FFF2-40B4-BE49-F238E27FC236}">
                <a16:creationId xmlns:a16="http://schemas.microsoft.com/office/drawing/2014/main" id="{2E145159-1084-7740-30F6-50A6FDAD04C2}"/>
              </a:ext>
            </a:extLst>
          </p:cNvPr>
          <p:cNvSpPr txBox="1"/>
          <p:nvPr/>
        </p:nvSpPr>
        <p:spPr>
          <a:xfrm>
            <a:off x="577851" y="2110459"/>
            <a:ext cx="7015646" cy="1815882"/>
          </a:xfrm>
          <a:prstGeom prst="rect">
            <a:avLst/>
          </a:prstGeom>
          <a:noFill/>
        </p:spPr>
        <p:txBody>
          <a:bodyPr wrap="square" rtlCol="0">
            <a:spAutoFit/>
          </a:bodyPr>
          <a:lstStyle/>
          <a:p>
            <a:pPr marL="342900" indent="-342900">
              <a:buAutoNum type="alphaLcPeriod"/>
            </a:pPr>
            <a:r>
              <a:rPr lang="en-US" sz="1400"/>
              <a:t>Engage in a conversation with Bing Copilot so it gives the most accurate response</a:t>
            </a:r>
          </a:p>
          <a:p>
            <a:pPr marL="342900" indent="-342900">
              <a:lnSpc>
                <a:spcPct val="200000"/>
              </a:lnSpc>
              <a:buAutoNum type="alphaLcPeriod"/>
            </a:pPr>
            <a:r>
              <a:rPr lang="en-US" sz="1400"/>
              <a:t>Think how the response you got could be further improved</a:t>
            </a:r>
          </a:p>
          <a:p>
            <a:pPr marL="342900" indent="-342900">
              <a:lnSpc>
                <a:spcPct val="200000"/>
              </a:lnSpc>
              <a:buAutoNum type="alphaLcPeriod"/>
            </a:pPr>
            <a:r>
              <a:rPr lang="en-US" sz="1400"/>
              <a:t>Think of extra explanation and analysis using relevant theories, graphs, equations, or other evidence.</a:t>
            </a:r>
          </a:p>
          <a:p>
            <a:pPr marL="342900" indent="-342900">
              <a:buAutoNum type="alphaLcPeriod"/>
            </a:pPr>
            <a:endParaRPr lang="en-US" sz="1400"/>
          </a:p>
        </p:txBody>
      </p:sp>
    </p:spTree>
    <p:extLst>
      <p:ext uri="{BB962C8B-B14F-4D97-AF65-F5344CB8AC3E}">
        <p14:creationId xmlns:p14="http://schemas.microsoft.com/office/powerpoint/2010/main" val="3637961521"/>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4031873"/>
          </a:xfrm>
          <a:prstGeom prst="rect">
            <a:avLst/>
          </a:prstGeom>
          <a:solidFill>
            <a:schemeClr val="bg1"/>
          </a:solidFill>
        </p:spPr>
        <p:txBody>
          <a:bodyPr wrap="square">
            <a:spAutoFit/>
          </a:bodyPr>
          <a:lstStyle/>
          <a:p>
            <a:pPr algn="l">
              <a:buFont typeface="+mj-lt"/>
              <a:buAutoNum type="arabicPeriod"/>
            </a:pPr>
            <a:r>
              <a:rPr lang="en-US" sz="800" b="1" i="0">
                <a:solidFill>
                  <a:srgbClr val="111111"/>
                </a:solidFill>
                <a:effectLst/>
                <a:highlight>
                  <a:srgbClr val="F7F7F7"/>
                </a:highlight>
                <a:latin typeface="+mn-lt"/>
              </a:rPr>
              <a:t>Interest Rate Hikes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Background</a:t>
            </a:r>
            <a:r>
              <a:rPr lang="en-US" sz="800" b="0" i="0">
                <a:solidFill>
                  <a:srgbClr val="111111"/>
                </a:solidFill>
                <a:effectLst/>
                <a:highlight>
                  <a:srgbClr val="F7F7F7"/>
                </a:highlight>
                <a:latin typeface="+mn-lt"/>
              </a:rPr>
              <a:t>: From May to October 2022, the </a:t>
            </a:r>
            <a:r>
              <a:rPr lang="en-US" sz="800" b="1" i="0">
                <a:solidFill>
                  <a:srgbClr val="111111"/>
                </a:solidFill>
                <a:effectLst/>
                <a:highlight>
                  <a:srgbClr val="F7F7F7"/>
                </a:highlight>
                <a:latin typeface="+mn-lt"/>
              </a:rPr>
              <a:t>Reserve Bank of Australia (RBA)</a:t>
            </a:r>
            <a:r>
              <a:rPr lang="en-US" sz="800" b="0" i="0">
                <a:solidFill>
                  <a:srgbClr val="111111"/>
                </a:solidFill>
                <a:effectLst/>
                <a:highlight>
                  <a:srgbClr val="F7F7F7"/>
                </a:highlight>
                <a:latin typeface="+mn-lt"/>
              </a:rPr>
              <a:t> implemented a series of interest rate hikes. The overnight cash rate target was raised from 0.1% to 2.6% to address inflationary pressures.</a:t>
            </a:r>
          </a:p>
          <a:p>
            <a:pPr marL="742950" lvl="1" indent="-285750" algn="l">
              <a:buFont typeface="+mj-lt"/>
              <a:buAutoNum type="arabicPeriod"/>
            </a:pPr>
            <a:r>
              <a:rPr lang="en-US" sz="800" b="1" i="0">
                <a:solidFill>
                  <a:srgbClr val="111111"/>
                </a:solidFill>
                <a:effectLst/>
                <a:highlight>
                  <a:srgbClr val="F7F7F7"/>
                </a:highlight>
                <a:latin typeface="+mn-lt"/>
              </a:rPr>
              <a:t>Inflation Concerns</a:t>
            </a:r>
            <a:r>
              <a:rPr lang="en-US" sz="800" b="0" i="0">
                <a:solidFill>
                  <a:srgbClr val="111111"/>
                </a:solidFill>
                <a:effectLst/>
                <a:highlight>
                  <a:srgbClr val="F7F7F7"/>
                </a:highlight>
                <a:latin typeface="+mn-lt"/>
              </a:rPr>
              <a:t>: Australia experienced a surge in inflation, with headline inflation reaching </a:t>
            </a:r>
            <a:r>
              <a:rPr lang="en-US" sz="800" b="1" i="0">
                <a:solidFill>
                  <a:srgbClr val="111111"/>
                </a:solidFill>
                <a:effectLst/>
                <a:highlight>
                  <a:srgbClr val="F7F7F7"/>
                </a:highlight>
                <a:latin typeface="+mn-lt"/>
              </a:rPr>
              <a:t>5.4% annually</a:t>
            </a:r>
            <a:r>
              <a:rPr lang="en-US" sz="800" b="0" i="0">
                <a:solidFill>
                  <a:srgbClr val="111111"/>
                </a:solidFill>
                <a:effectLst/>
                <a:highlight>
                  <a:srgbClr val="F7F7F7"/>
                </a:highlight>
                <a:latin typeface="+mn-lt"/>
              </a:rPr>
              <a:t> in the September quarter—well above the RBA’s target range of 2-3%. The RBA’s preferred measure of inflation also exceeded expectations, adding pressure for interest rates to rise.</a:t>
            </a:r>
          </a:p>
          <a:p>
            <a:pPr marL="742950" lvl="1" indent="-285750" algn="l">
              <a:buFont typeface="+mj-lt"/>
              <a:buAutoNum type="arabicPeriod"/>
            </a:pPr>
            <a:r>
              <a:rPr lang="en-US" sz="800" b="1" i="0">
                <a:solidFill>
                  <a:srgbClr val="111111"/>
                </a:solidFill>
                <a:effectLst/>
                <a:highlight>
                  <a:srgbClr val="F7F7F7"/>
                </a:highlight>
                <a:latin typeface="+mn-lt"/>
              </a:rPr>
              <a:t>Policy Response</a:t>
            </a:r>
            <a:r>
              <a:rPr lang="en-US" sz="800" b="0" i="0">
                <a:solidFill>
                  <a:srgbClr val="111111"/>
                </a:solidFill>
                <a:effectLst/>
                <a:highlight>
                  <a:srgbClr val="F7F7F7"/>
                </a:highlight>
                <a:latin typeface="+mn-lt"/>
              </a:rPr>
              <a:t>: The RBA’s actions aimed to curb inflation by making borrowing more expensive. These rate hikes were a proactive measure to stabilize the economy and manage rising prices.</a:t>
            </a:r>
          </a:p>
          <a:p>
            <a:pPr algn="l">
              <a:buFont typeface="+mj-lt"/>
              <a:buAutoNum type="arabicPeriod"/>
            </a:pPr>
            <a:r>
              <a:rPr lang="en-US" sz="800" b="1" i="0">
                <a:solidFill>
                  <a:srgbClr val="111111"/>
                </a:solidFill>
                <a:effectLst/>
                <a:highlight>
                  <a:srgbClr val="F7F7F7"/>
                </a:highlight>
                <a:latin typeface="+mn-lt"/>
              </a:rPr>
              <a:t>Fiscal Policy Adjustments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Government Decisions</a:t>
            </a:r>
            <a:r>
              <a:rPr lang="en-US" sz="800" b="0" i="0">
                <a:solidFill>
                  <a:srgbClr val="111111"/>
                </a:solidFill>
                <a:effectLst/>
                <a:highlight>
                  <a:srgbClr val="F7F7F7"/>
                </a:highlight>
                <a:latin typeface="+mn-lt"/>
              </a:rPr>
              <a:t>: The Australian government made significant policy decisions. These included </a:t>
            </a:r>
            <a:r>
              <a:rPr lang="en-US" sz="800" b="1" i="0">
                <a:solidFill>
                  <a:srgbClr val="111111"/>
                </a:solidFill>
                <a:effectLst/>
                <a:highlight>
                  <a:srgbClr val="F7F7F7"/>
                </a:highlight>
                <a:latin typeface="+mn-lt"/>
              </a:rPr>
              <a:t>increases in payments</a:t>
            </a:r>
            <a:r>
              <a:rPr lang="en-US" sz="800" b="0" i="0">
                <a:solidFill>
                  <a:srgbClr val="111111"/>
                </a:solidFill>
                <a:effectLst/>
                <a:highlight>
                  <a:srgbClr val="F7F7F7"/>
                </a:highlight>
                <a:latin typeface="+mn-lt"/>
              </a:rPr>
              <a:t>, anticipated to cost the budget </a:t>
            </a:r>
            <a:r>
              <a:rPr lang="en-US" sz="800" b="1" i="0">
                <a:solidFill>
                  <a:srgbClr val="111111"/>
                </a:solidFill>
                <a:effectLst/>
                <a:highlight>
                  <a:srgbClr val="F7F7F7"/>
                </a:highlight>
                <a:latin typeface="+mn-lt"/>
              </a:rPr>
              <a:t>$68.3 billion</a:t>
            </a:r>
            <a:r>
              <a:rPr lang="en-US" sz="800" b="0" i="0">
                <a:solidFill>
                  <a:srgbClr val="111111"/>
                </a:solidFill>
                <a:effectLst/>
                <a:highlight>
                  <a:srgbClr val="F7F7F7"/>
                </a:highlight>
                <a:latin typeface="+mn-lt"/>
              </a:rPr>
              <a:t> over the period up to 2024-25, and </a:t>
            </a:r>
            <a:r>
              <a:rPr lang="en-US" sz="800" b="1" i="0">
                <a:solidFill>
                  <a:srgbClr val="111111"/>
                </a:solidFill>
                <a:effectLst/>
                <a:highlight>
                  <a:srgbClr val="F7F7F7"/>
                </a:highlight>
                <a:latin typeface="+mn-lt"/>
              </a:rPr>
              <a:t>reductions in receipts</a:t>
            </a:r>
            <a:r>
              <a:rPr lang="en-US" sz="800" b="0" i="0">
                <a:solidFill>
                  <a:srgbClr val="111111"/>
                </a:solidFill>
                <a:effectLst/>
                <a:highlight>
                  <a:srgbClr val="F7F7F7"/>
                </a:highlight>
                <a:latin typeface="+mn-lt"/>
              </a:rPr>
              <a:t> due to tax cuts and concessions, which are expected to reduce the underlying cash balance by </a:t>
            </a:r>
            <a:r>
              <a:rPr lang="en-US" sz="800" b="1" i="0">
                <a:solidFill>
                  <a:srgbClr val="111111"/>
                </a:solidFill>
                <a:effectLst/>
                <a:highlight>
                  <a:srgbClr val="F7F7F7"/>
                </a:highlight>
                <a:latin typeface="+mn-lt"/>
              </a:rPr>
              <a:t>$27.6 billion</a:t>
            </a:r>
            <a:r>
              <a:rPr lang="en-US" sz="800" b="0" i="0">
                <a:solidFill>
                  <a:srgbClr val="111111"/>
                </a:solidFill>
                <a:effectLst/>
                <a:highlight>
                  <a:srgbClr val="F7F7F7"/>
                </a:highlight>
                <a:latin typeface="+mn-lt"/>
              </a:rPr>
              <a:t> over the same period.</a:t>
            </a:r>
          </a:p>
          <a:p>
            <a:pPr marL="742950" lvl="1" indent="-285750" algn="l">
              <a:buFont typeface="+mj-lt"/>
              <a:buAutoNum type="arabicPeriod"/>
            </a:pPr>
            <a:r>
              <a:rPr lang="en-US" sz="800" b="1" i="0">
                <a:solidFill>
                  <a:srgbClr val="111111"/>
                </a:solidFill>
                <a:effectLst/>
                <a:highlight>
                  <a:srgbClr val="F7F7F7"/>
                </a:highlight>
                <a:latin typeface="+mn-lt"/>
              </a:rPr>
              <a:t>Challenges</a:t>
            </a:r>
            <a:r>
              <a:rPr lang="en-US" sz="800" b="0" i="0">
                <a:solidFill>
                  <a:srgbClr val="111111"/>
                </a:solidFill>
                <a:effectLst/>
                <a:highlight>
                  <a:srgbClr val="F7F7F7"/>
                </a:highlight>
                <a:latin typeface="+mn-lt"/>
              </a:rPr>
              <a:t>: Despite improvements in medium-term projections (lower gross debt as a percentage of GDP and smaller underlying cash deficits), new challenges emerged. These include </a:t>
            </a:r>
            <a:r>
              <a:rPr lang="en-US" sz="800" b="1" i="0">
                <a:solidFill>
                  <a:srgbClr val="111111"/>
                </a:solidFill>
                <a:effectLst/>
                <a:highlight>
                  <a:srgbClr val="F7F7F7"/>
                </a:highlight>
                <a:latin typeface="+mn-lt"/>
              </a:rPr>
              <a:t>high inflation</a:t>
            </a:r>
            <a:r>
              <a:rPr lang="en-US" sz="800" b="0" i="0">
                <a:solidFill>
                  <a:srgbClr val="111111"/>
                </a:solidFill>
                <a:effectLst/>
                <a:highlight>
                  <a:srgbClr val="F7F7F7"/>
                </a:highlight>
                <a:latin typeface="+mn-lt"/>
              </a:rPr>
              <a:t>, rising interest rates, and structural expenditure risks related to aging and climate change.</a:t>
            </a:r>
          </a:p>
          <a:p>
            <a:pPr marL="742950" lvl="1" indent="-285750" algn="l">
              <a:buFont typeface="+mj-lt"/>
              <a:buAutoNum type="arabicPeriod"/>
            </a:pPr>
            <a:r>
              <a:rPr lang="en-US" sz="800" b="1" i="0">
                <a:solidFill>
                  <a:srgbClr val="111111"/>
                </a:solidFill>
                <a:effectLst/>
                <a:highlight>
                  <a:srgbClr val="F7F7F7"/>
                </a:highlight>
                <a:latin typeface="+mn-lt"/>
              </a:rPr>
              <a:t>Balancing Act</a:t>
            </a:r>
            <a:r>
              <a:rPr lang="en-US" sz="800" b="0" i="0">
                <a:solidFill>
                  <a:srgbClr val="111111"/>
                </a:solidFill>
                <a:effectLst/>
                <a:highlight>
                  <a:srgbClr val="F7F7F7"/>
                </a:highlight>
                <a:latin typeface="+mn-lt"/>
              </a:rPr>
              <a:t>: The government faces the task of balancing expenditure needs while ensuring fiscal sustainability. Interventions should align with past approaches, emphasizing periods of consolidation.</a:t>
            </a:r>
          </a:p>
          <a:p>
            <a:pPr algn="l">
              <a:buFont typeface="+mj-lt"/>
              <a:buAutoNum type="arabicPeriod"/>
            </a:pPr>
            <a:r>
              <a:rPr lang="en-US" sz="800" b="1" i="0">
                <a:solidFill>
                  <a:srgbClr val="111111"/>
                </a:solidFill>
                <a:effectLst/>
                <a:highlight>
                  <a:srgbClr val="F7F7F7"/>
                </a:highlight>
                <a:latin typeface="+mn-lt"/>
              </a:rPr>
              <a:t>Long-Term Fiscal Sustainability</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Analysis</a:t>
            </a:r>
            <a:r>
              <a:rPr lang="en-US" sz="800" b="0" i="0">
                <a:solidFill>
                  <a:srgbClr val="111111"/>
                </a:solidFill>
                <a:effectLst/>
                <a:highlight>
                  <a:srgbClr val="F7F7F7"/>
                </a:highlight>
                <a:latin typeface="+mn-lt"/>
              </a:rPr>
              <a:t>: The RBA’s fiscal sustainability analysis examines scenarios combining assumptions for economic growth, interest rates, and the budget balance. These scenarios result in higher </a:t>
            </a:r>
            <a:r>
              <a:rPr lang="en-US" sz="800" b="1" i="0">
                <a:solidFill>
                  <a:srgbClr val="111111"/>
                </a:solidFill>
                <a:effectLst/>
                <a:highlight>
                  <a:srgbClr val="F7F7F7"/>
                </a:highlight>
                <a:latin typeface="+mn-lt"/>
              </a:rPr>
              <a:t>debt-to-GDP ratios</a:t>
            </a:r>
            <a:r>
              <a:rPr lang="en-US" sz="800" b="0" i="0">
                <a:solidFill>
                  <a:srgbClr val="111111"/>
                </a:solidFill>
                <a:effectLst/>
                <a:highlight>
                  <a:srgbClr val="F7F7F7"/>
                </a:highlight>
                <a:latin typeface="+mn-lt"/>
              </a:rPr>
              <a:t> compared to previous analyses.</a:t>
            </a:r>
          </a:p>
          <a:p>
            <a:pPr marL="742950" lvl="1" indent="-285750" algn="l">
              <a:buFont typeface="+mj-lt"/>
              <a:buAutoNum type="arabicPeriod"/>
            </a:pPr>
            <a:r>
              <a:rPr lang="en-US" sz="800" b="1" i="0">
                <a:solidFill>
                  <a:srgbClr val="111111"/>
                </a:solidFill>
                <a:effectLst/>
                <a:highlight>
                  <a:srgbClr val="F7F7F7"/>
                </a:highlight>
                <a:latin typeface="+mn-lt"/>
              </a:rPr>
              <a:t>Sustainable Position</a:t>
            </a:r>
            <a:r>
              <a:rPr lang="en-US" sz="800" b="0" i="0">
                <a:solidFill>
                  <a:srgbClr val="111111"/>
                </a:solidFill>
                <a:effectLst/>
                <a:highlight>
                  <a:srgbClr val="F7F7F7"/>
                </a:highlight>
                <a:latin typeface="+mn-lt"/>
              </a:rPr>
              <a:t>: Despite challenges, the fiscal position remains sustainable in most scenarios. However, governments must continue to act to ensure long-term fiscal stability. Periods of consolidation will be necessary, but historical approaches can guide effective interventions.</a:t>
            </a:r>
          </a:p>
          <a:p>
            <a:pPr algn="l">
              <a:buFont typeface="+mj-lt"/>
              <a:buAutoNum type="arabicPeriod"/>
            </a:pPr>
            <a:r>
              <a:rPr lang="en-US" sz="800" b="1" i="0">
                <a:solidFill>
                  <a:srgbClr val="111111"/>
                </a:solidFill>
                <a:effectLst/>
                <a:highlight>
                  <a:srgbClr val="F7F7F7"/>
                </a:highlight>
                <a:latin typeface="+mn-lt"/>
              </a:rPr>
              <a:t>Conclusion</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Uncertain Global Environment</a:t>
            </a:r>
            <a:r>
              <a:rPr lang="en-US" sz="800" b="0" i="0">
                <a:solidFill>
                  <a:srgbClr val="111111"/>
                </a:solidFill>
                <a:effectLst/>
                <a:highlight>
                  <a:srgbClr val="F7F7F7"/>
                </a:highlight>
                <a:latin typeface="+mn-lt"/>
              </a:rPr>
              <a:t>: Australia’s recovery from the acute effects of the COVID-19 pandemic has been positive, but uncertainties persist globally.</a:t>
            </a:r>
          </a:p>
          <a:p>
            <a:pPr marL="742950" lvl="1" indent="-285750" algn="l">
              <a:buFont typeface="+mj-lt"/>
              <a:buAutoNum type="arabicPeriod"/>
            </a:pPr>
            <a:r>
              <a:rPr lang="en-US" sz="800" b="1" i="0">
                <a:solidFill>
                  <a:srgbClr val="111111"/>
                </a:solidFill>
                <a:effectLst/>
                <a:highlight>
                  <a:srgbClr val="F7F7F7"/>
                </a:highlight>
                <a:latin typeface="+mn-lt"/>
              </a:rPr>
              <a:t>Inflation and Interest Rates</a:t>
            </a:r>
            <a:r>
              <a:rPr lang="en-US" sz="800" b="0" i="0">
                <a:solidFill>
                  <a:srgbClr val="111111"/>
                </a:solidFill>
                <a:effectLst/>
                <a:highlight>
                  <a:srgbClr val="F7F7F7"/>
                </a:highlight>
                <a:latin typeface="+mn-lt"/>
              </a:rPr>
              <a:t>: The recent interest rate hikes respond to inflationary pressures, while fiscal policy adjustments aim to strike a balance between addressing challenges and maintaining sustainability.</a:t>
            </a:r>
          </a:p>
          <a:p>
            <a:pPr marL="742950" lvl="1" indent="-285750" algn="l">
              <a:buFont typeface="+mj-lt"/>
              <a:buAutoNum type="arabicPeriod"/>
            </a:pPr>
            <a:r>
              <a:rPr lang="en-US" sz="800" b="1" i="0">
                <a:solidFill>
                  <a:srgbClr val="111111"/>
                </a:solidFill>
                <a:effectLst/>
                <a:highlight>
                  <a:srgbClr val="F7F7F7"/>
                </a:highlight>
                <a:latin typeface="+mn-lt"/>
              </a:rPr>
              <a:t>Collaboration</a:t>
            </a:r>
            <a:r>
              <a:rPr lang="en-US" sz="800" b="0" i="0">
                <a:solidFill>
                  <a:srgbClr val="111111"/>
                </a:solidFill>
                <a:effectLst/>
                <a:highlight>
                  <a:srgbClr val="F7F7F7"/>
                </a:highlight>
                <a:latin typeface="+mn-lt"/>
              </a:rPr>
              <a:t>: The RBA, government, and policymakers must work together to navigate economic complexities and ensure Australia’s financial resilience.</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Tree>
    <p:extLst>
      <p:ext uri="{BB962C8B-B14F-4D97-AF65-F5344CB8AC3E}">
        <p14:creationId xmlns:p14="http://schemas.microsoft.com/office/powerpoint/2010/main" val="1548567624"/>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1077218"/>
          </a:xfrm>
          <a:prstGeom prst="rect">
            <a:avLst/>
          </a:prstGeom>
          <a:solidFill>
            <a:schemeClr val="bg1"/>
          </a:solidFill>
        </p:spPr>
        <p:txBody>
          <a:bodyPr wrap="square">
            <a:spAutoFit/>
          </a:bodyPr>
          <a:lstStyle/>
          <a:p>
            <a:pPr algn="l">
              <a:buFont typeface="+mj-lt"/>
              <a:buAutoNum type="arabicPeriod"/>
            </a:pPr>
            <a:r>
              <a:rPr lang="en-US" sz="800" b="1" i="0">
                <a:solidFill>
                  <a:srgbClr val="111111"/>
                </a:solidFill>
                <a:effectLst/>
                <a:highlight>
                  <a:srgbClr val="F7F7F7"/>
                </a:highlight>
                <a:latin typeface="+mn-lt"/>
              </a:rPr>
              <a:t>Interest Rate Hikes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Background</a:t>
            </a:r>
            <a:r>
              <a:rPr lang="en-US" sz="800" b="0" i="0">
                <a:solidFill>
                  <a:srgbClr val="111111"/>
                </a:solidFill>
                <a:effectLst/>
                <a:highlight>
                  <a:srgbClr val="F7F7F7"/>
                </a:highlight>
                <a:latin typeface="+mn-lt"/>
              </a:rPr>
              <a:t>: From May to October 2022, the </a:t>
            </a:r>
            <a:r>
              <a:rPr lang="en-US" sz="800" b="1" i="0">
                <a:solidFill>
                  <a:srgbClr val="111111"/>
                </a:solidFill>
                <a:effectLst/>
                <a:highlight>
                  <a:srgbClr val="F7F7F7"/>
                </a:highlight>
                <a:latin typeface="+mn-lt"/>
              </a:rPr>
              <a:t>Reserve Bank of Australia (RBA)</a:t>
            </a:r>
            <a:r>
              <a:rPr lang="en-US" sz="800" b="0" i="0">
                <a:solidFill>
                  <a:srgbClr val="111111"/>
                </a:solidFill>
                <a:effectLst/>
                <a:highlight>
                  <a:srgbClr val="F7F7F7"/>
                </a:highlight>
                <a:latin typeface="+mn-lt"/>
              </a:rPr>
              <a:t> implemented a series of interest rate hikes. The overnight cash rate target was raised from 0.1% to 2.6% to address inflationary pressures.</a:t>
            </a:r>
          </a:p>
          <a:p>
            <a:pPr marL="742950" lvl="1" indent="-285750" algn="l">
              <a:buFont typeface="+mj-lt"/>
              <a:buAutoNum type="arabicPeriod"/>
            </a:pPr>
            <a:r>
              <a:rPr lang="en-US" sz="800" b="1" i="0">
                <a:solidFill>
                  <a:srgbClr val="111111"/>
                </a:solidFill>
                <a:effectLst/>
                <a:highlight>
                  <a:srgbClr val="F7F7F7"/>
                </a:highlight>
                <a:latin typeface="+mn-lt"/>
              </a:rPr>
              <a:t>Inflation Concerns</a:t>
            </a:r>
            <a:r>
              <a:rPr lang="en-US" sz="800" b="0" i="0">
                <a:solidFill>
                  <a:srgbClr val="111111"/>
                </a:solidFill>
                <a:effectLst/>
                <a:highlight>
                  <a:srgbClr val="F7F7F7"/>
                </a:highlight>
                <a:latin typeface="+mn-lt"/>
              </a:rPr>
              <a:t>: Australia experienced a surge in inflation, with headline inflation reaching </a:t>
            </a:r>
            <a:r>
              <a:rPr lang="en-US" sz="800" b="1" i="0">
                <a:solidFill>
                  <a:srgbClr val="111111"/>
                </a:solidFill>
                <a:effectLst/>
                <a:highlight>
                  <a:srgbClr val="F7F7F7"/>
                </a:highlight>
                <a:latin typeface="+mn-lt"/>
              </a:rPr>
              <a:t>5.4% annually</a:t>
            </a:r>
            <a:r>
              <a:rPr lang="en-US" sz="800" b="0" i="0">
                <a:solidFill>
                  <a:srgbClr val="111111"/>
                </a:solidFill>
                <a:effectLst/>
                <a:highlight>
                  <a:srgbClr val="F7F7F7"/>
                </a:highlight>
                <a:latin typeface="+mn-lt"/>
              </a:rPr>
              <a:t> in the September quarter—well above the RBA’s target range of 2-3%. The RBA’s preferred measure of inflation also exceeded expectations, adding pressure for interest rates to rise.</a:t>
            </a:r>
          </a:p>
          <a:p>
            <a:pPr marL="742950" lvl="1" indent="-285750" algn="l">
              <a:buFont typeface="+mj-lt"/>
              <a:buAutoNum type="arabicPeriod"/>
            </a:pPr>
            <a:r>
              <a:rPr lang="en-US" sz="800" b="1" i="0">
                <a:solidFill>
                  <a:srgbClr val="111111"/>
                </a:solidFill>
                <a:effectLst/>
                <a:highlight>
                  <a:srgbClr val="F7F7F7"/>
                </a:highlight>
                <a:latin typeface="+mn-lt"/>
              </a:rPr>
              <a:t>Policy Response</a:t>
            </a:r>
            <a:r>
              <a:rPr lang="en-US" sz="800" b="0" i="0">
                <a:solidFill>
                  <a:srgbClr val="111111"/>
                </a:solidFill>
                <a:effectLst/>
                <a:highlight>
                  <a:srgbClr val="F7F7F7"/>
                </a:highlight>
                <a:latin typeface="+mn-lt"/>
              </a:rPr>
              <a:t>: The RBA’s actions aimed to curb inflation by making borrowing more expensive. These rate hikes were a proactive measure to stabilize the economy and manage rising prices.</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Tree>
    <p:extLst>
      <p:ext uri="{BB962C8B-B14F-4D97-AF65-F5344CB8AC3E}">
        <p14:creationId xmlns:p14="http://schemas.microsoft.com/office/powerpoint/2010/main" val="425741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1077218"/>
          </a:xfrm>
          <a:prstGeom prst="rect">
            <a:avLst/>
          </a:prstGeom>
          <a:solidFill>
            <a:schemeClr val="bg1"/>
          </a:solidFill>
        </p:spPr>
        <p:txBody>
          <a:bodyPr wrap="square">
            <a:spAutoFit/>
          </a:bodyPr>
          <a:lstStyle/>
          <a:p>
            <a:pPr algn="l">
              <a:buFont typeface="+mj-lt"/>
              <a:buAutoNum type="arabicPeriod"/>
            </a:pPr>
            <a:r>
              <a:rPr lang="en-US" sz="800" b="1" i="0">
                <a:solidFill>
                  <a:srgbClr val="111111"/>
                </a:solidFill>
                <a:effectLst/>
                <a:highlight>
                  <a:srgbClr val="F7F7F7"/>
                </a:highlight>
                <a:latin typeface="+mn-lt"/>
              </a:rPr>
              <a:t>Interest Rate Hikes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Background</a:t>
            </a:r>
            <a:r>
              <a:rPr lang="en-US" sz="800" b="0" i="0">
                <a:solidFill>
                  <a:srgbClr val="111111"/>
                </a:solidFill>
                <a:effectLst/>
                <a:highlight>
                  <a:srgbClr val="F7F7F7"/>
                </a:highlight>
                <a:latin typeface="+mn-lt"/>
              </a:rPr>
              <a:t>: From May to October 2022, the </a:t>
            </a:r>
            <a:r>
              <a:rPr lang="en-US" sz="800" b="1" i="0">
                <a:solidFill>
                  <a:srgbClr val="111111"/>
                </a:solidFill>
                <a:effectLst/>
                <a:highlight>
                  <a:srgbClr val="F7F7F7"/>
                </a:highlight>
                <a:latin typeface="+mn-lt"/>
              </a:rPr>
              <a:t>Reserve Bank of Australia (RBA)</a:t>
            </a:r>
            <a:r>
              <a:rPr lang="en-US" sz="800" b="0" i="0">
                <a:solidFill>
                  <a:srgbClr val="111111"/>
                </a:solidFill>
                <a:effectLst/>
                <a:highlight>
                  <a:srgbClr val="F7F7F7"/>
                </a:highlight>
                <a:latin typeface="+mn-lt"/>
              </a:rPr>
              <a:t> implemented a series of interest rate hikes. The overnight cash rate target was raised from 0.1% to 2.6% to address inflationary pressures.</a:t>
            </a:r>
          </a:p>
          <a:p>
            <a:pPr marL="742950" lvl="1" indent="-285750" algn="l">
              <a:buFont typeface="+mj-lt"/>
              <a:buAutoNum type="arabicPeriod"/>
            </a:pPr>
            <a:r>
              <a:rPr lang="en-US" sz="800" b="1" i="0">
                <a:solidFill>
                  <a:srgbClr val="111111"/>
                </a:solidFill>
                <a:effectLst/>
                <a:highlight>
                  <a:srgbClr val="F7F7F7"/>
                </a:highlight>
                <a:latin typeface="+mn-lt"/>
              </a:rPr>
              <a:t>Inflation Concerns</a:t>
            </a:r>
            <a:r>
              <a:rPr lang="en-US" sz="800" b="0" i="0">
                <a:solidFill>
                  <a:srgbClr val="111111"/>
                </a:solidFill>
                <a:effectLst/>
                <a:highlight>
                  <a:srgbClr val="F7F7F7"/>
                </a:highlight>
                <a:latin typeface="+mn-lt"/>
              </a:rPr>
              <a:t>: Australia experienced a surge in inflation, with headline inflation reaching </a:t>
            </a:r>
            <a:r>
              <a:rPr lang="en-US" sz="800" b="1" i="0">
                <a:solidFill>
                  <a:srgbClr val="111111"/>
                </a:solidFill>
                <a:effectLst/>
                <a:highlight>
                  <a:srgbClr val="F7F7F7"/>
                </a:highlight>
                <a:latin typeface="+mn-lt"/>
              </a:rPr>
              <a:t>5.4% annually</a:t>
            </a:r>
            <a:r>
              <a:rPr lang="en-US" sz="800" b="0" i="0">
                <a:solidFill>
                  <a:srgbClr val="111111"/>
                </a:solidFill>
                <a:effectLst/>
                <a:highlight>
                  <a:srgbClr val="F7F7F7"/>
                </a:highlight>
                <a:latin typeface="+mn-lt"/>
              </a:rPr>
              <a:t> in the September quarter—well above the RBA’s target range of 2-3%. The RBA’s preferred measure of inflation also exceeded expectations, adding pressure for interest rates to rise.</a:t>
            </a:r>
          </a:p>
          <a:p>
            <a:pPr marL="742950" lvl="1" indent="-285750" algn="l">
              <a:buFont typeface="+mj-lt"/>
              <a:buAutoNum type="arabicPeriod"/>
            </a:pPr>
            <a:r>
              <a:rPr lang="en-US" sz="800" b="1" i="0">
                <a:solidFill>
                  <a:srgbClr val="111111"/>
                </a:solidFill>
                <a:effectLst/>
                <a:highlight>
                  <a:srgbClr val="F7F7F7"/>
                </a:highlight>
                <a:latin typeface="+mn-lt"/>
              </a:rPr>
              <a:t>Policy Response</a:t>
            </a:r>
            <a:r>
              <a:rPr lang="en-US" sz="800" b="0" i="0">
                <a:solidFill>
                  <a:srgbClr val="111111"/>
                </a:solidFill>
                <a:effectLst/>
                <a:highlight>
                  <a:srgbClr val="F7F7F7"/>
                </a:highlight>
                <a:latin typeface="+mn-lt"/>
              </a:rPr>
              <a:t>: The RBA’s actions aimed to curb inflation by making borrowing more expensive. These rate hikes were a proactive measure to stabilize the economy and manage rising prices.</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
        <p:nvSpPr>
          <p:cNvPr id="3" name="TextBox 2">
            <a:extLst>
              <a:ext uri="{FF2B5EF4-FFF2-40B4-BE49-F238E27FC236}">
                <a16:creationId xmlns:a16="http://schemas.microsoft.com/office/drawing/2014/main" id="{8F2E42EE-9E58-B6CE-7CC6-DF39FC3A2518}"/>
              </a:ext>
            </a:extLst>
          </p:cNvPr>
          <p:cNvSpPr txBox="1"/>
          <p:nvPr/>
        </p:nvSpPr>
        <p:spPr>
          <a:xfrm>
            <a:off x="2844099" y="2454191"/>
            <a:ext cx="5524237" cy="1815882"/>
          </a:xfrm>
          <a:prstGeom prst="rect">
            <a:avLst/>
          </a:prstGeom>
          <a:noFill/>
        </p:spPr>
        <p:txBody>
          <a:bodyPr wrap="square" rtlCol="0">
            <a:spAutoFit/>
          </a:bodyPr>
          <a:lstStyle/>
          <a:p>
            <a:pPr marL="342900" indent="-342900">
              <a:buAutoNum type="arabicPeriod"/>
            </a:pPr>
            <a:r>
              <a:rPr lang="en-US" altLang="zh-CN" sz="1400"/>
              <a:t>Again, dot points.</a:t>
            </a:r>
          </a:p>
          <a:p>
            <a:pPr marL="342900" indent="-342900">
              <a:buAutoNum type="arabicPeriod"/>
            </a:pPr>
            <a:r>
              <a:rPr lang="en-US" altLang="zh-CN" sz="1400"/>
              <a:t>What causes the high inflation?</a:t>
            </a:r>
          </a:p>
          <a:p>
            <a:pPr marL="342900" indent="-342900">
              <a:buAutoNum type="arabicPeriod"/>
            </a:pPr>
            <a:r>
              <a:rPr lang="en-US" altLang="zh-CN" sz="1400"/>
              <a:t>Why RBA cares about inflation? Mandates? Inflation targeting?</a:t>
            </a:r>
          </a:p>
          <a:p>
            <a:pPr marL="342900" indent="-342900">
              <a:buAutoNum type="arabicPeriod"/>
            </a:pPr>
            <a:r>
              <a:rPr lang="en-US" altLang="zh-CN" sz="1400"/>
              <a:t>It does mention a little bit about how tighter policy leads to low inflation, but only verbally. Plus, the transmission channel should be [interest rate </a:t>
            </a:r>
            <a:r>
              <a:rPr lang="en-US" altLang="zh-CN" sz="1400">
                <a:sym typeface="Wingdings" pitchFamily="2" charset="2"/>
              </a:rPr>
              <a:t> investment/consumption </a:t>
            </a:r>
            <a:r>
              <a:rPr lang="en-US" altLang="zh-CN" sz="1400"/>
              <a:t> aggregate demand </a:t>
            </a:r>
            <a:r>
              <a:rPr lang="en-US" altLang="zh-CN" sz="1400">
                <a:sym typeface="Wingdings" pitchFamily="2" charset="2"/>
              </a:rPr>
              <a:t> price level  inflation]</a:t>
            </a:r>
            <a:endParaRPr lang="en-US" altLang="zh-CN" sz="1400"/>
          </a:p>
          <a:p>
            <a:pPr marL="342900" indent="-342900">
              <a:buAutoNum type="arabicPeriod"/>
            </a:pPr>
            <a:endParaRPr lang="en-US" sz="1400"/>
          </a:p>
        </p:txBody>
      </p:sp>
    </p:spTree>
    <p:extLst>
      <p:ext uri="{BB962C8B-B14F-4D97-AF65-F5344CB8AC3E}">
        <p14:creationId xmlns:p14="http://schemas.microsoft.com/office/powerpoint/2010/main" val="259386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1323439"/>
          </a:xfrm>
          <a:prstGeom prst="rect">
            <a:avLst/>
          </a:prstGeom>
          <a:solidFill>
            <a:schemeClr val="bg1"/>
          </a:solidFill>
        </p:spPr>
        <p:txBody>
          <a:bodyPr wrap="square">
            <a:spAutoFit/>
          </a:bodyPr>
          <a:lstStyle/>
          <a:p>
            <a:pPr algn="l"/>
            <a:r>
              <a:rPr lang="en-US" sz="800" b="1" i="0">
                <a:solidFill>
                  <a:srgbClr val="111111"/>
                </a:solidFill>
                <a:effectLst/>
                <a:highlight>
                  <a:srgbClr val="F7F7F7"/>
                </a:highlight>
                <a:latin typeface="+mn-lt"/>
              </a:rPr>
              <a:t>2. Fiscal Policy Adjustments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Government Decisions</a:t>
            </a:r>
            <a:r>
              <a:rPr lang="en-US" sz="800" b="0" i="0">
                <a:solidFill>
                  <a:srgbClr val="111111"/>
                </a:solidFill>
                <a:effectLst/>
                <a:highlight>
                  <a:srgbClr val="F7F7F7"/>
                </a:highlight>
                <a:latin typeface="+mn-lt"/>
              </a:rPr>
              <a:t>: The Australian government made significant policy decisions. These included </a:t>
            </a:r>
            <a:r>
              <a:rPr lang="en-US" sz="800" b="1" i="0">
                <a:solidFill>
                  <a:srgbClr val="111111"/>
                </a:solidFill>
                <a:effectLst/>
                <a:highlight>
                  <a:srgbClr val="F7F7F7"/>
                </a:highlight>
                <a:latin typeface="+mn-lt"/>
              </a:rPr>
              <a:t>increases in payments</a:t>
            </a:r>
            <a:r>
              <a:rPr lang="en-US" sz="800" b="0" i="0">
                <a:solidFill>
                  <a:srgbClr val="111111"/>
                </a:solidFill>
                <a:effectLst/>
                <a:highlight>
                  <a:srgbClr val="F7F7F7"/>
                </a:highlight>
                <a:latin typeface="+mn-lt"/>
              </a:rPr>
              <a:t>, anticipated to cost the budget </a:t>
            </a:r>
            <a:r>
              <a:rPr lang="en-US" sz="800" b="1" i="0">
                <a:solidFill>
                  <a:srgbClr val="111111"/>
                </a:solidFill>
                <a:effectLst/>
                <a:highlight>
                  <a:srgbClr val="F7F7F7"/>
                </a:highlight>
                <a:latin typeface="+mn-lt"/>
              </a:rPr>
              <a:t>$68.3 billion</a:t>
            </a:r>
            <a:r>
              <a:rPr lang="en-US" sz="800" b="0" i="0">
                <a:solidFill>
                  <a:srgbClr val="111111"/>
                </a:solidFill>
                <a:effectLst/>
                <a:highlight>
                  <a:srgbClr val="F7F7F7"/>
                </a:highlight>
                <a:latin typeface="+mn-lt"/>
              </a:rPr>
              <a:t> over the period up to 2024-25, and </a:t>
            </a:r>
            <a:r>
              <a:rPr lang="en-US" sz="800" b="1" i="0">
                <a:solidFill>
                  <a:srgbClr val="111111"/>
                </a:solidFill>
                <a:effectLst/>
                <a:highlight>
                  <a:srgbClr val="F7F7F7"/>
                </a:highlight>
                <a:latin typeface="+mn-lt"/>
              </a:rPr>
              <a:t>reductions in receipts</a:t>
            </a:r>
            <a:r>
              <a:rPr lang="en-US" sz="800" b="0" i="0">
                <a:solidFill>
                  <a:srgbClr val="111111"/>
                </a:solidFill>
                <a:effectLst/>
                <a:highlight>
                  <a:srgbClr val="F7F7F7"/>
                </a:highlight>
                <a:latin typeface="+mn-lt"/>
              </a:rPr>
              <a:t> due to tax cuts and concessions, which are expected to reduce the underlying cash balance by </a:t>
            </a:r>
            <a:r>
              <a:rPr lang="en-US" sz="800" b="1" i="0">
                <a:solidFill>
                  <a:srgbClr val="111111"/>
                </a:solidFill>
                <a:effectLst/>
                <a:highlight>
                  <a:srgbClr val="F7F7F7"/>
                </a:highlight>
                <a:latin typeface="+mn-lt"/>
              </a:rPr>
              <a:t>$27.6 billion</a:t>
            </a:r>
            <a:r>
              <a:rPr lang="en-US" sz="800" b="0" i="0">
                <a:solidFill>
                  <a:srgbClr val="111111"/>
                </a:solidFill>
                <a:effectLst/>
                <a:highlight>
                  <a:srgbClr val="F7F7F7"/>
                </a:highlight>
                <a:latin typeface="+mn-lt"/>
              </a:rPr>
              <a:t> over the same period.</a:t>
            </a:r>
          </a:p>
          <a:p>
            <a:pPr marL="742950" lvl="1" indent="-285750" algn="l">
              <a:buFont typeface="+mj-lt"/>
              <a:buAutoNum type="arabicPeriod"/>
            </a:pPr>
            <a:r>
              <a:rPr lang="en-US" sz="800" b="1" i="0">
                <a:solidFill>
                  <a:srgbClr val="111111"/>
                </a:solidFill>
                <a:effectLst/>
                <a:highlight>
                  <a:srgbClr val="F7F7F7"/>
                </a:highlight>
                <a:latin typeface="+mn-lt"/>
              </a:rPr>
              <a:t>Challenges</a:t>
            </a:r>
            <a:r>
              <a:rPr lang="en-US" sz="800" b="0" i="0">
                <a:solidFill>
                  <a:srgbClr val="111111"/>
                </a:solidFill>
                <a:effectLst/>
                <a:highlight>
                  <a:srgbClr val="F7F7F7"/>
                </a:highlight>
                <a:latin typeface="+mn-lt"/>
              </a:rPr>
              <a:t>: Despite improvements in medium-term projections (lower gross debt as a percentage of GDP and smaller underlying cash deficits), new challenges emerged. These include </a:t>
            </a:r>
            <a:r>
              <a:rPr lang="en-US" sz="800" b="1" i="0">
                <a:solidFill>
                  <a:srgbClr val="111111"/>
                </a:solidFill>
                <a:effectLst/>
                <a:highlight>
                  <a:srgbClr val="F7F7F7"/>
                </a:highlight>
                <a:latin typeface="+mn-lt"/>
              </a:rPr>
              <a:t>high inflation</a:t>
            </a:r>
            <a:r>
              <a:rPr lang="en-US" sz="800" b="0" i="0">
                <a:solidFill>
                  <a:srgbClr val="111111"/>
                </a:solidFill>
                <a:effectLst/>
                <a:highlight>
                  <a:srgbClr val="F7F7F7"/>
                </a:highlight>
                <a:latin typeface="+mn-lt"/>
              </a:rPr>
              <a:t>, rising interest rates, and structural expenditure risks related to aging and climate change.</a:t>
            </a:r>
          </a:p>
          <a:p>
            <a:pPr marL="742950" lvl="1" indent="-285750" algn="l">
              <a:buFont typeface="+mj-lt"/>
              <a:buAutoNum type="arabicPeriod"/>
            </a:pPr>
            <a:r>
              <a:rPr lang="en-US" sz="800" b="1" i="0">
                <a:solidFill>
                  <a:srgbClr val="111111"/>
                </a:solidFill>
                <a:effectLst/>
                <a:highlight>
                  <a:srgbClr val="F7F7F7"/>
                </a:highlight>
                <a:latin typeface="+mn-lt"/>
              </a:rPr>
              <a:t>Balancing Act</a:t>
            </a:r>
            <a:r>
              <a:rPr lang="en-US" sz="800" b="0" i="0">
                <a:solidFill>
                  <a:srgbClr val="111111"/>
                </a:solidFill>
                <a:effectLst/>
                <a:highlight>
                  <a:srgbClr val="F7F7F7"/>
                </a:highlight>
                <a:latin typeface="+mn-lt"/>
              </a:rPr>
              <a:t>: The government faces the task of balancing expenditure needs while ensuring fiscal sustainability. Interventions should align with past approaches, emphasizing periods of consolidation.</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
        <p:nvSpPr>
          <p:cNvPr id="3" name="TextBox 2">
            <a:extLst>
              <a:ext uri="{FF2B5EF4-FFF2-40B4-BE49-F238E27FC236}">
                <a16:creationId xmlns:a16="http://schemas.microsoft.com/office/drawing/2014/main" id="{E06EF948-9843-D40B-61D3-2055B4046889}"/>
              </a:ext>
            </a:extLst>
          </p:cNvPr>
          <p:cNvSpPr txBox="1"/>
          <p:nvPr/>
        </p:nvSpPr>
        <p:spPr>
          <a:xfrm>
            <a:off x="2825181" y="2322943"/>
            <a:ext cx="5524237" cy="1169551"/>
          </a:xfrm>
          <a:prstGeom prst="rect">
            <a:avLst/>
          </a:prstGeom>
          <a:noFill/>
        </p:spPr>
        <p:txBody>
          <a:bodyPr wrap="square" rtlCol="0">
            <a:spAutoFit/>
          </a:bodyPr>
          <a:lstStyle/>
          <a:p>
            <a:pPr marL="342900" indent="-342900">
              <a:buAutoNum type="arabicPeriod"/>
            </a:pPr>
            <a:r>
              <a:rPr lang="en-US" altLang="zh-CN" sz="1400"/>
              <a:t>How did the fiscal policy respond to inflation?</a:t>
            </a:r>
          </a:p>
          <a:p>
            <a:pPr marL="342900" indent="-342900">
              <a:buAutoNum type="arabicPeriod"/>
            </a:pPr>
            <a:r>
              <a:rPr lang="en-US" altLang="zh-CN" sz="1400"/>
              <a:t>What is the rationale behind the change is fiscal policy?</a:t>
            </a:r>
          </a:p>
          <a:p>
            <a:pPr marL="342900" indent="-342900">
              <a:buAutoNum type="arabicPeriod"/>
            </a:pPr>
            <a:r>
              <a:rPr lang="en-US" altLang="zh-CN" sz="1400"/>
              <a:t>How do we explain this in model?</a:t>
            </a:r>
          </a:p>
          <a:p>
            <a:pPr marL="342900" indent="-342900">
              <a:buAutoNum type="arabicPeriod"/>
            </a:pPr>
            <a:endParaRPr lang="en-US" altLang="zh-CN" sz="1400"/>
          </a:p>
          <a:p>
            <a:pPr marL="342900" indent="-342900">
              <a:buAutoNum type="arabicPeriod"/>
            </a:pPr>
            <a:endParaRPr lang="en-US" sz="1400"/>
          </a:p>
        </p:txBody>
      </p:sp>
    </p:spTree>
    <p:extLst>
      <p:ext uri="{BB962C8B-B14F-4D97-AF65-F5344CB8AC3E}">
        <p14:creationId xmlns:p14="http://schemas.microsoft.com/office/powerpoint/2010/main" val="31966602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738664"/>
          </a:xfrm>
          <a:prstGeom prst="rect">
            <a:avLst/>
          </a:prstGeom>
          <a:noFill/>
        </p:spPr>
        <p:txBody>
          <a:bodyPr wrap="square" rtlCol="0">
            <a:spAutoFit/>
          </a:bodyPr>
          <a:lstStyle/>
          <a:p>
            <a:r>
              <a:rPr lang="en-US" sz="1400" b="1"/>
              <a:t>Why is AD curve downward slopping?</a:t>
            </a:r>
          </a:p>
          <a:p>
            <a:endParaRPr lang="en-US" sz="1400"/>
          </a:p>
          <a:p>
            <a:pPr marL="342900" indent="-342900">
              <a:buFont typeface="+mj-lt"/>
              <a:buAutoNum type="arabicPeriod"/>
            </a:pPr>
            <a:endParaRPr lang="en-US" sz="1400"/>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435916933"/>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1323439"/>
          </a:xfrm>
          <a:prstGeom prst="rect">
            <a:avLst/>
          </a:prstGeom>
          <a:solidFill>
            <a:schemeClr val="bg1"/>
          </a:solidFill>
        </p:spPr>
        <p:txBody>
          <a:bodyPr wrap="square">
            <a:spAutoFit/>
          </a:bodyPr>
          <a:lstStyle/>
          <a:p>
            <a:pPr algn="l"/>
            <a:r>
              <a:rPr lang="en-US" sz="800" b="1" i="0">
                <a:solidFill>
                  <a:srgbClr val="111111"/>
                </a:solidFill>
                <a:effectLst/>
                <a:highlight>
                  <a:srgbClr val="F7F7F7"/>
                </a:highlight>
                <a:latin typeface="+mn-lt"/>
              </a:rPr>
              <a:t>2. Fiscal Policy Adjustments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Government Decisions</a:t>
            </a:r>
            <a:r>
              <a:rPr lang="en-US" sz="800" b="0" i="0">
                <a:solidFill>
                  <a:srgbClr val="111111"/>
                </a:solidFill>
                <a:effectLst/>
                <a:highlight>
                  <a:srgbClr val="F7F7F7"/>
                </a:highlight>
                <a:latin typeface="+mn-lt"/>
              </a:rPr>
              <a:t>: The Australian government made significant policy decisions. These included </a:t>
            </a:r>
            <a:r>
              <a:rPr lang="en-US" sz="800" b="1" i="0">
                <a:solidFill>
                  <a:srgbClr val="111111"/>
                </a:solidFill>
                <a:effectLst/>
                <a:highlight>
                  <a:srgbClr val="F7F7F7"/>
                </a:highlight>
                <a:latin typeface="+mn-lt"/>
              </a:rPr>
              <a:t>increases in payments</a:t>
            </a:r>
            <a:r>
              <a:rPr lang="en-US" sz="800" b="0" i="0">
                <a:solidFill>
                  <a:srgbClr val="111111"/>
                </a:solidFill>
                <a:effectLst/>
                <a:highlight>
                  <a:srgbClr val="F7F7F7"/>
                </a:highlight>
                <a:latin typeface="+mn-lt"/>
              </a:rPr>
              <a:t>, anticipated to cost the budget </a:t>
            </a:r>
            <a:r>
              <a:rPr lang="en-US" sz="800" b="1" i="0">
                <a:solidFill>
                  <a:srgbClr val="111111"/>
                </a:solidFill>
                <a:effectLst/>
                <a:highlight>
                  <a:srgbClr val="F7F7F7"/>
                </a:highlight>
                <a:latin typeface="+mn-lt"/>
              </a:rPr>
              <a:t>$68.3 billion</a:t>
            </a:r>
            <a:r>
              <a:rPr lang="en-US" sz="800" b="0" i="0">
                <a:solidFill>
                  <a:srgbClr val="111111"/>
                </a:solidFill>
                <a:effectLst/>
                <a:highlight>
                  <a:srgbClr val="F7F7F7"/>
                </a:highlight>
                <a:latin typeface="+mn-lt"/>
              </a:rPr>
              <a:t> over the period up to 2024-25, and </a:t>
            </a:r>
            <a:r>
              <a:rPr lang="en-US" sz="800" b="1" i="0">
                <a:solidFill>
                  <a:srgbClr val="111111"/>
                </a:solidFill>
                <a:effectLst/>
                <a:highlight>
                  <a:srgbClr val="F7F7F7"/>
                </a:highlight>
                <a:latin typeface="+mn-lt"/>
              </a:rPr>
              <a:t>reductions in receipts</a:t>
            </a:r>
            <a:r>
              <a:rPr lang="en-US" sz="800" b="0" i="0">
                <a:solidFill>
                  <a:srgbClr val="111111"/>
                </a:solidFill>
                <a:effectLst/>
                <a:highlight>
                  <a:srgbClr val="F7F7F7"/>
                </a:highlight>
                <a:latin typeface="+mn-lt"/>
              </a:rPr>
              <a:t> due to tax cuts and concessions, which are expected to reduce the underlying cash balance by </a:t>
            </a:r>
            <a:r>
              <a:rPr lang="en-US" sz="800" b="1" i="0">
                <a:solidFill>
                  <a:srgbClr val="111111"/>
                </a:solidFill>
                <a:effectLst/>
                <a:highlight>
                  <a:srgbClr val="F7F7F7"/>
                </a:highlight>
                <a:latin typeface="+mn-lt"/>
              </a:rPr>
              <a:t>$27.6 billion</a:t>
            </a:r>
            <a:r>
              <a:rPr lang="en-US" sz="800" b="0" i="0">
                <a:solidFill>
                  <a:srgbClr val="111111"/>
                </a:solidFill>
                <a:effectLst/>
                <a:highlight>
                  <a:srgbClr val="F7F7F7"/>
                </a:highlight>
                <a:latin typeface="+mn-lt"/>
              </a:rPr>
              <a:t> over the same period.</a:t>
            </a:r>
          </a:p>
          <a:p>
            <a:pPr marL="742950" lvl="1" indent="-285750" algn="l">
              <a:buFont typeface="+mj-lt"/>
              <a:buAutoNum type="arabicPeriod"/>
            </a:pPr>
            <a:r>
              <a:rPr lang="en-US" sz="800" b="1" i="0">
                <a:solidFill>
                  <a:srgbClr val="111111"/>
                </a:solidFill>
                <a:effectLst/>
                <a:highlight>
                  <a:srgbClr val="F7F7F7"/>
                </a:highlight>
                <a:latin typeface="+mn-lt"/>
              </a:rPr>
              <a:t>Challenges</a:t>
            </a:r>
            <a:r>
              <a:rPr lang="en-US" sz="800" b="0" i="0">
                <a:solidFill>
                  <a:srgbClr val="111111"/>
                </a:solidFill>
                <a:effectLst/>
                <a:highlight>
                  <a:srgbClr val="F7F7F7"/>
                </a:highlight>
                <a:latin typeface="+mn-lt"/>
              </a:rPr>
              <a:t>: Despite improvements in medium-term projections (lower gross debt as a percentage of GDP and smaller underlying cash deficits), new challenges emerged. These include </a:t>
            </a:r>
            <a:r>
              <a:rPr lang="en-US" sz="800" b="1" i="0">
                <a:solidFill>
                  <a:srgbClr val="111111"/>
                </a:solidFill>
                <a:effectLst/>
                <a:highlight>
                  <a:srgbClr val="F7F7F7"/>
                </a:highlight>
                <a:latin typeface="+mn-lt"/>
              </a:rPr>
              <a:t>high inflation</a:t>
            </a:r>
            <a:r>
              <a:rPr lang="en-US" sz="800" b="0" i="0">
                <a:solidFill>
                  <a:srgbClr val="111111"/>
                </a:solidFill>
                <a:effectLst/>
                <a:highlight>
                  <a:srgbClr val="F7F7F7"/>
                </a:highlight>
                <a:latin typeface="+mn-lt"/>
              </a:rPr>
              <a:t>, rising interest rates, and structural expenditure risks related to aging and climate change.</a:t>
            </a:r>
          </a:p>
          <a:p>
            <a:pPr marL="742950" lvl="1" indent="-285750" algn="l">
              <a:buFont typeface="+mj-lt"/>
              <a:buAutoNum type="arabicPeriod"/>
            </a:pPr>
            <a:r>
              <a:rPr lang="en-US" sz="800" b="1" i="0">
                <a:solidFill>
                  <a:srgbClr val="111111"/>
                </a:solidFill>
                <a:effectLst/>
                <a:highlight>
                  <a:srgbClr val="F7F7F7"/>
                </a:highlight>
                <a:latin typeface="+mn-lt"/>
              </a:rPr>
              <a:t>Balancing Act</a:t>
            </a:r>
            <a:r>
              <a:rPr lang="en-US" sz="800" b="0" i="0">
                <a:solidFill>
                  <a:srgbClr val="111111"/>
                </a:solidFill>
                <a:effectLst/>
                <a:highlight>
                  <a:srgbClr val="F7F7F7"/>
                </a:highlight>
                <a:latin typeface="+mn-lt"/>
              </a:rPr>
              <a:t>: The government faces the task of balancing expenditure needs while ensuring fiscal sustainability. Interventions should align with past approaches, emphasizing periods of consolidation.</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
        <p:nvSpPr>
          <p:cNvPr id="3" name="TextBox 2">
            <a:extLst>
              <a:ext uri="{FF2B5EF4-FFF2-40B4-BE49-F238E27FC236}">
                <a16:creationId xmlns:a16="http://schemas.microsoft.com/office/drawing/2014/main" id="{E06EF948-9843-D40B-61D3-2055B4046889}"/>
              </a:ext>
            </a:extLst>
          </p:cNvPr>
          <p:cNvSpPr txBox="1"/>
          <p:nvPr/>
        </p:nvSpPr>
        <p:spPr>
          <a:xfrm>
            <a:off x="2825181" y="2322943"/>
            <a:ext cx="5524237" cy="3323987"/>
          </a:xfrm>
          <a:prstGeom prst="rect">
            <a:avLst/>
          </a:prstGeom>
          <a:noFill/>
        </p:spPr>
        <p:txBody>
          <a:bodyPr wrap="square" lIns="91440" tIns="45720" rIns="91440" bIns="45720" rtlCol="0" anchor="t">
            <a:spAutoFit/>
          </a:bodyPr>
          <a:lstStyle/>
          <a:p>
            <a:pPr marL="342900" indent="-342900">
              <a:buFont typeface="Calibri"/>
              <a:buChar char="-"/>
            </a:pPr>
            <a:r>
              <a:rPr lang="en-US" altLang="zh-CN" sz="1400" dirty="0"/>
              <a:t>How did the fiscal policy respond to inflation?</a:t>
            </a:r>
          </a:p>
          <a:p>
            <a:pPr marL="342900" indent="-342900">
              <a:buFont typeface="Calibri"/>
              <a:buChar char="-"/>
            </a:pPr>
            <a:r>
              <a:rPr lang="en-US" altLang="zh-CN" sz="1400" dirty="0"/>
              <a:t>What is the rationale behind the change is fiscal policy?</a:t>
            </a:r>
          </a:p>
          <a:p>
            <a:pPr marL="342900" indent="-342900">
              <a:buFont typeface="Calibri"/>
              <a:buChar char="-"/>
            </a:pPr>
            <a:r>
              <a:rPr lang="en-US" altLang="zh-CN" sz="1400" dirty="0"/>
              <a:t>How do we explain this in model?</a:t>
            </a:r>
          </a:p>
          <a:p>
            <a:pPr marL="342900" indent="-342900">
              <a:buFont typeface="Calibri"/>
              <a:buChar char="-"/>
            </a:pPr>
            <a:endParaRPr lang="en-US" altLang="zh-CN" sz="1400" dirty="0"/>
          </a:p>
          <a:p>
            <a:r>
              <a:rPr lang="en-US" altLang="zh-CN" sz="1400" dirty="0"/>
              <a:t>Ideally, we should use the AD/AS model to show</a:t>
            </a:r>
          </a:p>
          <a:p>
            <a:pPr marL="285750" indent="-285750">
              <a:buFont typeface="Calibri"/>
              <a:buChar char="-"/>
            </a:pPr>
            <a:r>
              <a:rPr lang="en-US" sz="1400" dirty="0"/>
              <a:t>After COVID AD shifted right, creating inflationary pressures</a:t>
            </a:r>
            <a:endParaRPr lang="en-US" dirty="0"/>
          </a:p>
          <a:p>
            <a:pPr marL="285750" indent="-285750">
              <a:buFont typeface="Calibri"/>
              <a:buChar char="-"/>
            </a:pPr>
            <a:r>
              <a:rPr lang="en-US" sz="1400" dirty="0"/>
              <a:t>Supply shocks after COVID plus the War in Ukraine shifted SRAS up via an inflation shock</a:t>
            </a:r>
          </a:p>
          <a:p>
            <a:pPr marL="285750" indent="-285750">
              <a:buFont typeface="Calibri"/>
              <a:buChar char="-"/>
            </a:pPr>
            <a:r>
              <a:rPr lang="en-US" sz="1400" dirty="0"/>
              <a:t>Increase of interest rates changed the policy reaction function to shift AD to the left</a:t>
            </a:r>
          </a:p>
          <a:p>
            <a:pPr marL="285750" indent="-285750">
              <a:buFont typeface="Calibri"/>
              <a:buChar char="-"/>
            </a:pPr>
            <a:r>
              <a:rPr lang="en-US" sz="1400" dirty="0"/>
              <a:t>Fiscal policy is changing to achieve the potential level of output</a:t>
            </a:r>
          </a:p>
          <a:p>
            <a:pPr marL="285750" indent="-285750">
              <a:buFont typeface="Calibri"/>
              <a:buChar char="-"/>
            </a:pPr>
            <a:r>
              <a:rPr lang="en-US" sz="1400" dirty="0"/>
              <a:t>Whether LRAS have shifted.</a:t>
            </a:r>
          </a:p>
          <a:p>
            <a:pPr marL="285750" indent="-285750">
              <a:buFont typeface="Calibri"/>
              <a:buChar char="-"/>
            </a:pPr>
            <a:endParaRPr lang="en-US" altLang="zh-CN" sz="1400" dirty="0"/>
          </a:p>
          <a:p>
            <a:pPr marL="342900" indent="-342900">
              <a:buFont typeface="Calibri"/>
              <a:buChar char="-"/>
            </a:pPr>
            <a:endParaRPr lang="en-US" altLang="zh-CN" sz="1400"/>
          </a:p>
          <a:p>
            <a:pPr marL="342900" indent="-342900">
              <a:buFont typeface="Calibri"/>
              <a:buChar char="-"/>
            </a:pPr>
            <a:endParaRPr lang="en-US" sz="1400"/>
          </a:p>
        </p:txBody>
      </p:sp>
    </p:spTree>
    <p:extLst>
      <p:ext uri="{BB962C8B-B14F-4D97-AF65-F5344CB8AC3E}">
        <p14:creationId xmlns:p14="http://schemas.microsoft.com/office/powerpoint/2010/main" val="3698613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4</a:t>
            </a:r>
          </a:p>
        </p:txBody>
      </p:sp>
      <p:sp>
        <p:nvSpPr>
          <p:cNvPr id="7" name="TextBox 6">
            <a:extLst>
              <a:ext uri="{FF2B5EF4-FFF2-40B4-BE49-F238E27FC236}">
                <a16:creationId xmlns:a16="http://schemas.microsoft.com/office/drawing/2014/main" id="{75F0512E-D572-2494-E211-87563AC90212}"/>
              </a:ext>
            </a:extLst>
          </p:cNvPr>
          <p:cNvSpPr txBox="1"/>
          <p:nvPr/>
        </p:nvSpPr>
        <p:spPr>
          <a:xfrm>
            <a:off x="577850" y="1214947"/>
            <a:ext cx="1899684" cy="1107996"/>
          </a:xfrm>
          <a:prstGeom prst="rect">
            <a:avLst/>
          </a:prstGeom>
          <a:noFill/>
        </p:spPr>
        <p:txBody>
          <a:bodyPr wrap="square" rtlCol="0">
            <a:spAutoFit/>
          </a:bodyPr>
          <a:lstStyle/>
          <a:p>
            <a:r>
              <a:rPr lang="en-US" sz="1100"/>
              <a:t>My prompt: Explain the recent increase of interest rates and changes in fiscal policy as a response to inflation in Australia in an essay with four paragraphs</a:t>
            </a:r>
          </a:p>
        </p:txBody>
      </p:sp>
      <p:sp>
        <p:nvSpPr>
          <p:cNvPr id="8" name="TextBox 7">
            <a:extLst>
              <a:ext uri="{FF2B5EF4-FFF2-40B4-BE49-F238E27FC236}">
                <a16:creationId xmlns:a16="http://schemas.microsoft.com/office/drawing/2014/main" id="{3A40C67B-2C0E-86E4-5FC4-D6AD7642FC43}"/>
              </a:ext>
            </a:extLst>
          </p:cNvPr>
          <p:cNvSpPr txBox="1"/>
          <p:nvPr/>
        </p:nvSpPr>
        <p:spPr>
          <a:xfrm>
            <a:off x="2604464" y="736598"/>
            <a:ext cx="6201322" cy="1323439"/>
          </a:xfrm>
          <a:prstGeom prst="rect">
            <a:avLst/>
          </a:prstGeom>
          <a:solidFill>
            <a:schemeClr val="bg1"/>
          </a:solidFill>
        </p:spPr>
        <p:txBody>
          <a:bodyPr wrap="square">
            <a:spAutoFit/>
          </a:bodyPr>
          <a:lstStyle/>
          <a:p>
            <a:pPr algn="l"/>
            <a:r>
              <a:rPr lang="en-US" sz="800" b="1" i="0">
                <a:solidFill>
                  <a:srgbClr val="111111"/>
                </a:solidFill>
                <a:effectLst/>
                <a:highlight>
                  <a:srgbClr val="F7F7F7"/>
                </a:highlight>
                <a:latin typeface="+mn-lt"/>
              </a:rPr>
              <a:t>2. Fiscal Policy Adjustments</a:t>
            </a:r>
            <a:r>
              <a:rPr lang="en-US" sz="800" b="0" i="0">
                <a:solidFill>
                  <a:srgbClr val="111111"/>
                </a:solidFill>
                <a:effectLst/>
                <a:highlight>
                  <a:srgbClr val="F7F7F7"/>
                </a:highlight>
                <a:latin typeface="+mn-lt"/>
              </a:rPr>
              <a:t>:</a:t>
            </a:r>
          </a:p>
          <a:p>
            <a:pPr marL="742950" lvl="1" indent="-285750" algn="l">
              <a:buFont typeface="+mj-lt"/>
              <a:buAutoNum type="arabicPeriod"/>
            </a:pPr>
            <a:r>
              <a:rPr lang="en-US" sz="800" b="1" i="0">
                <a:solidFill>
                  <a:srgbClr val="111111"/>
                </a:solidFill>
                <a:effectLst/>
                <a:highlight>
                  <a:srgbClr val="F7F7F7"/>
                </a:highlight>
                <a:latin typeface="+mn-lt"/>
              </a:rPr>
              <a:t>Government Decisions</a:t>
            </a:r>
            <a:r>
              <a:rPr lang="en-US" sz="800" b="0" i="0">
                <a:solidFill>
                  <a:srgbClr val="111111"/>
                </a:solidFill>
                <a:effectLst/>
                <a:highlight>
                  <a:srgbClr val="F7F7F7"/>
                </a:highlight>
                <a:latin typeface="+mn-lt"/>
              </a:rPr>
              <a:t>: The Australian government made significant policy decisions. These included </a:t>
            </a:r>
            <a:r>
              <a:rPr lang="en-US" sz="800" b="1" i="0">
                <a:solidFill>
                  <a:srgbClr val="111111"/>
                </a:solidFill>
                <a:effectLst/>
                <a:highlight>
                  <a:srgbClr val="F7F7F7"/>
                </a:highlight>
                <a:latin typeface="+mn-lt"/>
              </a:rPr>
              <a:t>increases in payments</a:t>
            </a:r>
            <a:r>
              <a:rPr lang="en-US" sz="800" b="0" i="0">
                <a:solidFill>
                  <a:srgbClr val="111111"/>
                </a:solidFill>
                <a:effectLst/>
                <a:highlight>
                  <a:srgbClr val="F7F7F7"/>
                </a:highlight>
                <a:latin typeface="+mn-lt"/>
              </a:rPr>
              <a:t>, anticipated to cost the budget </a:t>
            </a:r>
            <a:r>
              <a:rPr lang="en-US" sz="800" b="1" i="0">
                <a:solidFill>
                  <a:srgbClr val="111111"/>
                </a:solidFill>
                <a:effectLst/>
                <a:highlight>
                  <a:srgbClr val="F7F7F7"/>
                </a:highlight>
                <a:latin typeface="+mn-lt"/>
              </a:rPr>
              <a:t>$68.3 billion</a:t>
            </a:r>
            <a:r>
              <a:rPr lang="en-US" sz="800" b="0" i="0">
                <a:solidFill>
                  <a:srgbClr val="111111"/>
                </a:solidFill>
                <a:effectLst/>
                <a:highlight>
                  <a:srgbClr val="F7F7F7"/>
                </a:highlight>
                <a:latin typeface="+mn-lt"/>
              </a:rPr>
              <a:t> over the period up to 2024-25, and </a:t>
            </a:r>
            <a:r>
              <a:rPr lang="en-US" sz="800" b="1" i="0">
                <a:solidFill>
                  <a:srgbClr val="111111"/>
                </a:solidFill>
                <a:effectLst/>
                <a:highlight>
                  <a:srgbClr val="F7F7F7"/>
                </a:highlight>
                <a:latin typeface="+mn-lt"/>
              </a:rPr>
              <a:t>reductions in receipts</a:t>
            </a:r>
            <a:r>
              <a:rPr lang="en-US" sz="800" b="0" i="0">
                <a:solidFill>
                  <a:srgbClr val="111111"/>
                </a:solidFill>
                <a:effectLst/>
                <a:highlight>
                  <a:srgbClr val="F7F7F7"/>
                </a:highlight>
                <a:latin typeface="+mn-lt"/>
              </a:rPr>
              <a:t> due to tax cuts and concessions, which are expected to reduce the underlying cash balance by </a:t>
            </a:r>
            <a:r>
              <a:rPr lang="en-US" sz="800" b="1" i="0">
                <a:solidFill>
                  <a:srgbClr val="111111"/>
                </a:solidFill>
                <a:effectLst/>
                <a:highlight>
                  <a:srgbClr val="F7F7F7"/>
                </a:highlight>
                <a:latin typeface="+mn-lt"/>
              </a:rPr>
              <a:t>$27.6 billion</a:t>
            </a:r>
            <a:r>
              <a:rPr lang="en-US" sz="800" b="0" i="0">
                <a:solidFill>
                  <a:srgbClr val="111111"/>
                </a:solidFill>
                <a:effectLst/>
                <a:highlight>
                  <a:srgbClr val="F7F7F7"/>
                </a:highlight>
                <a:latin typeface="+mn-lt"/>
              </a:rPr>
              <a:t> over the same period.</a:t>
            </a:r>
          </a:p>
          <a:p>
            <a:pPr marL="742950" lvl="1" indent="-285750" algn="l">
              <a:buFont typeface="+mj-lt"/>
              <a:buAutoNum type="arabicPeriod"/>
            </a:pPr>
            <a:r>
              <a:rPr lang="en-US" sz="800" b="1" i="0">
                <a:solidFill>
                  <a:srgbClr val="111111"/>
                </a:solidFill>
                <a:effectLst/>
                <a:highlight>
                  <a:srgbClr val="F7F7F7"/>
                </a:highlight>
                <a:latin typeface="+mn-lt"/>
              </a:rPr>
              <a:t>Challenges</a:t>
            </a:r>
            <a:r>
              <a:rPr lang="en-US" sz="800" b="0" i="0">
                <a:solidFill>
                  <a:srgbClr val="111111"/>
                </a:solidFill>
                <a:effectLst/>
                <a:highlight>
                  <a:srgbClr val="F7F7F7"/>
                </a:highlight>
                <a:latin typeface="+mn-lt"/>
              </a:rPr>
              <a:t>: Despite improvements in medium-term projections (lower gross debt as a percentage of GDP and smaller underlying cash deficits), new challenges emerged. These include </a:t>
            </a:r>
            <a:r>
              <a:rPr lang="en-US" sz="800" b="1" i="0">
                <a:solidFill>
                  <a:srgbClr val="111111"/>
                </a:solidFill>
                <a:effectLst/>
                <a:highlight>
                  <a:srgbClr val="F7F7F7"/>
                </a:highlight>
                <a:latin typeface="+mn-lt"/>
              </a:rPr>
              <a:t>high inflation</a:t>
            </a:r>
            <a:r>
              <a:rPr lang="en-US" sz="800" b="0" i="0">
                <a:solidFill>
                  <a:srgbClr val="111111"/>
                </a:solidFill>
                <a:effectLst/>
                <a:highlight>
                  <a:srgbClr val="F7F7F7"/>
                </a:highlight>
                <a:latin typeface="+mn-lt"/>
              </a:rPr>
              <a:t>, rising interest rates, and structural expenditure risks related to aging and climate change.</a:t>
            </a:r>
          </a:p>
          <a:p>
            <a:pPr marL="742950" lvl="1" indent="-285750" algn="l">
              <a:buFont typeface="+mj-lt"/>
              <a:buAutoNum type="arabicPeriod"/>
            </a:pPr>
            <a:r>
              <a:rPr lang="en-US" sz="800" b="1" i="0">
                <a:solidFill>
                  <a:srgbClr val="111111"/>
                </a:solidFill>
                <a:effectLst/>
                <a:highlight>
                  <a:srgbClr val="F7F7F7"/>
                </a:highlight>
                <a:latin typeface="+mn-lt"/>
              </a:rPr>
              <a:t>Balancing Act</a:t>
            </a:r>
            <a:r>
              <a:rPr lang="en-US" sz="800" b="0" i="0">
                <a:solidFill>
                  <a:srgbClr val="111111"/>
                </a:solidFill>
                <a:effectLst/>
                <a:highlight>
                  <a:srgbClr val="F7F7F7"/>
                </a:highlight>
                <a:latin typeface="+mn-lt"/>
              </a:rPr>
              <a:t>: The government faces the task of balancing expenditure needs while ensuring fiscal sustainability. Interventions should align with past approaches, emphasizing periods of consolidation.</a:t>
            </a:r>
          </a:p>
        </p:txBody>
      </p:sp>
      <p:sp>
        <p:nvSpPr>
          <p:cNvPr id="9" name="TextBox 8">
            <a:extLst>
              <a:ext uri="{FF2B5EF4-FFF2-40B4-BE49-F238E27FC236}">
                <a16:creationId xmlns:a16="http://schemas.microsoft.com/office/drawing/2014/main" id="{9F854FCD-C143-8D0F-6A3D-A4C1E7BE3B48}"/>
              </a:ext>
            </a:extLst>
          </p:cNvPr>
          <p:cNvSpPr txBox="1"/>
          <p:nvPr/>
        </p:nvSpPr>
        <p:spPr>
          <a:xfrm>
            <a:off x="577850" y="3615140"/>
            <a:ext cx="1168969" cy="738664"/>
          </a:xfrm>
          <a:prstGeom prst="rect">
            <a:avLst/>
          </a:prstGeom>
          <a:noFill/>
          <a:ln>
            <a:solidFill>
              <a:schemeClr val="accent1"/>
            </a:solidFill>
          </a:ln>
        </p:spPr>
        <p:txBody>
          <a:bodyPr wrap="square" rtlCol="0">
            <a:spAutoFit/>
          </a:bodyPr>
          <a:lstStyle/>
          <a:p>
            <a:r>
              <a:rPr lang="en-US" sz="1400">
                <a:solidFill>
                  <a:schemeClr val="accent1"/>
                </a:solidFill>
              </a:rPr>
              <a:t>What weaknesses do you see?</a:t>
            </a:r>
          </a:p>
        </p:txBody>
      </p:sp>
      <p:sp>
        <p:nvSpPr>
          <p:cNvPr id="3" name="TextBox 2">
            <a:extLst>
              <a:ext uri="{FF2B5EF4-FFF2-40B4-BE49-F238E27FC236}">
                <a16:creationId xmlns:a16="http://schemas.microsoft.com/office/drawing/2014/main" id="{E06EF948-9843-D40B-61D3-2055B4046889}"/>
              </a:ext>
            </a:extLst>
          </p:cNvPr>
          <p:cNvSpPr txBox="1"/>
          <p:nvPr/>
        </p:nvSpPr>
        <p:spPr>
          <a:xfrm>
            <a:off x="2825181" y="2094696"/>
            <a:ext cx="5524237" cy="954107"/>
          </a:xfrm>
          <a:prstGeom prst="rect">
            <a:avLst/>
          </a:prstGeom>
          <a:noFill/>
        </p:spPr>
        <p:txBody>
          <a:bodyPr wrap="square" rtlCol="0">
            <a:spAutoFit/>
          </a:bodyPr>
          <a:lstStyle/>
          <a:p>
            <a:pPr marL="342900" indent="-342900">
              <a:buAutoNum type="arabicPeriod"/>
            </a:pPr>
            <a:r>
              <a:rPr lang="en-US" altLang="zh-CN" sz="1400"/>
              <a:t>How did the fiscal policy respond to inflation?</a:t>
            </a:r>
          </a:p>
          <a:p>
            <a:pPr marL="342900" indent="-342900">
              <a:buAutoNum type="arabicPeriod"/>
            </a:pPr>
            <a:r>
              <a:rPr lang="en-US" altLang="zh-CN" sz="1400"/>
              <a:t>What is the rationale behind the change is fiscal policy</a:t>
            </a:r>
          </a:p>
          <a:p>
            <a:pPr marL="342900" indent="-342900">
              <a:buAutoNum type="arabicPeriod"/>
            </a:pPr>
            <a:endParaRPr lang="en-US" altLang="zh-CN" sz="1400"/>
          </a:p>
          <a:p>
            <a:pPr marL="342900" indent="-342900">
              <a:buAutoNum type="arabicPeriod"/>
            </a:pPr>
            <a:endParaRPr lang="en-US" sz="1400"/>
          </a:p>
        </p:txBody>
      </p:sp>
      <p:pic>
        <p:nvPicPr>
          <p:cNvPr id="5" name="Picture 4" descr="A graph of a graph showing the amount of interest&#10;&#10;Description automatically generated with medium confidence">
            <a:extLst>
              <a:ext uri="{FF2B5EF4-FFF2-40B4-BE49-F238E27FC236}">
                <a16:creationId xmlns:a16="http://schemas.microsoft.com/office/drawing/2014/main" id="{3F177D25-DC2D-1863-DE84-E53B318BF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921" y="793354"/>
            <a:ext cx="6044159" cy="3917383"/>
          </a:xfrm>
          <a:prstGeom prst="rect">
            <a:avLst/>
          </a:prstGeom>
        </p:spPr>
      </p:pic>
    </p:spTree>
    <p:extLst>
      <p:ext uri="{BB962C8B-B14F-4D97-AF65-F5344CB8AC3E}">
        <p14:creationId xmlns:p14="http://schemas.microsoft.com/office/powerpoint/2010/main" val="1049082330"/>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Questions?</a:t>
            </a:r>
          </a:p>
        </p:txBody>
      </p:sp>
    </p:spTree>
    <p:extLst>
      <p:ext uri="{BB962C8B-B14F-4D97-AF65-F5344CB8AC3E}">
        <p14:creationId xmlns:p14="http://schemas.microsoft.com/office/powerpoint/2010/main" val="11207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806439"/>
          </a:xfrm>
          <a:prstGeom prst="rect">
            <a:avLst/>
          </a:prstGeom>
          <a:noFill/>
        </p:spPr>
        <p:txBody>
          <a:bodyPr wrap="square" rtlCol="0">
            <a:spAutoFit/>
          </a:bodyPr>
          <a:lstStyle/>
          <a:p>
            <a:r>
              <a:rPr lang="en-US" sz="1400" b="1"/>
              <a:t>Why is AD curve downward slopping?</a:t>
            </a:r>
          </a:p>
          <a:p>
            <a:endParaRPr lang="en-US" sz="1400"/>
          </a:p>
          <a:p>
            <a:pPr marL="342900" indent="-342900">
              <a:lnSpc>
                <a:spcPct val="150000"/>
              </a:lnSpc>
              <a:buFont typeface="+mj-lt"/>
              <a:buAutoNum type="arabicPeriod"/>
            </a:pPr>
            <a:r>
              <a:rPr lang="en-US" sz="1400"/>
              <a:t>Central Bank behavior </a:t>
            </a:r>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89514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1129605"/>
          </a:xfrm>
          <a:prstGeom prst="rect">
            <a:avLst/>
          </a:prstGeom>
          <a:noFill/>
        </p:spPr>
        <p:txBody>
          <a:bodyPr wrap="square" rtlCol="0">
            <a:spAutoFit/>
          </a:bodyPr>
          <a:lstStyle/>
          <a:p>
            <a:r>
              <a:rPr lang="en-US" sz="1400" b="1"/>
              <a:t>Why is AD curve downward slopping?</a:t>
            </a:r>
          </a:p>
          <a:p>
            <a:endParaRPr lang="en-US" sz="1400"/>
          </a:p>
          <a:p>
            <a:pPr marL="342900" indent="-342900">
              <a:lnSpc>
                <a:spcPct val="150000"/>
              </a:lnSpc>
              <a:buFont typeface="+mj-lt"/>
              <a:buAutoNum type="arabicPeriod"/>
            </a:pPr>
            <a:r>
              <a:rPr lang="en-US" sz="1400"/>
              <a:t>Central Bank behavior </a:t>
            </a:r>
          </a:p>
          <a:p>
            <a:pPr marL="342900" indent="-342900">
              <a:lnSpc>
                <a:spcPct val="150000"/>
              </a:lnSpc>
              <a:buFont typeface="+mj-lt"/>
              <a:buAutoNum type="arabicPeriod"/>
            </a:pPr>
            <a:r>
              <a:rPr lang="en-US" sz="1400"/>
              <a:t>(Negative) income effect</a:t>
            </a:r>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419186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1775935"/>
          </a:xfrm>
          <a:prstGeom prst="rect">
            <a:avLst/>
          </a:prstGeom>
          <a:noFill/>
        </p:spPr>
        <p:txBody>
          <a:bodyPr wrap="square" rtlCol="0">
            <a:spAutoFit/>
          </a:bodyPr>
          <a:lstStyle/>
          <a:p>
            <a:r>
              <a:rPr lang="en-US" sz="1400" b="1"/>
              <a:t>Why is AD curve downward slopping?</a:t>
            </a:r>
          </a:p>
          <a:p>
            <a:endParaRPr lang="en-US" sz="1400"/>
          </a:p>
          <a:p>
            <a:pPr marL="342900" indent="-342900">
              <a:lnSpc>
                <a:spcPct val="150000"/>
              </a:lnSpc>
              <a:buFont typeface="+mj-lt"/>
              <a:buAutoNum type="arabicPeriod"/>
            </a:pPr>
            <a:r>
              <a:rPr lang="en-US" sz="1400"/>
              <a:t>Central Bank behavior </a:t>
            </a:r>
          </a:p>
          <a:p>
            <a:pPr marL="342900" indent="-342900">
              <a:lnSpc>
                <a:spcPct val="150000"/>
              </a:lnSpc>
              <a:buFont typeface="+mj-lt"/>
              <a:buAutoNum type="arabicPeriod"/>
            </a:pPr>
            <a:r>
              <a:rPr lang="en-US" sz="1400"/>
              <a:t>(Negative) income effect</a:t>
            </a:r>
          </a:p>
          <a:p>
            <a:pPr marL="342900" indent="-342900">
              <a:lnSpc>
                <a:spcPct val="150000"/>
              </a:lnSpc>
              <a:buFont typeface="+mj-lt"/>
              <a:buAutoNum type="arabicPeriod"/>
            </a:pPr>
            <a:r>
              <a:rPr lang="en-US" sz="1400"/>
              <a:t>Distributional effect (</a:t>
            </a:r>
            <a:r>
              <a:rPr lang="en-US" sz="1400" i="1"/>
              <a:t>decrease spending through MPC of low-income households</a:t>
            </a:r>
            <a:r>
              <a:rPr lang="en-US" sz="1400"/>
              <a:t>)</a:t>
            </a:r>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12697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80DC-A4DD-C9FA-6CD6-925FA90104A7}"/>
              </a:ext>
            </a:extLst>
          </p:cNvPr>
          <p:cNvSpPr>
            <a:spLocks noGrp="1"/>
          </p:cNvSpPr>
          <p:nvPr>
            <p:ph type="title"/>
          </p:nvPr>
        </p:nvSpPr>
        <p:spPr/>
        <p:txBody>
          <a:bodyPr/>
          <a:lstStyle/>
          <a:p>
            <a:r>
              <a:rPr lang="en-US"/>
              <a:t>The AD Curve</a:t>
            </a:r>
          </a:p>
        </p:txBody>
      </p:sp>
      <p:sp>
        <p:nvSpPr>
          <p:cNvPr id="3" name="TextBox 2">
            <a:extLst>
              <a:ext uri="{FF2B5EF4-FFF2-40B4-BE49-F238E27FC236}">
                <a16:creationId xmlns:a16="http://schemas.microsoft.com/office/drawing/2014/main" id="{2509AF8A-00B1-7145-3FA2-1EFB266077D4}"/>
              </a:ext>
            </a:extLst>
          </p:cNvPr>
          <p:cNvSpPr txBox="1"/>
          <p:nvPr/>
        </p:nvSpPr>
        <p:spPr>
          <a:xfrm>
            <a:off x="5003074" y="1105930"/>
            <a:ext cx="3866606" cy="2099101"/>
          </a:xfrm>
          <a:prstGeom prst="rect">
            <a:avLst/>
          </a:prstGeom>
          <a:noFill/>
        </p:spPr>
        <p:txBody>
          <a:bodyPr wrap="square" rtlCol="0">
            <a:spAutoFit/>
          </a:bodyPr>
          <a:lstStyle/>
          <a:p>
            <a:r>
              <a:rPr lang="en-US" sz="1400" b="1"/>
              <a:t>Why is AD curve downward slopping?</a:t>
            </a:r>
          </a:p>
          <a:p>
            <a:endParaRPr lang="en-US" sz="1400"/>
          </a:p>
          <a:p>
            <a:pPr marL="342900" indent="-342900">
              <a:lnSpc>
                <a:spcPct val="150000"/>
              </a:lnSpc>
              <a:buFont typeface="+mj-lt"/>
              <a:buAutoNum type="arabicPeriod"/>
            </a:pPr>
            <a:r>
              <a:rPr lang="en-US" sz="1400"/>
              <a:t>Central Bank behavior </a:t>
            </a:r>
          </a:p>
          <a:p>
            <a:pPr marL="342900" indent="-342900">
              <a:lnSpc>
                <a:spcPct val="150000"/>
              </a:lnSpc>
              <a:buFont typeface="+mj-lt"/>
              <a:buAutoNum type="arabicPeriod"/>
            </a:pPr>
            <a:r>
              <a:rPr lang="en-US" sz="1400"/>
              <a:t>(Negative) income effect</a:t>
            </a:r>
          </a:p>
          <a:p>
            <a:pPr marL="342900" indent="-342900">
              <a:lnSpc>
                <a:spcPct val="150000"/>
              </a:lnSpc>
              <a:buFont typeface="+mj-lt"/>
              <a:buAutoNum type="arabicPeriod"/>
            </a:pPr>
            <a:r>
              <a:rPr lang="en-US" sz="1400"/>
              <a:t>Distributional effect (</a:t>
            </a:r>
            <a:r>
              <a:rPr lang="en-US" sz="1400" i="1"/>
              <a:t>decrease spending through MPC of low-income households</a:t>
            </a:r>
            <a:r>
              <a:rPr lang="en-US" sz="1400"/>
              <a:t>)</a:t>
            </a:r>
          </a:p>
          <a:p>
            <a:pPr marL="342900" indent="-342900">
              <a:lnSpc>
                <a:spcPct val="150000"/>
              </a:lnSpc>
              <a:buFont typeface="+mj-lt"/>
              <a:buAutoNum type="arabicPeriod"/>
            </a:pPr>
            <a:r>
              <a:rPr lang="en-US" sz="1400"/>
              <a:t>Uncertainty</a:t>
            </a:r>
          </a:p>
        </p:txBody>
      </p:sp>
      <p:pic>
        <p:nvPicPr>
          <p:cNvPr id="6" name="Picture 5" descr="A blue line with text on it&#10;&#10;Description automatically generated">
            <a:extLst>
              <a:ext uri="{FF2B5EF4-FFF2-40B4-BE49-F238E27FC236}">
                <a16:creationId xmlns:a16="http://schemas.microsoft.com/office/drawing/2014/main" id="{91538FF6-8E08-9072-51B0-F02448E6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14" y="1254035"/>
            <a:ext cx="3937569" cy="2635430"/>
          </a:xfrm>
          <a:prstGeom prst="rect">
            <a:avLst/>
          </a:prstGeom>
        </p:spPr>
      </p:pic>
    </p:spTree>
    <p:extLst>
      <p:ext uri="{BB962C8B-B14F-4D97-AF65-F5344CB8AC3E}">
        <p14:creationId xmlns:p14="http://schemas.microsoft.com/office/powerpoint/2010/main" val="380567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CF1EFE4-21F3-475D-99CB-67798D615D69}"/>
    </a:ext>
  </a:ext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C5B3A6E7-A278-4B97-9DDD-24391FC55D63}"/>
    </a:ext>
  </a:ext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88444774-F89B-45E7-8B44-5E9D3345161F}"/>
    </a:ext>
  </a:ext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21B406B8-CA10-4FDF-A2C6-5296B4E7B0A8}"/>
    </a:ext>
  </a:ext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B782759-D77C-48BC-AE0D-222D28FB0A0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usyd-ppt-template-29-june-2023</Template>
  <TotalTime>0</TotalTime>
  <Words>3308</Words>
  <Application>Microsoft Office PowerPoint</Application>
  <PresentationFormat>On-screen Show (16:9)</PresentationFormat>
  <Paragraphs>235</Paragraphs>
  <Slides>52</Slides>
  <Notes>6</Notes>
  <HiddenSlides>0</HiddenSlides>
  <MMClips>0</MMClips>
  <ScaleCrop>false</ScaleCrop>
  <HeadingPairs>
    <vt:vector size="4" baseType="variant">
      <vt:variant>
        <vt:lpstr>Theme</vt:lpstr>
      </vt:variant>
      <vt:variant>
        <vt:i4>5</vt:i4>
      </vt:variant>
      <vt:variant>
        <vt:lpstr>Slide Titles</vt:lpstr>
      </vt:variant>
      <vt:variant>
        <vt:i4>52</vt:i4>
      </vt:variant>
    </vt:vector>
  </HeadingPairs>
  <TitlesOfParts>
    <vt:vector size="57" baseType="lpstr">
      <vt:lpstr>Title slides</vt:lpstr>
      <vt:lpstr>Acknowledgement of Country</vt:lpstr>
      <vt:lpstr>Chapter break</vt:lpstr>
      <vt:lpstr>Graphic slides</vt:lpstr>
      <vt:lpstr>Content slides</vt:lpstr>
      <vt:lpstr>ECON1002 Intro. Macro.</vt:lpstr>
      <vt:lpstr>Plan of Today</vt:lpstr>
      <vt:lpstr>PowerPoint Presentation</vt:lpstr>
      <vt:lpstr>Phillips Curve</vt:lpstr>
      <vt:lpstr>The AD Curve</vt:lpstr>
      <vt:lpstr>The AD Curve</vt:lpstr>
      <vt:lpstr>The AD Curve</vt:lpstr>
      <vt:lpstr>The AD Curve</vt:lpstr>
      <vt:lpstr>The AD Curve</vt:lpstr>
      <vt:lpstr>The AD Curve</vt:lpstr>
      <vt:lpstr>Policy Response Function</vt:lpstr>
      <vt:lpstr>Policy Response Function</vt:lpstr>
      <vt:lpstr>Short-run &amp; Long-run</vt:lpstr>
      <vt:lpstr>Short-run &amp; Long-run</vt:lpstr>
      <vt:lpstr>Short-run &amp; Long-run</vt:lpstr>
      <vt:lpstr>Short-run &amp; Long-run</vt:lpstr>
      <vt:lpstr>An Interesting Website</vt:lpstr>
      <vt:lpstr>PowerPoint Presentation</vt:lpstr>
      <vt:lpstr>Question 3</vt:lpstr>
      <vt:lpstr>Question 3</vt:lpstr>
      <vt:lpstr>PowerPoint Presentation</vt:lpstr>
      <vt:lpstr>Question 1</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2</vt:lpstr>
      <vt:lpstr>Question 2</vt:lpstr>
      <vt:lpstr>Question 2</vt:lpstr>
      <vt:lpstr>Question 3</vt:lpstr>
      <vt:lpstr>Question 3</vt:lpstr>
      <vt:lpstr>Question 3</vt:lpstr>
      <vt:lpstr>Question 3</vt:lpstr>
      <vt:lpstr>Question 3</vt:lpstr>
      <vt:lpstr>Question 3</vt:lpstr>
      <vt:lpstr>PowerPoint Presentation</vt:lpstr>
      <vt:lpstr>Question 4</vt:lpstr>
      <vt:lpstr>Question 4</vt:lpstr>
      <vt:lpstr>Question 4</vt:lpstr>
      <vt:lpstr>Question 4</vt:lpstr>
      <vt:lpstr>Question 4</vt:lpstr>
      <vt:lpstr>Question 4</vt:lpstr>
      <vt:lpstr>Question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ECON1002 Intro. Macro.</dc:title>
  <dc:creator>Herbert Xin</dc:creator>
  <cp:lastModifiedBy>Herbert Xin</cp:lastModifiedBy>
  <cp:revision>24</cp:revision>
  <dcterms:created xsi:type="dcterms:W3CDTF">2024-03-19T04:29:14Z</dcterms:created>
  <dcterms:modified xsi:type="dcterms:W3CDTF">2024-04-23T01:00:25Z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