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76"/>
  </p:notesMasterIdLst>
  <p:sldIdLst>
    <p:sldId id="412" r:id="rId6"/>
    <p:sldId id="413" r:id="rId7"/>
    <p:sldId id="415" r:id="rId8"/>
    <p:sldId id="416" r:id="rId9"/>
    <p:sldId id="508" r:id="rId10"/>
    <p:sldId id="509" r:id="rId11"/>
    <p:sldId id="514" r:id="rId12"/>
    <p:sldId id="511" r:id="rId13"/>
    <p:sldId id="512" r:id="rId14"/>
    <p:sldId id="515" r:id="rId15"/>
    <p:sldId id="513" r:id="rId16"/>
    <p:sldId id="552" r:id="rId17"/>
    <p:sldId id="516" r:id="rId18"/>
    <p:sldId id="553" r:id="rId19"/>
    <p:sldId id="557" r:id="rId20"/>
    <p:sldId id="558" r:id="rId21"/>
    <p:sldId id="559" r:id="rId22"/>
    <p:sldId id="560" r:id="rId23"/>
    <p:sldId id="561" r:id="rId24"/>
    <p:sldId id="562" r:id="rId25"/>
    <p:sldId id="563" r:id="rId26"/>
    <p:sldId id="564" r:id="rId27"/>
    <p:sldId id="565" r:id="rId28"/>
    <p:sldId id="566" r:id="rId29"/>
    <p:sldId id="568" r:id="rId30"/>
    <p:sldId id="567" r:id="rId31"/>
    <p:sldId id="569" r:id="rId32"/>
    <p:sldId id="570" r:id="rId33"/>
    <p:sldId id="487" r:id="rId34"/>
    <p:sldId id="573" r:id="rId35"/>
    <p:sldId id="574" r:id="rId36"/>
    <p:sldId id="575" r:id="rId37"/>
    <p:sldId id="576" r:id="rId38"/>
    <p:sldId id="572" r:id="rId39"/>
    <p:sldId id="518" r:id="rId40"/>
    <p:sldId id="525" r:id="rId41"/>
    <p:sldId id="427" r:id="rId42"/>
    <p:sldId id="519" r:id="rId43"/>
    <p:sldId id="520" r:id="rId44"/>
    <p:sldId id="521" r:id="rId45"/>
    <p:sldId id="522" r:id="rId46"/>
    <p:sldId id="517" r:id="rId47"/>
    <p:sldId id="524" r:id="rId48"/>
    <p:sldId id="523" r:id="rId49"/>
    <p:sldId id="526" r:id="rId50"/>
    <p:sldId id="527" r:id="rId51"/>
    <p:sldId id="528" r:id="rId52"/>
    <p:sldId id="529" r:id="rId53"/>
    <p:sldId id="530" r:id="rId54"/>
    <p:sldId id="531" r:id="rId55"/>
    <p:sldId id="532" r:id="rId56"/>
    <p:sldId id="533" r:id="rId57"/>
    <p:sldId id="534" r:id="rId58"/>
    <p:sldId id="539" r:id="rId59"/>
    <p:sldId id="535" r:id="rId60"/>
    <p:sldId id="536" r:id="rId61"/>
    <p:sldId id="537" r:id="rId62"/>
    <p:sldId id="538" r:id="rId63"/>
    <p:sldId id="540" r:id="rId64"/>
    <p:sldId id="542" r:id="rId65"/>
    <p:sldId id="543" r:id="rId66"/>
    <p:sldId id="544" r:id="rId67"/>
    <p:sldId id="545" r:id="rId68"/>
    <p:sldId id="546" r:id="rId69"/>
    <p:sldId id="547" r:id="rId70"/>
    <p:sldId id="548" r:id="rId71"/>
    <p:sldId id="549" r:id="rId72"/>
    <p:sldId id="541" r:id="rId73"/>
    <p:sldId id="550" r:id="rId74"/>
    <p:sldId id="551" r:id="rId75"/>
  </p:sldIdLst>
  <p:sldSz cx="9144000" cy="5143500" type="screen16x9"/>
  <p:notesSz cx="9144000" cy="51435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CEA19-90E0-5549-915E-6E93E6F50C23}" v="7" dt="2024-04-15T00:03:13.4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microsoft.com/office/2015/10/relationships/revisionInfo" Target="revisionInfo.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Xin" userId="S::wei.xin@sydney.edu.au::e9a22dce-685b-4760-b3ee-62caa91fb046" providerId="AD" clId="Web-{5EAEB341-0F09-279E-864E-CB814E8AD093}"/>
    <pc:docChg chg="sldOrd">
      <pc:chgData name="Herbert Xin" userId="S::wei.xin@sydney.edu.au::e9a22dce-685b-4760-b3ee-62caa91fb046" providerId="AD" clId="Web-{5EAEB341-0F09-279E-864E-CB814E8AD093}" dt="2024-03-20T11:12:09.096" v="0"/>
      <pc:docMkLst>
        <pc:docMk/>
      </pc:docMkLst>
      <pc:sldChg chg="ord">
        <pc:chgData name="Herbert Xin" userId="S::wei.xin@sydney.edu.au::e9a22dce-685b-4760-b3ee-62caa91fb046" providerId="AD" clId="Web-{5EAEB341-0F09-279E-864E-CB814E8AD093}" dt="2024-03-20T11:12:09.096" v="0"/>
        <pc:sldMkLst>
          <pc:docMk/>
          <pc:sldMk cId="694078557" sldId="432"/>
        </pc:sldMkLst>
      </pc:sldChg>
    </pc:docChg>
  </pc:docChgLst>
  <pc:docChgLst>
    <pc:chgData name="Herbert Xin" userId="e9a22dce-685b-4760-b3ee-62caa91fb046" providerId="ADAL" clId="{515CC5DE-27B9-D549-BD10-98BBA7A5ED98}"/>
    <pc:docChg chg="undo custSel addSld delSld modSld sldOrd">
      <pc:chgData name="Herbert Xin" userId="e9a22dce-685b-4760-b3ee-62caa91fb046" providerId="ADAL" clId="{515CC5DE-27B9-D549-BD10-98BBA7A5ED98}" dt="2024-03-25T05:34:02.141" v="1437" actId="20577"/>
      <pc:docMkLst>
        <pc:docMk/>
      </pc:docMkLst>
      <pc:sldChg chg="modSp mod">
        <pc:chgData name="Herbert Xin" userId="e9a22dce-685b-4760-b3ee-62caa91fb046" providerId="ADAL" clId="{515CC5DE-27B9-D549-BD10-98BBA7A5ED98}" dt="2024-03-25T05:34:02.141" v="1437" actId="20577"/>
        <pc:sldMkLst>
          <pc:docMk/>
          <pc:sldMk cId="365589599" sldId="413"/>
        </pc:sldMkLst>
        <pc:spChg chg="mod">
          <ac:chgData name="Herbert Xin" userId="e9a22dce-685b-4760-b3ee-62caa91fb046" providerId="ADAL" clId="{515CC5DE-27B9-D549-BD10-98BBA7A5ED98}" dt="2024-03-25T05:34:02.141" v="1437" actId="20577"/>
          <ac:spMkLst>
            <pc:docMk/>
            <pc:sldMk cId="365589599" sldId="413"/>
            <ac:spMk id="3" creationId="{52642094-ED1E-DFB7-DF48-D5AFEDD64A1F}"/>
          </ac:spMkLst>
        </pc:spChg>
      </pc:sldChg>
      <pc:sldChg chg="addSp delSp modSp del mod modTransition">
        <pc:chgData name="Herbert Xin" userId="e9a22dce-685b-4760-b3ee-62caa91fb046" providerId="ADAL" clId="{515CC5DE-27B9-D549-BD10-98BBA7A5ED98}" dt="2024-03-24T04:10:26.233" v="343" actId="2696"/>
        <pc:sldMkLst>
          <pc:docMk/>
          <pc:sldMk cId="2377187908" sldId="414"/>
        </pc:sldMkLst>
        <pc:spChg chg="mod">
          <ac:chgData name="Herbert Xin" userId="e9a22dce-685b-4760-b3ee-62caa91fb046" providerId="ADAL" clId="{515CC5DE-27B9-D549-BD10-98BBA7A5ED98}" dt="2024-03-24T04:02:38.813" v="123"/>
          <ac:spMkLst>
            <pc:docMk/>
            <pc:sldMk cId="2377187908" sldId="414"/>
            <ac:spMk id="2" creationId="{73E30A6F-30DB-242D-739D-FD75935725A0}"/>
          </ac:spMkLst>
        </pc:spChg>
        <pc:spChg chg="add del mod">
          <ac:chgData name="Herbert Xin" userId="e9a22dce-685b-4760-b3ee-62caa91fb046" providerId="ADAL" clId="{515CC5DE-27B9-D549-BD10-98BBA7A5ED98}" dt="2024-03-24T04:09:29.869" v="336" actId="478"/>
          <ac:spMkLst>
            <pc:docMk/>
            <pc:sldMk cId="2377187908" sldId="414"/>
            <ac:spMk id="3" creationId="{4CF2417E-E7D8-42DD-56A8-27EA6AB26F01}"/>
          </ac:spMkLst>
        </pc:spChg>
      </pc:sldChg>
      <pc:sldChg chg="delSp mod">
        <pc:chgData name="Herbert Xin" userId="e9a22dce-685b-4760-b3ee-62caa91fb046" providerId="ADAL" clId="{515CC5DE-27B9-D549-BD10-98BBA7A5ED98}" dt="2024-03-24T22:23:05.177" v="1384" actId="478"/>
        <pc:sldMkLst>
          <pc:docMk/>
          <pc:sldMk cId="3425449260" sldId="451"/>
        </pc:sldMkLst>
        <pc:spChg chg="del">
          <ac:chgData name="Herbert Xin" userId="e9a22dce-685b-4760-b3ee-62caa91fb046" providerId="ADAL" clId="{515CC5DE-27B9-D549-BD10-98BBA7A5ED98}" dt="2024-03-24T22:23:05.177" v="1384" actId="478"/>
          <ac:spMkLst>
            <pc:docMk/>
            <pc:sldMk cId="3425449260" sldId="451"/>
            <ac:spMk id="12" creationId="{A6994F0A-0482-D2DD-3EB1-A9708CEEB33C}"/>
          </ac:spMkLst>
        </pc:spChg>
        <pc:spChg chg="del">
          <ac:chgData name="Herbert Xin" userId="e9a22dce-685b-4760-b3ee-62caa91fb046" providerId="ADAL" clId="{515CC5DE-27B9-D549-BD10-98BBA7A5ED98}" dt="2024-03-24T22:23:05.177" v="1384" actId="478"/>
          <ac:spMkLst>
            <pc:docMk/>
            <pc:sldMk cId="3425449260" sldId="451"/>
            <ac:spMk id="13" creationId="{0D6AE704-21B9-AF34-9952-3140C7646079}"/>
          </ac:spMkLst>
        </pc:spChg>
        <pc:spChg chg="del">
          <ac:chgData name="Herbert Xin" userId="e9a22dce-685b-4760-b3ee-62caa91fb046" providerId="ADAL" clId="{515CC5DE-27B9-D549-BD10-98BBA7A5ED98}" dt="2024-03-24T22:23:05.177" v="1384" actId="478"/>
          <ac:spMkLst>
            <pc:docMk/>
            <pc:sldMk cId="3425449260" sldId="451"/>
            <ac:spMk id="14" creationId="{2D1FE52F-1CFC-3D1B-DA57-94571E9AA5CE}"/>
          </ac:spMkLst>
        </pc:spChg>
        <pc:spChg chg="del">
          <ac:chgData name="Herbert Xin" userId="e9a22dce-685b-4760-b3ee-62caa91fb046" providerId="ADAL" clId="{515CC5DE-27B9-D549-BD10-98BBA7A5ED98}" dt="2024-03-24T22:23:05.177" v="1384" actId="478"/>
          <ac:spMkLst>
            <pc:docMk/>
            <pc:sldMk cId="3425449260" sldId="451"/>
            <ac:spMk id="15" creationId="{B0580ED8-A643-6BE4-123B-3EBAC809A951}"/>
          </ac:spMkLst>
        </pc:spChg>
      </pc:sldChg>
      <pc:sldChg chg="modSp">
        <pc:chgData name="Herbert Xin" userId="e9a22dce-685b-4760-b3ee-62caa91fb046" providerId="ADAL" clId="{515CC5DE-27B9-D549-BD10-98BBA7A5ED98}" dt="2024-03-24T22:24:06.595" v="1394" actId="207"/>
        <pc:sldMkLst>
          <pc:docMk/>
          <pc:sldMk cId="1152323492" sldId="458"/>
        </pc:sldMkLst>
        <pc:spChg chg="mod">
          <ac:chgData name="Herbert Xin" userId="e9a22dce-685b-4760-b3ee-62caa91fb046" providerId="ADAL" clId="{515CC5DE-27B9-D549-BD10-98BBA7A5ED98}" dt="2024-03-24T22:24:02.100" v="1393" actId="207"/>
          <ac:spMkLst>
            <pc:docMk/>
            <pc:sldMk cId="1152323492" sldId="458"/>
            <ac:spMk id="3" creationId="{85D9E664-B7A3-612E-6C9A-C60D9D668C1A}"/>
          </ac:spMkLst>
        </pc:spChg>
        <pc:spChg chg="mod">
          <ac:chgData name="Herbert Xin" userId="e9a22dce-685b-4760-b3ee-62caa91fb046" providerId="ADAL" clId="{515CC5DE-27B9-D549-BD10-98BBA7A5ED98}" dt="2024-03-24T22:24:06.595" v="1394" actId="207"/>
          <ac:spMkLst>
            <pc:docMk/>
            <pc:sldMk cId="1152323492" sldId="458"/>
            <ac:spMk id="18" creationId="{EC94D5FC-B8F0-EE71-75F8-232E0D954AAF}"/>
          </ac:spMkLst>
        </pc:spChg>
      </pc:sldChg>
      <pc:sldChg chg="delSp add del mod modTransition">
        <pc:chgData name="Herbert Xin" userId="e9a22dce-685b-4760-b3ee-62caa91fb046" providerId="ADAL" clId="{515CC5DE-27B9-D549-BD10-98BBA7A5ED98}" dt="2024-03-24T04:10:26.236" v="344" actId="2696"/>
        <pc:sldMkLst>
          <pc:docMk/>
          <pc:sldMk cId="2416392349" sldId="494"/>
        </pc:sldMkLst>
        <pc:spChg chg="del">
          <ac:chgData name="Herbert Xin" userId="e9a22dce-685b-4760-b3ee-62caa91fb046" providerId="ADAL" clId="{515CC5DE-27B9-D549-BD10-98BBA7A5ED98}" dt="2024-03-24T04:10:21.180" v="341" actId="21"/>
          <ac:spMkLst>
            <pc:docMk/>
            <pc:sldMk cId="2416392349" sldId="494"/>
            <ac:spMk id="3" creationId="{4CF2417E-E7D8-42DD-56A8-27EA6AB26F01}"/>
          </ac:spMkLst>
        </pc:spChg>
      </pc:sldChg>
      <pc:sldChg chg="addSp delSp modSp new mod modTransition">
        <pc:chgData name="Herbert Xin" userId="e9a22dce-685b-4760-b3ee-62caa91fb046" providerId="ADAL" clId="{515CC5DE-27B9-D549-BD10-98BBA7A5ED98}" dt="2024-03-24T04:10:37.438" v="348" actId="478"/>
        <pc:sldMkLst>
          <pc:docMk/>
          <pc:sldMk cId="3409757765" sldId="495"/>
        </pc:sldMkLst>
        <pc:spChg chg="mod">
          <ac:chgData name="Herbert Xin" userId="e9a22dce-685b-4760-b3ee-62caa91fb046" providerId="ADAL" clId="{515CC5DE-27B9-D549-BD10-98BBA7A5ED98}" dt="2024-03-24T04:10:17.989" v="340"/>
          <ac:spMkLst>
            <pc:docMk/>
            <pc:sldMk cId="3409757765" sldId="495"/>
            <ac:spMk id="2" creationId="{DACDEEAE-EE5C-BD9F-F3E4-71A48D3BDFF4}"/>
          </ac:spMkLst>
        </pc:spChg>
        <pc:spChg chg="add del mod">
          <ac:chgData name="Herbert Xin" userId="e9a22dce-685b-4760-b3ee-62caa91fb046" providerId="ADAL" clId="{515CC5DE-27B9-D549-BD10-98BBA7A5ED98}" dt="2024-03-24T04:10:37.438" v="348" actId="478"/>
          <ac:spMkLst>
            <pc:docMk/>
            <pc:sldMk cId="3409757765" sldId="495"/>
            <ac:spMk id="3" creationId="{E15D21CF-35BD-4EBB-76A3-30174FD59534}"/>
          </ac:spMkLst>
        </pc:spChg>
      </pc:sldChg>
      <pc:sldChg chg="modSp add del mod modTransition">
        <pc:chgData name="Herbert Xin" userId="e9a22dce-685b-4760-b3ee-62caa91fb046" providerId="ADAL" clId="{515CC5DE-27B9-D549-BD10-98BBA7A5ED98}" dt="2024-03-24T04:11:58.521" v="378" actId="2696"/>
        <pc:sldMkLst>
          <pc:docMk/>
          <pc:sldMk cId="3220390785" sldId="496"/>
        </pc:sldMkLst>
        <pc:spChg chg="mod">
          <ac:chgData name="Herbert Xin" userId="e9a22dce-685b-4760-b3ee-62caa91fb046" providerId="ADAL" clId="{515CC5DE-27B9-D549-BD10-98BBA7A5ED98}" dt="2024-03-24T04:11:52.756" v="377" actId="1076"/>
          <ac:spMkLst>
            <pc:docMk/>
            <pc:sldMk cId="3220390785" sldId="496"/>
            <ac:spMk id="3" creationId="{E15D21CF-35BD-4EBB-76A3-30174FD59534}"/>
          </ac:spMkLst>
        </pc:spChg>
      </pc:sldChg>
      <pc:sldChg chg="addSp delSp modSp add mod">
        <pc:chgData name="Herbert Xin" userId="e9a22dce-685b-4760-b3ee-62caa91fb046" providerId="ADAL" clId="{515CC5DE-27B9-D549-BD10-98BBA7A5ED98}" dt="2024-03-24T05:00:57.245" v="1042" actId="478"/>
        <pc:sldMkLst>
          <pc:docMk/>
          <pc:sldMk cId="562409102" sldId="497"/>
        </pc:sldMkLst>
        <pc:spChg chg="mod">
          <ac:chgData name="Herbert Xin" userId="e9a22dce-685b-4760-b3ee-62caa91fb046" providerId="ADAL" clId="{515CC5DE-27B9-D549-BD10-98BBA7A5ED98}" dt="2024-03-24T04:11:49.436" v="376" actId="1076"/>
          <ac:spMkLst>
            <pc:docMk/>
            <pc:sldMk cId="562409102" sldId="497"/>
            <ac:spMk id="3" creationId="{E15D21CF-35BD-4EBB-76A3-30174FD59534}"/>
          </ac:spMkLst>
        </pc:spChg>
        <pc:spChg chg="add mod">
          <ac:chgData name="Herbert Xin" userId="e9a22dce-685b-4760-b3ee-62caa91fb046" providerId="ADAL" clId="{515CC5DE-27B9-D549-BD10-98BBA7A5ED98}" dt="2024-03-24T04:12:02.396" v="379" actId="1076"/>
          <ac:spMkLst>
            <pc:docMk/>
            <pc:sldMk cId="562409102" sldId="497"/>
            <ac:spMk id="4" creationId="{39BDFB2A-414B-442C-7264-63CD4C18C054}"/>
          </ac:spMkLst>
        </pc:spChg>
        <pc:spChg chg="add del mod">
          <ac:chgData name="Herbert Xin" userId="e9a22dce-685b-4760-b3ee-62caa91fb046" providerId="ADAL" clId="{515CC5DE-27B9-D549-BD10-98BBA7A5ED98}" dt="2024-03-24T05:00:52.819" v="1041" actId="478"/>
          <ac:spMkLst>
            <pc:docMk/>
            <pc:sldMk cId="562409102" sldId="497"/>
            <ac:spMk id="5" creationId="{74990F95-40B7-1272-BE9D-E7C933A62B95}"/>
          </ac:spMkLst>
        </pc:spChg>
        <pc:spChg chg="add del mod">
          <ac:chgData name="Herbert Xin" userId="e9a22dce-685b-4760-b3ee-62caa91fb046" providerId="ADAL" clId="{515CC5DE-27B9-D549-BD10-98BBA7A5ED98}" dt="2024-03-24T05:00:52.819" v="1041" actId="478"/>
          <ac:spMkLst>
            <pc:docMk/>
            <pc:sldMk cId="562409102" sldId="497"/>
            <ac:spMk id="6" creationId="{27DD4000-37C1-8D2F-2DE9-629E8BC5FE03}"/>
          </ac:spMkLst>
        </pc:spChg>
        <pc:spChg chg="add del mod">
          <ac:chgData name="Herbert Xin" userId="e9a22dce-685b-4760-b3ee-62caa91fb046" providerId="ADAL" clId="{515CC5DE-27B9-D549-BD10-98BBA7A5ED98}" dt="2024-03-24T05:00:52.819" v="1041" actId="478"/>
          <ac:spMkLst>
            <pc:docMk/>
            <pc:sldMk cId="562409102" sldId="497"/>
            <ac:spMk id="7" creationId="{5F9B5CCF-7FB0-2499-004B-008750B4DFBE}"/>
          </ac:spMkLst>
        </pc:spChg>
        <pc:spChg chg="add del mod">
          <ac:chgData name="Herbert Xin" userId="e9a22dce-685b-4760-b3ee-62caa91fb046" providerId="ADAL" clId="{515CC5DE-27B9-D549-BD10-98BBA7A5ED98}" dt="2024-03-24T05:00:52.819" v="1041" actId="478"/>
          <ac:spMkLst>
            <pc:docMk/>
            <pc:sldMk cId="562409102" sldId="497"/>
            <ac:spMk id="8" creationId="{9FA736FB-2F17-3E8E-690F-A1DE4133774A}"/>
          </ac:spMkLst>
        </pc:spChg>
        <pc:spChg chg="add del mod">
          <ac:chgData name="Herbert Xin" userId="e9a22dce-685b-4760-b3ee-62caa91fb046" providerId="ADAL" clId="{515CC5DE-27B9-D549-BD10-98BBA7A5ED98}" dt="2024-03-24T05:00:52.819" v="1041" actId="478"/>
          <ac:spMkLst>
            <pc:docMk/>
            <pc:sldMk cId="562409102" sldId="497"/>
            <ac:spMk id="9" creationId="{BC348342-C571-68F0-E3B6-0E90EE85359F}"/>
          </ac:spMkLst>
        </pc:spChg>
        <pc:spChg chg="add del mod">
          <ac:chgData name="Herbert Xin" userId="e9a22dce-685b-4760-b3ee-62caa91fb046" providerId="ADAL" clId="{515CC5DE-27B9-D549-BD10-98BBA7A5ED98}" dt="2024-03-24T05:00:57.245" v="1042" actId="478"/>
          <ac:spMkLst>
            <pc:docMk/>
            <pc:sldMk cId="562409102" sldId="497"/>
            <ac:spMk id="10" creationId="{D4BC125F-B2A3-83BB-335B-59FBF823033D}"/>
          </ac:spMkLst>
        </pc:spChg>
        <pc:spChg chg="add del mod">
          <ac:chgData name="Herbert Xin" userId="e9a22dce-685b-4760-b3ee-62caa91fb046" providerId="ADAL" clId="{515CC5DE-27B9-D549-BD10-98BBA7A5ED98}" dt="2024-03-24T05:00:57.245" v="1042" actId="478"/>
          <ac:spMkLst>
            <pc:docMk/>
            <pc:sldMk cId="562409102" sldId="497"/>
            <ac:spMk id="11" creationId="{3B80B5D7-9494-3A5E-4EA8-0CD31D026581}"/>
          </ac:spMkLst>
        </pc:spChg>
        <pc:spChg chg="add del mod">
          <ac:chgData name="Herbert Xin" userId="e9a22dce-685b-4760-b3ee-62caa91fb046" providerId="ADAL" clId="{515CC5DE-27B9-D549-BD10-98BBA7A5ED98}" dt="2024-03-24T05:00:57.245" v="1042" actId="478"/>
          <ac:spMkLst>
            <pc:docMk/>
            <pc:sldMk cId="562409102" sldId="497"/>
            <ac:spMk id="12" creationId="{F7C7EE21-C431-D5C9-6385-73D8046330BD}"/>
          </ac:spMkLst>
        </pc:spChg>
        <pc:spChg chg="add del mod">
          <ac:chgData name="Herbert Xin" userId="e9a22dce-685b-4760-b3ee-62caa91fb046" providerId="ADAL" clId="{515CC5DE-27B9-D549-BD10-98BBA7A5ED98}" dt="2024-03-24T05:00:57.245" v="1042" actId="478"/>
          <ac:spMkLst>
            <pc:docMk/>
            <pc:sldMk cId="562409102" sldId="497"/>
            <ac:spMk id="13" creationId="{307AA3BC-13A1-1C45-73F6-7B30D90B801C}"/>
          </ac:spMkLst>
        </pc:spChg>
        <pc:spChg chg="add del mod">
          <ac:chgData name="Herbert Xin" userId="e9a22dce-685b-4760-b3ee-62caa91fb046" providerId="ADAL" clId="{515CC5DE-27B9-D549-BD10-98BBA7A5ED98}" dt="2024-03-24T05:00:57.245" v="1042" actId="478"/>
          <ac:spMkLst>
            <pc:docMk/>
            <pc:sldMk cId="562409102" sldId="497"/>
            <ac:spMk id="14" creationId="{4A2C36BE-2731-330C-A52D-8D7029C44DCB}"/>
          </ac:spMkLst>
        </pc:spChg>
        <pc:spChg chg="add del mod">
          <ac:chgData name="Herbert Xin" userId="e9a22dce-685b-4760-b3ee-62caa91fb046" providerId="ADAL" clId="{515CC5DE-27B9-D549-BD10-98BBA7A5ED98}" dt="2024-03-24T05:00:57.245" v="1042" actId="478"/>
          <ac:spMkLst>
            <pc:docMk/>
            <pc:sldMk cId="562409102" sldId="497"/>
            <ac:spMk id="15" creationId="{2F5F18E5-2B4D-0E58-3000-5B3840987CEA}"/>
          </ac:spMkLst>
        </pc:spChg>
        <pc:spChg chg="add del mod">
          <ac:chgData name="Herbert Xin" userId="e9a22dce-685b-4760-b3ee-62caa91fb046" providerId="ADAL" clId="{515CC5DE-27B9-D549-BD10-98BBA7A5ED98}" dt="2024-03-24T05:00:57.245" v="1042" actId="478"/>
          <ac:spMkLst>
            <pc:docMk/>
            <pc:sldMk cId="562409102" sldId="497"/>
            <ac:spMk id="16" creationId="{338939AD-84CD-9FF6-2CEE-52B31DB0B466}"/>
          </ac:spMkLst>
        </pc:spChg>
      </pc:sldChg>
      <pc:sldChg chg="delSp add mod">
        <pc:chgData name="Herbert Xin" userId="e9a22dce-685b-4760-b3ee-62caa91fb046" providerId="ADAL" clId="{515CC5DE-27B9-D549-BD10-98BBA7A5ED98}" dt="2024-03-24T05:01:13.913" v="1046" actId="478"/>
        <pc:sldMkLst>
          <pc:docMk/>
          <pc:sldMk cId="3960157392" sldId="498"/>
        </pc:sldMkLst>
        <pc:spChg chg="del">
          <ac:chgData name="Herbert Xin" userId="e9a22dce-685b-4760-b3ee-62caa91fb046" providerId="ADAL" clId="{515CC5DE-27B9-D549-BD10-98BBA7A5ED98}" dt="2024-03-24T05:01:10.368" v="1045" actId="478"/>
          <ac:spMkLst>
            <pc:docMk/>
            <pc:sldMk cId="3960157392" sldId="498"/>
            <ac:spMk id="6" creationId="{27DD4000-37C1-8D2F-2DE9-629E8BC5FE03}"/>
          </ac:spMkLst>
        </pc:spChg>
        <pc:spChg chg="del">
          <ac:chgData name="Herbert Xin" userId="e9a22dce-685b-4760-b3ee-62caa91fb046" providerId="ADAL" clId="{515CC5DE-27B9-D549-BD10-98BBA7A5ED98}" dt="2024-03-24T05:01:10.368" v="1045" actId="478"/>
          <ac:spMkLst>
            <pc:docMk/>
            <pc:sldMk cId="3960157392" sldId="498"/>
            <ac:spMk id="7" creationId="{5F9B5CCF-7FB0-2499-004B-008750B4DFBE}"/>
          </ac:spMkLst>
        </pc:spChg>
        <pc:spChg chg="del">
          <ac:chgData name="Herbert Xin" userId="e9a22dce-685b-4760-b3ee-62caa91fb046" providerId="ADAL" clId="{515CC5DE-27B9-D549-BD10-98BBA7A5ED98}" dt="2024-03-24T05:01:10.368" v="1045" actId="478"/>
          <ac:spMkLst>
            <pc:docMk/>
            <pc:sldMk cId="3960157392" sldId="498"/>
            <ac:spMk id="8" creationId="{9FA736FB-2F17-3E8E-690F-A1DE4133774A}"/>
          </ac:spMkLst>
        </pc:spChg>
        <pc:spChg chg="del">
          <ac:chgData name="Herbert Xin" userId="e9a22dce-685b-4760-b3ee-62caa91fb046" providerId="ADAL" clId="{515CC5DE-27B9-D549-BD10-98BBA7A5ED98}" dt="2024-03-24T05:01:10.368" v="1045" actId="478"/>
          <ac:spMkLst>
            <pc:docMk/>
            <pc:sldMk cId="3960157392" sldId="498"/>
            <ac:spMk id="9" creationId="{BC348342-C571-68F0-E3B6-0E90EE85359F}"/>
          </ac:spMkLst>
        </pc:spChg>
        <pc:spChg chg="del">
          <ac:chgData name="Herbert Xin" userId="e9a22dce-685b-4760-b3ee-62caa91fb046" providerId="ADAL" clId="{515CC5DE-27B9-D549-BD10-98BBA7A5ED98}" dt="2024-03-24T05:01:13.913" v="1046" actId="478"/>
          <ac:spMkLst>
            <pc:docMk/>
            <pc:sldMk cId="3960157392" sldId="498"/>
            <ac:spMk id="10" creationId="{D4BC125F-B2A3-83BB-335B-59FBF823033D}"/>
          </ac:spMkLst>
        </pc:spChg>
        <pc:spChg chg="del">
          <ac:chgData name="Herbert Xin" userId="e9a22dce-685b-4760-b3ee-62caa91fb046" providerId="ADAL" clId="{515CC5DE-27B9-D549-BD10-98BBA7A5ED98}" dt="2024-03-24T05:01:13.913" v="1046" actId="478"/>
          <ac:spMkLst>
            <pc:docMk/>
            <pc:sldMk cId="3960157392" sldId="498"/>
            <ac:spMk id="11" creationId="{3B80B5D7-9494-3A5E-4EA8-0CD31D026581}"/>
          </ac:spMkLst>
        </pc:spChg>
        <pc:spChg chg="del">
          <ac:chgData name="Herbert Xin" userId="e9a22dce-685b-4760-b3ee-62caa91fb046" providerId="ADAL" clId="{515CC5DE-27B9-D549-BD10-98BBA7A5ED98}" dt="2024-03-24T05:01:13.913" v="1046" actId="478"/>
          <ac:spMkLst>
            <pc:docMk/>
            <pc:sldMk cId="3960157392" sldId="498"/>
            <ac:spMk id="12" creationId="{F7C7EE21-C431-D5C9-6385-73D8046330BD}"/>
          </ac:spMkLst>
        </pc:spChg>
        <pc:spChg chg="del">
          <ac:chgData name="Herbert Xin" userId="e9a22dce-685b-4760-b3ee-62caa91fb046" providerId="ADAL" clId="{515CC5DE-27B9-D549-BD10-98BBA7A5ED98}" dt="2024-03-24T05:01:13.913" v="1046" actId="478"/>
          <ac:spMkLst>
            <pc:docMk/>
            <pc:sldMk cId="3960157392" sldId="498"/>
            <ac:spMk id="13" creationId="{307AA3BC-13A1-1C45-73F6-7B30D90B801C}"/>
          </ac:spMkLst>
        </pc:spChg>
        <pc:spChg chg="del">
          <ac:chgData name="Herbert Xin" userId="e9a22dce-685b-4760-b3ee-62caa91fb046" providerId="ADAL" clId="{515CC5DE-27B9-D549-BD10-98BBA7A5ED98}" dt="2024-03-24T05:01:13.913" v="1046" actId="478"/>
          <ac:spMkLst>
            <pc:docMk/>
            <pc:sldMk cId="3960157392" sldId="498"/>
            <ac:spMk id="14" creationId="{4A2C36BE-2731-330C-A52D-8D7029C44DCB}"/>
          </ac:spMkLst>
        </pc:spChg>
        <pc:spChg chg="del">
          <ac:chgData name="Herbert Xin" userId="e9a22dce-685b-4760-b3ee-62caa91fb046" providerId="ADAL" clId="{515CC5DE-27B9-D549-BD10-98BBA7A5ED98}" dt="2024-03-24T05:01:13.913" v="1046" actId="478"/>
          <ac:spMkLst>
            <pc:docMk/>
            <pc:sldMk cId="3960157392" sldId="498"/>
            <ac:spMk id="15" creationId="{2F5F18E5-2B4D-0E58-3000-5B3840987CEA}"/>
          </ac:spMkLst>
        </pc:spChg>
        <pc:spChg chg="del">
          <ac:chgData name="Herbert Xin" userId="e9a22dce-685b-4760-b3ee-62caa91fb046" providerId="ADAL" clId="{515CC5DE-27B9-D549-BD10-98BBA7A5ED98}" dt="2024-03-24T05:01:13.913" v="1046" actId="478"/>
          <ac:spMkLst>
            <pc:docMk/>
            <pc:sldMk cId="3960157392" sldId="498"/>
            <ac:spMk id="16" creationId="{338939AD-84CD-9FF6-2CEE-52B31DB0B466}"/>
          </ac:spMkLst>
        </pc:spChg>
      </pc:sldChg>
      <pc:sldChg chg="delSp add mod">
        <pc:chgData name="Herbert Xin" userId="e9a22dce-685b-4760-b3ee-62caa91fb046" providerId="ADAL" clId="{515CC5DE-27B9-D549-BD10-98BBA7A5ED98}" dt="2024-03-24T05:01:19.330" v="1048" actId="478"/>
        <pc:sldMkLst>
          <pc:docMk/>
          <pc:sldMk cId="4180003298" sldId="499"/>
        </pc:sldMkLst>
        <pc:spChg chg="del">
          <ac:chgData name="Herbert Xin" userId="e9a22dce-685b-4760-b3ee-62caa91fb046" providerId="ADAL" clId="{515CC5DE-27B9-D549-BD10-98BBA7A5ED98}" dt="2024-03-24T05:01:17.327" v="1047" actId="478"/>
          <ac:spMkLst>
            <pc:docMk/>
            <pc:sldMk cId="4180003298" sldId="499"/>
            <ac:spMk id="7" creationId="{5F9B5CCF-7FB0-2499-004B-008750B4DFBE}"/>
          </ac:spMkLst>
        </pc:spChg>
        <pc:spChg chg="del">
          <ac:chgData name="Herbert Xin" userId="e9a22dce-685b-4760-b3ee-62caa91fb046" providerId="ADAL" clId="{515CC5DE-27B9-D549-BD10-98BBA7A5ED98}" dt="2024-03-24T05:01:17.327" v="1047" actId="478"/>
          <ac:spMkLst>
            <pc:docMk/>
            <pc:sldMk cId="4180003298" sldId="499"/>
            <ac:spMk id="8" creationId="{9FA736FB-2F17-3E8E-690F-A1DE4133774A}"/>
          </ac:spMkLst>
        </pc:spChg>
        <pc:spChg chg="del">
          <ac:chgData name="Herbert Xin" userId="e9a22dce-685b-4760-b3ee-62caa91fb046" providerId="ADAL" clId="{515CC5DE-27B9-D549-BD10-98BBA7A5ED98}" dt="2024-03-24T05:01:17.327" v="1047" actId="478"/>
          <ac:spMkLst>
            <pc:docMk/>
            <pc:sldMk cId="4180003298" sldId="499"/>
            <ac:spMk id="9" creationId="{BC348342-C571-68F0-E3B6-0E90EE85359F}"/>
          </ac:spMkLst>
        </pc:spChg>
        <pc:spChg chg="del">
          <ac:chgData name="Herbert Xin" userId="e9a22dce-685b-4760-b3ee-62caa91fb046" providerId="ADAL" clId="{515CC5DE-27B9-D549-BD10-98BBA7A5ED98}" dt="2024-03-24T05:01:19.330" v="1048" actId="478"/>
          <ac:spMkLst>
            <pc:docMk/>
            <pc:sldMk cId="4180003298" sldId="499"/>
            <ac:spMk id="10" creationId="{D4BC125F-B2A3-83BB-335B-59FBF823033D}"/>
          </ac:spMkLst>
        </pc:spChg>
        <pc:spChg chg="del">
          <ac:chgData name="Herbert Xin" userId="e9a22dce-685b-4760-b3ee-62caa91fb046" providerId="ADAL" clId="{515CC5DE-27B9-D549-BD10-98BBA7A5ED98}" dt="2024-03-24T05:01:19.330" v="1048" actId="478"/>
          <ac:spMkLst>
            <pc:docMk/>
            <pc:sldMk cId="4180003298" sldId="499"/>
            <ac:spMk id="11" creationId="{3B80B5D7-9494-3A5E-4EA8-0CD31D026581}"/>
          </ac:spMkLst>
        </pc:spChg>
        <pc:spChg chg="del">
          <ac:chgData name="Herbert Xin" userId="e9a22dce-685b-4760-b3ee-62caa91fb046" providerId="ADAL" clId="{515CC5DE-27B9-D549-BD10-98BBA7A5ED98}" dt="2024-03-24T05:01:19.330" v="1048" actId="478"/>
          <ac:spMkLst>
            <pc:docMk/>
            <pc:sldMk cId="4180003298" sldId="499"/>
            <ac:spMk id="12" creationId="{F7C7EE21-C431-D5C9-6385-73D8046330BD}"/>
          </ac:spMkLst>
        </pc:spChg>
        <pc:spChg chg="del">
          <ac:chgData name="Herbert Xin" userId="e9a22dce-685b-4760-b3ee-62caa91fb046" providerId="ADAL" clId="{515CC5DE-27B9-D549-BD10-98BBA7A5ED98}" dt="2024-03-24T05:01:19.330" v="1048" actId="478"/>
          <ac:spMkLst>
            <pc:docMk/>
            <pc:sldMk cId="4180003298" sldId="499"/>
            <ac:spMk id="13" creationId="{307AA3BC-13A1-1C45-73F6-7B30D90B801C}"/>
          </ac:spMkLst>
        </pc:spChg>
        <pc:spChg chg="del">
          <ac:chgData name="Herbert Xin" userId="e9a22dce-685b-4760-b3ee-62caa91fb046" providerId="ADAL" clId="{515CC5DE-27B9-D549-BD10-98BBA7A5ED98}" dt="2024-03-24T05:01:19.330" v="1048" actId="478"/>
          <ac:spMkLst>
            <pc:docMk/>
            <pc:sldMk cId="4180003298" sldId="499"/>
            <ac:spMk id="14" creationId="{4A2C36BE-2731-330C-A52D-8D7029C44DCB}"/>
          </ac:spMkLst>
        </pc:spChg>
        <pc:spChg chg="del">
          <ac:chgData name="Herbert Xin" userId="e9a22dce-685b-4760-b3ee-62caa91fb046" providerId="ADAL" clId="{515CC5DE-27B9-D549-BD10-98BBA7A5ED98}" dt="2024-03-24T05:01:19.330" v="1048" actId="478"/>
          <ac:spMkLst>
            <pc:docMk/>
            <pc:sldMk cId="4180003298" sldId="499"/>
            <ac:spMk id="15" creationId="{2F5F18E5-2B4D-0E58-3000-5B3840987CEA}"/>
          </ac:spMkLst>
        </pc:spChg>
        <pc:spChg chg="del">
          <ac:chgData name="Herbert Xin" userId="e9a22dce-685b-4760-b3ee-62caa91fb046" providerId="ADAL" clId="{515CC5DE-27B9-D549-BD10-98BBA7A5ED98}" dt="2024-03-24T05:01:19.330" v="1048" actId="478"/>
          <ac:spMkLst>
            <pc:docMk/>
            <pc:sldMk cId="4180003298" sldId="499"/>
            <ac:spMk id="16" creationId="{338939AD-84CD-9FF6-2CEE-52B31DB0B466}"/>
          </ac:spMkLst>
        </pc:spChg>
      </pc:sldChg>
      <pc:sldChg chg="delSp add mod">
        <pc:chgData name="Herbert Xin" userId="e9a22dce-685b-4760-b3ee-62caa91fb046" providerId="ADAL" clId="{515CC5DE-27B9-D549-BD10-98BBA7A5ED98}" dt="2024-03-24T05:01:29.213" v="1050" actId="478"/>
        <pc:sldMkLst>
          <pc:docMk/>
          <pc:sldMk cId="1315749291" sldId="500"/>
        </pc:sldMkLst>
        <pc:spChg chg="del">
          <ac:chgData name="Herbert Xin" userId="e9a22dce-685b-4760-b3ee-62caa91fb046" providerId="ADAL" clId="{515CC5DE-27B9-D549-BD10-98BBA7A5ED98}" dt="2024-03-24T05:01:25.717" v="1049" actId="478"/>
          <ac:spMkLst>
            <pc:docMk/>
            <pc:sldMk cId="1315749291" sldId="500"/>
            <ac:spMk id="8" creationId="{9FA736FB-2F17-3E8E-690F-A1DE4133774A}"/>
          </ac:spMkLst>
        </pc:spChg>
        <pc:spChg chg="del">
          <ac:chgData name="Herbert Xin" userId="e9a22dce-685b-4760-b3ee-62caa91fb046" providerId="ADAL" clId="{515CC5DE-27B9-D549-BD10-98BBA7A5ED98}" dt="2024-03-24T05:01:25.717" v="1049" actId="478"/>
          <ac:spMkLst>
            <pc:docMk/>
            <pc:sldMk cId="1315749291" sldId="500"/>
            <ac:spMk id="9" creationId="{BC348342-C571-68F0-E3B6-0E90EE85359F}"/>
          </ac:spMkLst>
        </pc:spChg>
        <pc:spChg chg="del">
          <ac:chgData name="Herbert Xin" userId="e9a22dce-685b-4760-b3ee-62caa91fb046" providerId="ADAL" clId="{515CC5DE-27B9-D549-BD10-98BBA7A5ED98}" dt="2024-03-24T05:01:29.213" v="1050" actId="478"/>
          <ac:spMkLst>
            <pc:docMk/>
            <pc:sldMk cId="1315749291" sldId="500"/>
            <ac:spMk id="10" creationId="{D4BC125F-B2A3-83BB-335B-59FBF823033D}"/>
          </ac:spMkLst>
        </pc:spChg>
        <pc:spChg chg="del">
          <ac:chgData name="Herbert Xin" userId="e9a22dce-685b-4760-b3ee-62caa91fb046" providerId="ADAL" clId="{515CC5DE-27B9-D549-BD10-98BBA7A5ED98}" dt="2024-03-24T05:01:29.213" v="1050" actId="478"/>
          <ac:spMkLst>
            <pc:docMk/>
            <pc:sldMk cId="1315749291" sldId="500"/>
            <ac:spMk id="11" creationId="{3B80B5D7-9494-3A5E-4EA8-0CD31D026581}"/>
          </ac:spMkLst>
        </pc:spChg>
        <pc:spChg chg="del">
          <ac:chgData name="Herbert Xin" userId="e9a22dce-685b-4760-b3ee-62caa91fb046" providerId="ADAL" clId="{515CC5DE-27B9-D549-BD10-98BBA7A5ED98}" dt="2024-03-24T05:01:29.213" v="1050" actId="478"/>
          <ac:spMkLst>
            <pc:docMk/>
            <pc:sldMk cId="1315749291" sldId="500"/>
            <ac:spMk id="12" creationId="{F7C7EE21-C431-D5C9-6385-73D8046330BD}"/>
          </ac:spMkLst>
        </pc:spChg>
        <pc:spChg chg="del">
          <ac:chgData name="Herbert Xin" userId="e9a22dce-685b-4760-b3ee-62caa91fb046" providerId="ADAL" clId="{515CC5DE-27B9-D549-BD10-98BBA7A5ED98}" dt="2024-03-24T05:01:29.213" v="1050" actId="478"/>
          <ac:spMkLst>
            <pc:docMk/>
            <pc:sldMk cId="1315749291" sldId="500"/>
            <ac:spMk id="13" creationId="{307AA3BC-13A1-1C45-73F6-7B30D90B801C}"/>
          </ac:spMkLst>
        </pc:spChg>
        <pc:spChg chg="del">
          <ac:chgData name="Herbert Xin" userId="e9a22dce-685b-4760-b3ee-62caa91fb046" providerId="ADAL" clId="{515CC5DE-27B9-D549-BD10-98BBA7A5ED98}" dt="2024-03-24T05:01:29.213" v="1050" actId="478"/>
          <ac:spMkLst>
            <pc:docMk/>
            <pc:sldMk cId="1315749291" sldId="500"/>
            <ac:spMk id="14" creationId="{4A2C36BE-2731-330C-A52D-8D7029C44DCB}"/>
          </ac:spMkLst>
        </pc:spChg>
        <pc:spChg chg="del">
          <ac:chgData name="Herbert Xin" userId="e9a22dce-685b-4760-b3ee-62caa91fb046" providerId="ADAL" clId="{515CC5DE-27B9-D549-BD10-98BBA7A5ED98}" dt="2024-03-24T05:01:29.213" v="1050" actId="478"/>
          <ac:spMkLst>
            <pc:docMk/>
            <pc:sldMk cId="1315749291" sldId="500"/>
            <ac:spMk id="15" creationId="{2F5F18E5-2B4D-0E58-3000-5B3840987CEA}"/>
          </ac:spMkLst>
        </pc:spChg>
        <pc:spChg chg="del">
          <ac:chgData name="Herbert Xin" userId="e9a22dce-685b-4760-b3ee-62caa91fb046" providerId="ADAL" clId="{515CC5DE-27B9-D549-BD10-98BBA7A5ED98}" dt="2024-03-24T05:01:29.213" v="1050" actId="478"/>
          <ac:spMkLst>
            <pc:docMk/>
            <pc:sldMk cId="1315749291" sldId="500"/>
            <ac:spMk id="16" creationId="{338939AD-84CD-9FF6-2CEE-52B31DB0B466}"/>
          </ac:spMkLst>
        </pc:spChg>
      </pc:sldChg>
      <pc:sldChg chg="delSp modSp add mod">
        <pc:chgData name="Herbert Xin" userId="e9a22dce-685b-4760-b3ee-62caa91fb046" providerId="ADAL" clId="{515CC5DE-27B9-D549-BD10-98BBA7A5ED98}" dt="2024-03-24T05:01:34.945" v="1054" actId="478"/>
        <pc:sldMkLst>
          <pc:docMk/>
          <pc:sldMk cId="1857099727" sldId="501"/>
        </pc:sldMkLst>
        <pc:spChg chg="del">
          <ac:chgData name="Herbert Xin" userId="e9a22dce-685b-4760-b3ee-62caa91fb046" providerId="ADAL" clId="{515CC5DE-27B9-D549-BD10-98BBA7A5ED98}" dt="2024-03-24T05:01:31.478" v="1051" actId="478"/>
          <ac:spMkLst>
            <pc:docMk/>
            <pc:sldMk cId="1857099727" sldId="501"/>
            <ac:spMk id="9" creationId="{BC348342-C571-68F0-E3B6-0E90EE85359F}"/>
          </ac:spMkLst>
        </pc:spChg>
        <pc:spChg chg="del mod">
          <ac:chgData name="Herbert Xin" userId="e9a22dce-685b-4760-b3ee-62caa91fb046" providerId="ADAL" clId="{515CC5DE-27B9-D549-BD10-98BBA7A5ED98}" dt="2024-03-24T05:01:34.945" v="1054" actId="478"/>
          <ac:spMkLst>
            <pc:docMk/>
            <pc:sldMk cId="1857099727" sldId="501"/>
            <ac:spMk id="10" creationId="{D4BC125F-B2A3-83BB-335B-59FBF823033D}"/>
          </ac:spMkLst>
        </pc:spChg>
        <pc:spChg chg="del">
          <ac:chgData name="Herbert Xin" userId="e9a22dce-685b-4760-b3ee-62caa91fb046" providerId="ADAL" clId="{515CC5DE-27B9-D549-BD10-98BBA7A5ED98}" dt="2024-03-24T05:01:33.186" v="1052" actId="478"/>
          <ac:spMkLst>
            <pc:docMk/>
            <pc:sldMk cId="1857099727" sldId="501"/>
            <ac:spMk id="11" creationId="{3B80B5D7-9494-3A5E-4EA8-0CD31D026581}"/>
          </ac:spMkLst>
        </pc:spChg>
        <pc:spChg chg="del">
          <ac:chgData name="Herbert Xin" userId="e9a22dce-685b-4760-b3ee-62caa91fb046" providerId="ADAL" clId="{515CC5DE-27B9-D549-BD10-98BBA7A5ED98}" dt="2024-03-24T05:01:33.186" v="1052" actId="478"/>
          <ac:spMkLst>
            <pc:docMk/>
            <pc:sldMk cId="1857099727" sldId="501"/>
            <ac:spMk id="12" creationId="{F7C7EE21-C431-D5C9-6385-73D8046330BD}"/>
          </ac:spMkLst>
        </pc:spChg>
        <pc:spChg chg="del">
          <ac:chgData name="Herbert Xin" userId="e9a22dce-685b-4760-b3ee-62caa91fb046" providerId="ADAL" clId="{515CC5DE-27B9-D549-BD10-98BBA7A5ED98}" dt="2024-03-24T05:01:33.186" v="1052" actId="478"/>
          <ac:spMkLst>
            <pc:docMk/>
            <pc:sldMk cId="1857099727" sldId="501"/>
            <ac:spMk id="13" creationId="{307AA3BC-13A1-1C45-73F6-7B30D90B801C}"/>
          </ac:spMkLst>
        </pc:spChg>
        <pc:spChg chg="del">
          <ac:chgData name="Herbert Xin" userId="e9a22dce-685b-4760-b3ee-62caa91fb046" providerId="ADAL" clId="{515CC5DE-27B9-D549-BD10-98BBA7A5ED98}" dt="2024-03-24T05:01:33.186" v="1052" actId="478"/>
          <ac:spMkLst>
            <pc:docMk/>
            <pc:sldMk cId="1857099727" sldId="501"/>
            <ac:spMk id="14" creationId="{4A2C36BE-2731-330C-A52D-8D7029C44DCB}"/>
          </ac:spMkLst>
        </pc:spChg>
        <pc:spChg chg="del">
          <ac:chgData name="Herbert Xin" userId="e9a22dce-685b-4760-b3ee-62caa91fb046" providerId="ADAL" clId="{515CC5DE-27B9-D549-BD10-98BBA7A5ED98}" dt="2024-03-24T05:01:33.186" v="1052" actId="478"/>
          <ac:spMkLst>
            <pc:docMk/>
            <pc:sldMk cId="1857099727" sldId="501"/>
            <ac:spMk id="15" creationId="{2F5F18E5-2B4D-0E58-3000-5B3840987CEA}"/>
          </ac:spMkLst>
        </pc:spChg>
        <pc:spChg chg="del">
          <ac:chgData name="Herbert Xin" userId="e9a22dce-685b-4760-b3ee-62caa91fb046" providerId="ADAL" clId="{515CC5DE-27B9-D549-BD10-98BBA7A5ED98}" dt="2024-03-24T05:01:33.186" v="1052" actId="478"/>
          <ac:spMkLst>
            <pc:docMk/>
            <pc:sldMk cId="1857099727" sldId="501"/>
            <ac:spMk id="16" creationId="{338939AD-84CD-9FF6-2CEE-52B31DB0B466}"/>
          </ac:spMkLst>
        </pc:spChg>
      </pc:sldChg>
      <pc:sldChg chg="delSp add mod">
        <pc:chgData name="Herbert Xin" userId="e9a22dce-685b-4760-b3ee-62caa91fb046" providerId="ADAL" clId="{515CC5DE-27B9-D549-BD10-98BBA7A5ED98}" dt="2024-03-24T05:01:40.261" v="1055" actId="478"/>
        <pc:sldMkLst>
          <pc:docMk/>
          <pc:sldMk cId="2842549783" sldId="502"/>
        </pc:sldMkLst>
        <pc:spChg chg="del">
          <ac:chgData name="Herbert Xin" userId="e9a22dce-685b-4760-b3ee-62caa91fb046" providerId="ADAL" clId="{515CC5DE-27B9-D549-BD10-98BBA7A5ED98}" dt="2024-03-24T05:01:40.261" v="1055" actId="478"/>
          <ac:spMkLst>
            <pc:docMk/>
            <pc:sldMk cId="2842549783" sldId="502"/>
            <ac:spMk id="10" creationId="{D4BC125F-B2A3-83BB-335B-59FBF823033D}"/>
          </ac:spMkLst>
        </pc:spChg>
        <pc:spChg chg="del">
          <ac:chgData name="Herbert Xin" userId="e9a22dce-685b-4760-b3ee-62caa91fb046" providerId="ADAL" clId="{515CC5DE-27B9-D549-BD10-98BBA7A5ED98}" dt="2024-03-24T05:01:40.261" v="1055" actId="478"/>
          <ac:spMkLst>
            <pc:docMk/>
            <pc:sldMk cId="2842549783" sldId="502"/>
            <ac:spMk id="11" creationId="{3B80B5D7-9494-3A5E-4EA8-0CD31D026581}"/>
          </ac:spMkLst>
        </pc:spChg>
        <pc:spChg chg="del">
          <ac:chgData name="Herbert Xin" userId="e9a22dce-685b-4760-b3ee-62caa91fb046" providerId="ADAL" clId="{515CC5DE-27B9-D549-BD10-98BBA7A5ED98}" dt="2024-03-24T05:01:40.261" v="1055" actId="478"/>
          <ac:spMkLst>
            <pc:docMk/>
            <pc:sldMk cId="2842549783" sldId="502"/>
            <ac:spMk id="12" creationId="{F7C7EE21-C431-D5C9-6385-73D8046330BD}"/>
          </ac:spMkLst>
        </pc:spChg>
        <pc:spChg chg="del">
          <ac:chgData name="Herbert Xin" userId="e9a22dce-685b-4760-b3ee-62caa91fb046" providerId="ADAL" clId="{515CC5DE-27B9-D549-BD10-98BBA7A5ED98}" dt="2024-03-24T05:01:40.261" v="1055" actId="478"/>
          <ac:spMkLst>
            <pc:docMk/>
            <pc:sldMk cId="2842549783" sldId="502"/>
            <ac:spMk id="13" creationId="{307AA3BC-13A1-1C45-73F6-7B30D90B801C}"/>
          </ac:spMkLst>
        </pc:spChg>
        <pc:spChg chg="del">
          <ac:chgData name="Herbert Xin" userId="e9a22dce-685b-4760-b3ee-62caa91fb046" providerId="ADAL" clId="{515CC5DE-27B9-D549-BD10-98BBA7A5ED98}" dt="2024-03-24T05:01:40.261" v="1055" actId="478"/>
          <ac:spMkLst>
            <pc:docMk/>
            <pc:sldMk cId="2842549783" sldId="502"/>
            <ac:spMk id="14" creationId="{4A2C36BE-2731-330C-A52D-8D7029C44DCB}"/>
          </ac:spMkLst>
        </pc:spChg>
        <pc:spChg chg="del">
          <ac:chgData name="Herbert Xin" userId="e9a22dce-685b-4760-b3ee-62caa91fb046" providerId="ADAL" clId="{515CC5DE-27B9-D549-BD10-98BBA7A5ED98}" dt="2024-03-24T05:01:40.261" v="1055" actId="478"/>
          <ac:spMkLst>
            <pc:docMk/>
            <pc:sldMk cId="2842549783" sldId="502"/>
            <ac:spMk id="15" creationId="{2F5F18E5-2B4D-0E58-3000-5B3840987CEA}"/>
          </ac:spMkLst>
        </pc:spChg>
        <pc:spChg chg="del">
          <ac:chgData name="Herbert Xin" userId="e9a22dce-685b-4760-b3ee-62caa91fb046" providerId="ADAL" clId="{515CC5DE-27B9-D549-BD10-98BBA7A5ED98}" dt="2024-03-24T05:01:40.261" v="1055" actId="478"/>
          <ac:spMkLst>
            <pc:docMk/>
            <pc:sldMk cId="2842549783" sldId="502"/>
            <ac:spMk id="16" creationId="{338939AD-84CD-9FF6-2CEE-52B31DB0B466}"/>
          </ac:spMkLst>
        </pc:spChg>
      </pc:sldChg>
      <pc:sldChg chg="delSp add mod">
        <pc:chgData name="Herbert Xin" userId="e9a22dce-685b-4760-b3ee-62caa91fb046" providerId="ADAL" clId="{515CC5DE-27B9-D549-BD10-98BBA7A5ED98}" dt="2024-03-24T05:01:44.311" v="1056" actId="478"/>
        <pc:sldMkLst>
          <pc:docMk/>
          <pc:sldMk cId="3862985506" sldId="503"/>
        </pc:sldMkLst>
        <pc:spChg chg="del">
          <ac:chgData name="Herbert Xin" userId="e9a22dce-685b-4760-b3ee-62caa91fb046" providerId="ADAL" clId="{515CC5DE-27B9-D549-BD10-98BBA7A5ED98}" dt="2024-03-24T05:01:44.311" v="1056" actId="478"/>
          <ac:spMkLst>
            <pc:docMk/>
            <pc:sldMk cId="3862985506" sldId="503"/>
            <ac:spMk id="11" creationId="{3B80B5D7-9494-3A5E-4EA8-0CD31D026581}"/>
          </ac:spMkLst>
        </pc:spChg>
        <pc:spChg chg="del">
          <ac:chgData name="Herbert Xin" userId="e9a22dce-685b-4760-b3ee-62caa91fb046" providerId="ADAL" clId="{515CC5DE-27B9-D549-BD10-98BBA7A5ED98}" dt="2024-03-24T05:01:44.311" v="1056" actId="478"/>
          <ac:spMkLst>
            <pc:docMk/>
            <pc:sldMk cId="3862985506" sldId="503"/>
            <ac:spMk id="12" creationId="{F7C7EE21-C431-D5C9-6385-73D8046330BD}"/>
          </ac:spMkLst>
        </pc:spChg>
        <pc:spChg chg="del">
          <ac:chgData name="Herbert Xin" userId="e9a22dce-685b-4760-b3ee-62caa91fb046" providerId="ADAL" clId="{515CC5DE-27B9-D549-BD10-98BBA7A5ED98}" dt="2024-03-24T05:01:44.311" v="1056" actId="478"/>
          <ac:spMkLst>
            <pc:docMk/>
            <pc:sldMk cId="3862985506" sldId="503"/>
            <ac:spMk id="13" creationId="{307AA3BC-13A1-1C45-73F6-7B30D90B801C}"/>
          </ac:spMkLst>
        </pc:spChg>
        <pc:spChg chg="del">
          <ac:chgData name="Herbert Xin" userId="e9a22dce-685b-4760-b3ee-62caa91fb046" providerId="ADAL" clId="{515CC5DE-27B9-D549-BD10-98BBA7A5ED98}" dt="2024-03-24T05:01:44.311" v="1056" actId="478"/>
          <ac:spMkLst>
            <pc:docMk/>
            <pc:sldMk cId="3862985506" sldId="503"/>
            <ac:spMk id="14" creationId="{4A2C36BE-2731-330C-A52D-8D7029C44DCB}"/>
          </ac:spMkLst>
        </pc:spChg>
        <pc:spChg chg="del">
          <ac:chgData name="Herbert Xin" userId="e9a22dce-685b-4760-b3ee-62caa91fb046" providerId="ADAL" clId="{515CC5DE-27B9-D549-BD10-98BBA7A5ED98}" dt="2024-03-24T05:01:44.311" v="1056" actId="478"/>
          <ac:spMkLst>
            <pc:docMk/>
            <pc:sldMk cId="3862985506" sldId="503"/>
            <ac:spMk id="15" creationId="{2F5F18E5-2B4D-0E58-3000-5B3840987CEA}"/>
          </ac:spMkLst>
        </pc:spChg>
        <pc:spChg chg="del">
          <ac:chgData name="Herbert Xin" userId="e9a22dce-685b-4760-b3ee-62caa91fb046" providerId="ADAL" clId="{515CC5DE-27B9-D549-BD10-98BBA7A5ED98}" dt="2024-03-24T05:01:44.311" v="1056" actId="478"/>
          <ac:spMkLst>
            <pc:docMk/>
            <pc:sldMk cId="3862985506" sldId="503"/>
            <ac:spMk id="16" creationId="{338939AD-84CD-9FF6-2CEE-52B31DB0B466}"/>
          </ac:spMkLst>
        </pc:spChg>
      </pc:sldChg>
      <pc:sldChg chg="delSp modSp add mod">
        <pc:chgData name="Herbert Xin" userId="e9a22dce-685b-4760-b3ee-62caa91fb046" providerId="ADAL" clId="{515CC5DE-27B9-D549-BD10-98BBA7A5ED98}" dt="2024-03-24T05:01:51.067" v="1059" actId="478"/>
        <pc:sldMkLst>
          <pc:docMk/>
          <pc:sldMk cId="1881129294" sldId="504"/>
        </pc:sldMkLst>
        <pc:spChg chg="del mod">
          <ac:chgData name="Herbert Xin" userId="e9a22dce-685b-4760-b3ee-62caa91fb046" providerId="ADAL" clId="{515CC5DE-27B9-D549-BD10-98BBA7A5ED98}" dt="2024-03-24T05:01:51.067" v="1059" actId="478"/>
          <ac:spMkLst>
            <pc:docMk/>
            <pc:sldMk cId="1881129294" sldId="504"/>
            <ac:spMk id="12" creationId="{F7C7EE21-C431-D5C9-6385-73D8046330BD}"/>
          </ac:spMkLst>
        </pc:spChg>
        <pc:spChg chg="del">
          <ac:chgData name="Herbert Xin" userId="e9a22dce-685b-4760-b3ee-62caa91fb046" providerId="ADAL" clId="{515CC5DE-27B9-D549-BD10-98BBA7A5ED98}" dt="2024-03-24T05:01:51.067" v="1059" actId="478"/>
          <ac:spMkLst>
            <pc:docMk/>
            <pc:sldMk cId="1881129294" sldId="504"/>
            <ac:spMk id="13" creationId="{307AA3BC-13A1-1C45-73F6-7B30D90B801C}"/>
          </ac:spMkLst>
        </pc:spChg>
        <pc:spChg chg="del">
          <ac:chgData name="Herbert Xin" userId="e9a22dce-685b-4760-b3ee-62caa91fb046" providerId="ADAL" clId="{515CC5DE-27B9-D549-BD10-98BBA7A5ED98}" dt="2024-03-24T05:01:51.067" v="1059" actId="478"/>
          <ac:spMkLst>
            <pc:docMk/>
            <pc:sldMk cId="1881129294" sldId="504"/>
            <ac:spMk id="14" creationId="{4A2C36BE-2731-330C-A52D-8D7029C44DCB}"/>
          </ac:spMkLst>
        </pc:spChg>
        <pc:spChg chg="del">
          <ac:chgData name="Herbert Xin" userId="e9a22dce-685b-4760-b3ee-62caa91fb046" providerId="ADAL" clId="{515CC5DE-27B9-D549-BD10-98BBA7A5ED98}" dt="2024-03-24T05:01:51.067" v="1059" actId="478"/>
          <ac:spMkLst>
            <pc:docMk/>
            <pc:sldMk cId="1881129294" sldId="504"/>
            <ac:spMk id="15" creationId="{2F5F18E5-2B4D-0E58-3000-5B3840987CEA}"/>
          </ac:spMkLst>
        </pc:spChg>
        <pc:spChg chg="del">
          <ac:chgData name="Herbert Xin" userId="e9a22dce-685b-4760-b3ee-62caa91fb046" providerId="ADAL" clId="{515CC5DE-27B9-D549-BD10-98BBA7A5ED98}" dt="2024-03-24T05:01:51.067" v="1059" actId="478"/>
          <ac:spMkLst>
            <pc:docMk/>
            <pc:sldMk cId="1881129294" sldId="504"/>
            <ac:spMk id="16" creationId="{338939AD-84CD-9FF6-2CEE-52B31DB0B466}"/>
          </ac:spMkLst>
        </pc:spChg>
      </pc:sldChg>
      <pc:sldChg chg="delSp add mod">
        <pc:chgData name="Herbert Xin" userId="e9a22dce-685b-4760-b3ee-62caa91fb046" providerId="ADAL" clId="{515CC5DE-27B9-D549-BD10-98BBA7A5ED98}" dt="2024-03-24T05:01:57.435" v="1061" actId="478"/>
        <pc:sldMkLst>
          <pc:docMk/>
          <pc:sldMk cId="3441246117" sldId="505"/>
        </pc:sldMkLst>
        <pc:spChg chg="del">
          <ac:chgData name="Herbert Xin" userId="e9a22dce-685b-4760-b3ee-62caa91fb046" providerId="ADAL" clId="{515CC5DE-27B9-D549-BD10-98BBA7A5ED98}" dt="2024-03-24T05:01:54.417" v="1060" actId="478"/>
          <ac:spMkLst>
            <pc:docMk/>
            <pc:sldMk cId="3441246117" sldId="505"/>
            <ac:spMk id="13" creationId="{307AA3BC-13A1-1C45-73F6-7B30D90B801C}"/>
          </ac:spMkLst>
        </pc:spChg>
        <pc:spChg chg="del">
          <ac:chgData name="Herbert Xin" userId="e9a22dce-685b-4760-b3ee-62caa91fb046" providerId="ADAL" clId="{515CC5DE-27B9-D549-BD10-98BBA7A5ED98}" dt="2024-03-24T05:01:57.435" v="1061" actId="478"/>
          <ac:spMkLst>
            <pc:docMk/>
            <pc:sldMk cId="3441246117" sldId="505"/>
            <ac:spMk id="14" creationId="{4A2C36BE-2731-330C-A52D-8D7029C44DCB}"/>
          </ac:spMkLst>
        </pc:spChg>
        <pc:spChg chg="del">
          <ac:chgData name="Herbert Xin" userId="e9a22dce-685b-4760-b3ee-62caa91fb046" providerId="ADAL" clId="{515CC5DE-27B9-D549-BD10-98BBA7A5ED98}" dt="2024-03-24T05:01:54.417" v="1060" actId="478"/>
          <ac:spMkLst>
            <pc:docMk/>
            <pc:sldMk cId="3441246117" sldId="505"/>
            <ac:spMk id="15" creationId="{2F5F18E5-2B4D-0E58-3000-5B3840987CEA}"/>
          </ac:spMkLst>
        </pc:spChg>
        <pc:spChg chg="del">
          <ac:chgData name="Herbert Xin" userId="e9a22dce-685b-4760-b3ee-62caa91fb046" providerId="ADAL" clId="{515CC5DE-27B9-D549-BD10-98BBA7A5ED98}" dt="2024-03-24T05:01:54.417" v="1060" actId="478"/>
          <ac:spMkLst>
            <pc:docMk/>
            <pc:sldMk cId="3441246117" sldId="505"/>
            <ac:spMk id="16" creationId="{338939AD-84CD-9FF6-2CEE-52B31DB0B466}"/>
          </ac:spMkLst>
        </pc:spChg>
      </pc:sldChg>
      <pc:sldChg chg="delSp add mod">
        <pc:chgData name="Herbert Xin" userId="e9a22dce-685b-4760-b3ee-62caa91fb046" providerId="ADAL" clId="{515CC5DE-27B9-D549-BD10-98BBA7A5ED98}" dt="2024-03-24T05:02:07.950" v="1063" actId="478"/>
        <pc:sldMkLst>
          <pc:docMk/>
          <pc:sldMk cId="3907993773" sldId="506"/>
        </pc:sldMkLst>
        <pc:spChg chg="del">
          <ac:chgData name="Herbert Xin" userId="e9a22dce-685b-4760-b3ee-62caa91fb046" providerId="ADAL" clId="{515CC5DE-27B9-D549-BD10-98BBA7A5ED98}" dt="2024-03-24T05:02:07.950" v="1063" actId="478"/>
          <ac:spMkLst>
            <pc:docMk/>
            <pc:sldMk cId="3907993773" sldId="506"/>
            <ac:spMk id="14" creationId="{4A2C36BE-2731-330C-A52D-8D7029C44DCB}"/>
          </ac:spMkLst>
        </pc:spChg>
        <pc:spChg chg="del">
          <ac:chgData name="Herbert Xin" userId="e9a22dce-685b-4760-b3ee-62caa91fb046" providerId="ADAL" clId="{515CC5DE-27B9-D549-BD10-98BBA7A5ED98}" dt="2024-03-24T05:02:07.950" v="1063" actId="478"/>
          <ac:spMkLst>
            <pc:docMk/>
            <pc:sldMk cId="3907993773" sldId="506"/>
            <ac:spMk id="15" creationId="{2F5F18E5-2B4D-0E58-3000-5B3840987CEA}"/>
          </ac:spMkLst>
        </pc:spChg>
        <pc:spChg chg="del">
          <ac:chgData name="Herbert Xin" userId="e9a22dce-685b-4760-b3ee-62caa91fb046" providerId="ADAL" clId="{515CC5DE-27B9-D549-BD10-98BBA7A5ED98}" dt="2024-03-24T05:02:07.950" v="1063" actId="478"/>
          <ac:spMkLst>
            <pc:docMk/>
            <pc:sldMk cId="3907993773" sldId="506"/>
            <ac:spMk id="16" creationId="{338939AD-84CD-9FF6-2CEE-52B31DB0B466}"/>
          </ac:spMkLst>
        </pc:spChg>
      </pc:sldChg>
      <pc:sldChg chg="delSp add mod ord">
        <pc:chgData name="Herbert Xin" userId="e9a22dce-685b-4760-b3ee-62caa91fb046" providerId="ADAL" clId="{515CC5DE-27B9-D549-BD10-98BBA7A5ED98}" dt="2024-03-24T05:19:10.786" v="1251" actId="20578"/>
        <pc:sldMkLst>
          <pc:docMk/>
          <pc:sldMk cId="2317616519" sldId="507"/>
        </pc:sldMkLst>
        <pc:spChg chg="del">
          <ac:chgData name="Herbert Xin" userId="e9a22dce-685b-4760-b3ee-62caa91fb046" providerId="ADAL" clId="{515CC5DE-27B9-D549-BD10-98BBA7A5ED98}" dt="2024-03-24T05:01:07.091" v="1044" actId="478"/>
          <ac:spMkLst>
            <pc:docMk/>
            <pc:sldMk cId="2317616519" sldId="507"/>
            <ac:spMk id="4" creationId="{39BDFB2A-414B-442C-7264-63CD4C18C054}"/>
          </ac:spMkLst>
        </pc:spChg>
      </pc:sldChg>
      <pc:sldChg chg="delSp add mod">
        <pc:chgData name="Herbert Xin" userId="e9a22dce-685b-4760-b3ee-62caa91fb046" providerId="ADAL" clId="{515CC5DE-27B9-D549-BD10-98BBA7A5ED98}" dt="2024-03-24T05:02:21.441" v="1067" actId="478"/>
        <pc:sldMkLst>
          <pc:docMk/>
          <pc:sldMk cId="3187271640" sldId="508"/>
        </pc:sldMkLst>
        <pc:spChg chg="del">
          <ac:chgData name="Herbert Xin" userId="e9a22dce-685b-4760-b3ee-62caa91fb046" providerId="ADAL" clId="{515CC5DE-27B9-D549-BD10-98BBA7A5ED98}" dt="2024-03-24T05:02:20.261" v="1066" actId="478"/>
          <ac:spMkLst>
            <pc:docMk/>
            <pc:sldMk cId="3187271640" sldId="508"/>
            <ac:spMk id="15" creationId="{2F5F18E5-2B4D-0E58-3000-5B3840987CEA}"/>
          </ac:spMkLst>
        </pc:spChg>
        <pc:spChg chg="del">
          <ac:chgData name="Herbert Xin" userId="e9a22dce-685b-4760-b3ee-62caa91fb046" providerId="ADAL" clId="{515CC5DE-27B9-D549-BD10-98BBA7A5ED98}" dt="2024-03-24T05:02:21.441" v="1067" actId="478"/>
          <ac:spMkLst>
            <pc:docMk/>
            <pc:sldMk cId="3187271640" sldId="508"/>
            <ac:spMk id="16" creationId="{338939AD-84CD-9FF6-2CEE-52B31DB0B466}"/>
          </ac:spMkLst>
        </pc:spChg>
      </pc:sldChg>
      <pc:sldChg chg="delSp add mod">
        <pc:chgData name="Herbert Xin" userId="e9a22dce-685b-4760-b3ee-62caa91fb046" providerId="ADAL" clId="{515CC5DE-27B9-D549-BD10-98BBA7A5ED98}" dt="2024-03-24T05:02:24.436" v="1068" actId="478"/>
        <pc:sldMkLst>
          <pc:docMk/>
          <pc:sldMk cId="1791157993" sldId="509"/>
        </pc:sldMkLst>
        <pc:spChg chg="del">
          <ac:chgData name="Herbert Xin" userId="e9a22dce-685b-4760-b3ee-62caa91fb046" providerId="ADAL" clId="{515CC5DE-27B9-D549-BD10-98BBA7A5ED98}" dt="2024-03-24T05:02:24.436" v="1068" actId="478"/>
          <ac:spMkLst>
            <pc:docMk/>
            <pc:sldMk cId="1791157993" sldId="509"/>
            <ac:spMk id="16" creationId="{338939AD-84CD-9FF6-2CEE-52B31DB0B466}"/>
          </ac:spMkLst>
        </pc:spChg>
      </pc:sldChg>
      <pc:sldChg chg="add">
        <pc:chgData name="Herbert Xin" userId="e9a22dce-685b-4760-b3ee-62caa91fb046" providerId="ADAL" clId="{515CC5DE-27B9-D549-BD10-98BBA7A5ED98}" dt="2024-03-24T05:02:15.210" v="1065" actId="2890"/>
        <pc:sldMkLst>
          <pc:docMk/>
          <pc:sldMk cId="2731498624" sldId="510"/>
        </pc:sldMkLst>
      </pc:sldChg>
      <pc:sldChg chg="addSp modSp new mod modTransition">
        <pc:chgData name="Herbert Xin" userId="e9a22dce-685b-4760-b3ee-62caa91fb046" providerId="ADAL" clId="{515CC5DE-27B9-D549-BD10-98BBA7A5ED98}" dt="2024-03-24T05:16:45.048" v="1250" actId="20577"/>
        <pc:sldMkLst>
          <pc:docMk/>
          <pc:sldMk cId="479568068" sldId="511"/>
        </pc:sldMkLst>
        <pc:spChg chg="mod">
          <ac:chgData name="Herbert Xin" userId="e9a22dce-685b-4760-b3ee-62caa91fb046" providerId="ADAL" clId="{515CC5DE-27B9-D549-BD10-98BBA7A5ED98}" dt="2024-03-24T05:14:45.156" v="1184" actId="313"/>
          <ac:spMkLst>
            <pc:docMk/>
            <pc:sldMk cId="479568068" sldId="511"/>
            <ac:spMk id="2" creationId="{BE56D70C-B6CD-ADF3-BD2F-222C5E86BEC8}"/>
          </ac:spMkLst>
        </pc:spChg>
        <pc:spChg chg="add mod">
          <ac:chgData name="Herbert Xin" userId="e9a22dce-685b-4760-b3ee-62caa91fb046" providerId="ADAL" clId="{515CC5DE-27B9-D549-BD10-98BBA7A5ED98}" dt="2024-03-24T05:16:45.048" v="1250" actId="20577"/>
          <ac:spMkLst>
            <pc:docMk/>
            <pc:sldMk cId="479568068" sldId="511"/>
            <ac:spMk id="3" creationId="{0079B27B-87B1-A961-1AE7-10029D396584}"/>
          </ac:spMkLst>
        </pc:spChg>
      </pc:sldChg>
      <pc:sldChg chg="add modTransition">
        <pc:chgData name="Herbert Xin" userId="e9a22dce-685b-4760-b3ee-62caa91fb046" providerId="ADAL" clId="{515CC5DE-27B9-D549-BD10-98BBA7A5ED98}" dt="2024-03-24T05:16:41.980" v="1248"/>
        <pc:sldMkLst>
          <pc:docMk/>
          <pc:sldMk cId="1239007858" sldId="512"/>
        </pc:sldMkLst>
      </pc:sldChg>
      <pc:sldChg chg="modSp new del mod">
        <pc:chgData name="Herbert Xin" userId="e9a22dce-685b-4760-b3ee-62caa91fb046" providerId="ADAL" clId="{515CC5DE-27B9-D549-BD10-98BBA7A5ED98}" dt="2024-03-24T05:15:30.175" v="1190" actId="2696"/>
        <pc:sldMkLst>
          <pc:docMk/>
          <pc:sldMk cId="2760783431" sldId="512"/>
        </pc:sldMkLst>
        <pc:spChg chg="mod">
          <ac:chgData name="Herbert Xin" userId="e9a22dce-685b-4760-b3ee-62caa91fb046" providerId="ADAL" clId="{515CC5DE-27B9-D549-BD10-98BBA7A5ED98}" dt="2024-03-24T05:15:28.398" v="1189"/>
          <ac:spMkLst>
            <pc:docMk/>
            <pc:sldMk cId="2760783431" sldId="512"/>
            <ac:spMk id="2" creationId="{83EF0BEA-EBC7-D377-A1ED-B69751414E53}"/>
          </ac:spMkLst>
        </pc:spChg>
      </pc:sldChg>
      <pc:sldChg chg="addSp delSp modSp add mod">
        <pc:chgData name="Herbert Xin" userId="e9a22dce-685b-4760-b3ee-62caa91fb046" providerId="ADAL" clId="{515CC5DE-27B9-D549-BD10-98BBA7A5ED98}" dt="2024-03-24T22:23:10.826" v="1388"/>
        <pc:sldMkLst>
          <pc:docMk/>
          <pc:sldMk cId="529226570" sldId="513"/>
        </pc:sldMkLst>
        <pc:spChg chg="del">
          <ac:chgData name="Herbert Xin" userId="e9a22dce-685b-4760-b3ee-62caa91fb046" providerId="ADAL" clId="{515CC5DE-27B9-D549-BD10-98BBA7A5ED98}" dt="2024-03-24T22:23:10.523" v="1386" actId="478"/>
          <ac:spMkLst>
            <pc:docMk/>
            <pc:sldMk cId="529226570" sldId="513"/>
            <ac:spMk id="13" creationId="{0D6AE704-21B9-AF34-9952-3140C7646079}"/>
          </ac:spMkLst>
        </pc:spChg>
        <pc:spChg chg="del">
          <ac:chgData name="Herbert Xin" userId="e9a22dce-685b-4760-b3ee-62caa91fb046" providerId="ADAL" clId="{515CC5DE-27B9-D549-BD10-98BBA7A5ED98}" dt="2024-03-24T22:23:10.523" v="1386" actId="478"/>
          <ac:spMkLst>
            <pc:docMk/>
            <pc:sldMk cId="529226570" sldId="513"/>
            <ac:spMk id="14" creationId="{2D1FE52F-1CFC-3D1B-DA57-94571E9AA5CE}"/>
          </ac:spMkLst>
        </pc:spChg>
        <pc:spChg chg="del">
          <ac:chgData name="Herbert Xin" userId="e9a22dce-685b-4760-b3ee-62caa91fb046" providerId="ADAL" clId="{515CC5DE-27B9-D549-BD10-98BBA7A5ED98}" dt="2024-03-24T22:23:10.523" v="1386" actId="478"/>
          <ac:spMkLst>
            <pc:docMk/>
            <pc:sldMk cId="529226570" sldId="513"/>
            <ac:spMk id="15" creationId="{B0580ED8-A643-6BE4-123B-3EBAC809A951}"/>
          </ac:spMkLst>
        </pc:spChg>
        <pc:spChg chg="add del mod">
          <ac:chgData name="Herbert Xin" userId="e9a22dce-685b-4760-b3ee-62caa91fb046" providerId="ADAL" clId="{515CC5DE-27B9-D549-BD10-98BBA7A5ED98}" dt="2024-03-24T22:23:10.826" v="1388"/>
          <ac:spMkLst>
            <pc:docMk/>
            <pc:sldMk cId="529226570" sldId="513"/>
            <ac:spMk id="16" creationId="{838FE307-D8A5-3452-EF2D-4706AE4E32F4}"/>
          </ac:spMkLst>
        </pc:spChg>
      </pc:sldChg>
      <pc:sldChg chg="delSp add mod">
        <pc:chgData name="Herbert Xin" userId="e9a22dce-685b-4760-b3ee-62caa91fb046" providerId="ADAL" clId="{515CC5DE-27B9-D549-BD10-98BBA7A5ED98}" dt="2024-03-24T22:23:13.675" v="1389" actId="478"/>
        <pc:sldMkLst>
          <pc:docMk/>
          <pc:sldMk cId="1530459011" sldId="514"/>
        </pc:sldMkLst>
        <pc:spChg chg="del">
          <ac:chgData name="Herbert Xin" userId="e9a22dce-685b-4760-b3ee-62caa91fb046" providerId="ADAL" clId="{515CC5DE-27B9-D549-BD10-98BBA7A5ED98}" dt="2024-03-24T22:23:13.675" v="1389" actId="478"/>
          <ac:spMkLst>
            <pc:docMk/>
            <pc:sldMk cId="1530459011" sldId="514"/>
            <ac:spMk id="14" creationId="{2D1FE52F-1CFC-3D1B-DA57-94571E9AA5CE}"/>
          </ac:spMkLst>
        </pc:spChg>
        <pc:spChg chg="del">
          <ac:chgData name="Herbert Xin" userId="e9a22dce-685b-4760-b3ee-62caa91fb046" providerId="ADAL" clId="{515CC5DE-27B9-D549-BD10-98BBA7A5ED98}" dt="2024-03-24T22:23:13.675" v="1389" actId="478"/>
          <ac:spMkLst>
            <pc:docMk/>
            <pc:sldMk cId="1530459011" sldId="514"/>
            <ac:spMk id="15" creationId="{B0580ED8-A643-6BE4-123B-3EBAC809A951}"/>
          </ac:spMkLst>
        </pc:spChg>
      </pc:sldChg>
      <pc:sldChg chg="add">
        <pc:chgData name="Herbert Xin" userId="e9a22dce-685b-4760-b3ee-62caa91fb046" providerId="ADAL" clId="{515CC5DE-27B9-D549-BD10-98BBA7A5ED98}" dt="2024-03-24T22:22:59.115" v="1383" actId="2890"/>
        <pc:sldMkLst>
          <pc:docMk/>
          <pc:sldMk cId="1331282311" sldId="515"/>
        </pc:sldMkLst>
      </pc:sldChg>
      <pc:sldChg chg="delSp add mod ord">
        <pc:chgData name="Herbert Xin" userId="e9a22dce-685b-4760-b3ee-62caa91fb046" providerId="ADAL" clId="{515CC5DE-27B9-D549-BD10-98BBA7A5ED98}" dt="2024-03-24T22:23:26.652" v="1392" actId="20578"/>
        <pc:sldMkLst>
          <pc:docMk/>
          <pc:sldMk cId="1808545709" sldId="516"/>
        </pc:sldMkLst>
        <pc:spChg chg="del">
          <ac:chgData name="Herbert Xin" userId="e9a22dce-685b-4760-b3ee-62caa91fb046" providerId="ADAL" clId="{515CC5DE-27B9-D549-BD10-98BBA7A5ED98}" dt="2024-03-24T22:23:20.025" v="1391" actId="478"/>
          <ac:spMkLst>
            <pc:docMk/>
            <pc:sldMk cId="1808545709" sldId="516"/>
            <ac:spMk id="15" creationId="{B0580ED8-A643-6BE4-123B-3EBAC809A951}"/>
          </ac:spMkLst>
        </pc:spChg>
      </pc:sldChg>
    </pc:docChg>
  </pc:docChgLst>
  <pc:docChgLst>
    <pc:chgData name="Herbert Xin" userId="S::wei.xin@sydney.edu.au::e9a22dce-685b-4760-b3ee-62caa91fb046" providerId="AD" clId="Web-{E5EA156B-0CF3-F76B-0CC8-66A13B9C28AD}"/>
    <pc:docChg chg="modSld">
      <pc:chgData name="Herbert Xin" userId="S::wei.xin@sydney.edu.au::e9a22dce-685b-4760-b3ee-62caa91fb046" providerId="AD" clId="Web-{E5EA156B-0CF3-F76B-0CC8-66A13B9C28AD}" dt="2024-03-26T02:56:36.891" v="1" actId="1076"/>
      <pc:docMkLst>
        <pc:docMk/>
      </pc:docMkLst>
      <pc:sldChg chg="modSp">
        <pc:chgData name="Herbert Xin" userId="S::wei.xin@sydney.edu.au::e9a22dce-685b-4760-b3ee-62caa91fb046" providerId="AD" clId="Web-{E5EA156B-0CF3-F76B-0CC8-66A13B9C28AD}" dt="2024-03-26T02:56:36.891" v="1" actId="1076"/>
        <pc:sldMkLst>
          <pc:docMk/>
          <pc:sldMk cId="1004289547" sldId="459"/>
        </pc:sldMkLst>
        <pc:spChg chg="mod">
          <ac:chgData name="Herbert Xin" userId="S::wei.xin@sydney.edu.au::e9a22dce-685b-4760-b3ee-62caa91fb046" providerId="AD" clId="Web-{E5EA156B-0CF3-F76B-0CC8-66A13B9C28AD}" dt="2024-03-26T02:56:36.891" v="1" actId="1076"/>
          <ac:spMkLst>
            <pc:docMk/>
            <pc:sldMk cId="1004289547" sldId="459"/>
            <ac:spMk id="3" creationId="{85D9E664-B7A3-612E-6C9A-C60D9D668C1A}"/>
          </ac:spMkLst>
        </pc:spChg>
      </pc:sldChg>
    </pc:docChg>
  </pc:docChgLst>
  <pc:docChgLst>
    <pc:chgData name="Herbert Xin" userId="e9a22dce-685b-4760-b3ee-62caa91fb046" providerId="ADAL" clId="{2513FF00-7A5D-4190-B1D5-26B78FA0C51F}"/>
    <pc:docChg chg="undo custSel addSld delSld modSld sldOrd">
      <pc:chgData name="Herbert Xin" userId="e9a22dce-685b-4760-b3ee-62caa91fb046" providerId="ADAL" clId="{2513FF00-7A5D-4190-B1D5-26B78FA0C51F}" dt="2024-03-19T06:48:28.345" v="1118" actId="1036"/>
      <pc:docMkLst>
        <pc:docMk/>
      </pc:docMkLst>
      <pc:sldChg chg="addSp modSp new mod modTransition">
        <pc:chgData name="Herbert Xin" userId="e9a22dce-685b-4760-b3ee-62caa91fb046" providerId="ADAL" clId="{2513FF00-7A5D-4190-B1D5-26B78FA0C51F}" dt="2024-03-19T05:58:44.063" v="76"/>
        <pc:sldMkLst>
          <pc:docMk/>
          <pc:sldMk cId="365589599" sldId="413"/>
        </pc:sldMkLst>
        <pc:spChg chg="mod">
          <ac:chgData name="Herbert Xin" userId="e9a22dce-685b-4760-b3ee-62caa91fb046" providerId="ADAL" clId="{2513FF00-7A5D-4190-B1D5-26B78FA0C51F}" dt="2024-03-19T05:55:21.901" v="17" actId="20577"/>
          <ac:spMkLst>
            <pc:docMk/>
            <pc:sldMk cId="365589599" sldId="413"/>
            <ac:spMk id="2" creationId="{1AE7D5E6-C42A-D990-F7F2-E95441251FB1}"/>
          </ac:spMkLst>
        </pc:spChg>
        <pc:spChg chg="add mod">
          <ac:chgData name="Herbert Xin" userId="e9a22dce-685b-4760-b3ee-62caa91fb046" providerId="ADAL" clId="{2513FF00-7A5D-4190-B1D5-26B78FA0C51F}" dt="2024-03-19T05:55:43.644" v="34" actId="1076"/>
          <ac:spMkLst>
            <pc:docMk/>
            <pc:sldMk cId="365589599" sldId="413"/>
            <ac:spMk id="3" creationId="{52642094-ED1E-DFB7-DF48-D5AFEDD64A1F}"/>
          </ac:spMkLst>
        </pc:spChg>
      </pc:sldChg>
      <pc:sldChg chg="new">
        <pc:chgData name="Herbert Xin" userId="e9a22dce-685b-4760-b3ee-62caa91fb046" providerId="ADAL" clId="{2513FF00-7A5D-4190-B1D5-26B78FA0C51F}" dt="2024-03-19T05:55:55.491" v="35" actId="680"/>
        <pc:sldMkLst>
          <pc:docMk/>
          <pc:sldMk cId="2377187908" sldId="414"/>
        </pc:sldMkLst>
      </pc:sldChg>
      <pc:sldChg chg="delSp modSp new mod modTransition">
        <pc:chgData name="Herbert Xin" userId="e9a22dce-685b-4760-b3ee-62caa91fb046" providerId="ADAL" clId="{2513FF00-7A5D-4190-B1D5-26B78FA0C51F}" dt="2024-03-19T05:58:46.308" v="77"/>
        <pc:sldMkLst>
          <pc:docMk/>
          <pc:sldMk cId="3521789547" sldId="415"/>
        </pc:sldMkLst>
        <pc:spChg chg="mod">
          <ac:chgData name="Herbert Xin" userId="e9a22dce-685b-4760-b3ee-62caa91fb046" providerId="ADAL" clId="{2513FF00-7A5D-4190-B1D5-26B78FA0C51F}" dt="2024-03-19T05:56:17.604" v="54" actId="20577"/>
          <ac:spMkLst>
            <pc:docMk/>
            <pc:sldMk cId="3521789547" sldId="415"/>
            <ac:spMk id="2" creationId="{8C6FC7ED-1315-963B-B584-8A5D3AA61EF5}"/>
          </ac:spMkLst>
        </pc:spChg>
        <pc:spChg chg="del">
          <ac:chgData name="Herbert Xin" userId="e9a22dce-685b-4760-b3ee-62caa91fb046" providerId="ADAL" clId="{2513FF00-7A5D-4190-B1D5-26B78FA0C51F}" dt="2024-03-19T05:56:28.373" v="55" actId="478"/>
          <ac:spMkLst>
            <pc:docMk/>
            <pc:sldMk cId="3521789547" sldId="415"/>
            <ac:spMk id="3" creationId="{21D52DAE-B37F-7346-73B3-E0BFDAB1412F}"/>
          </ac:spMkLst>
        </pc:spChg>
        <pc:spChg chg="del">
          <ac:chgData name="Herbert Xin" userId="e9a22dce-685b-4760-b3ee-62caa91fb046" providerId="ADAL" clId="{2513FF00-7A5D-4190-B1D5-26B78FA0C51F}" dt="2024-03-19T05:56:29.410" v="56" actId="478"/>
          <ac:spMkLst>
            <pc:docMk/>
            <pc:sldMk cId="3521789547" sldId="415"/>
            <ac:spMk id="4" creationId="{9DBBCE20-6AD9-E8B0-4798-8286D9D059BA}"/>
          </ac:spMkLst>
        </pc:spChg>
      </pc:sldChg>
      <pc:sldChg chg="addSp modSp new mod modTransition">
        <pc:chgData name="Herbert Xin" userId="e9a22dce-685b-4760-b3ee-62caa91fb046" providerId="ADAL" clId="{2513FF00-7A5D-4190-B1D5-26B78FA0C51F}" dt="2024-03-19T05:58:48.107" v="78"/>
        <pc:sldMkLst>
          <pc:docMk/>
          <pc:sldMk cId="2204388016" sldId="416"/>
        </pc:sldMkLst>
        <pc:spChg chg="mod">
          <ac:chgData name="Herbert Xin" userId="e9a22dce-685b-4760-b3ee-62caa91fb046" providerId="ADAL" clId="{2513FF00-7A5D-4190-B1D5-26B78FA0C51F}" dt="2024-03-19T05:57:30.322" v="67" actId="20577"/>
          <ac:spMkLst>
            <pc:docMk/>
            <pc:sldMk cId="2204388016" sldId="416"/>
            <ac:spMk id="2" creationId="{816ED8AF-96EA-A92C-F2F6-E2B3B1CF3DDF}"/>
          </ac:spMkLst>
        </pc:spChg>
        <pc:spChg chg="add mod">
          <ac:chgData name="Herbert Xin" userId="e9a22dce-685b-4760-b3ee-62caa91fb046" providerId="ADAL" clId="{2513FF00-7A5D-4190-B1D5-26B78FA0C51F}" dt="2024-03-19T05:58:10.502" v="74" actId="1076"/>
          <ac:spMkLst>
            <pc:docMk/>
            <pc:sldMk cId="2204388016" sldId="416"/>
            <ac:spMk id="3" creationId="{A9240235-814A-D0FA-2F10-FA8AB74E401D}"/>
          </ac:spMkLst>
        </pc:spChg>
      </pc:sldChg>
      <pc:sldChg chg="modSp add mod modTransition">
        <pc:chgData name="Herbert Xin" userId="e9a22dce-685b-4760-b3ee-62caa91fb046" providerId="ADAL" clId="{2513FF00-7A5D-4190-B1D5-26B78FA0C51F}" dt="2024-03-19T05:59:33.744" v="82" actId="13926"/>
        <pc:sldMkLst>
          <pc:docMk/>
          <pc:sldMk cId="2590377917" sldId="417"/>
        </pc:sldMkLst>
        <pc:spChg chg="mod">
          <ac:chgData name="Herbert Xin" userId="e9a22dce-685b-4760-b3ee-62caa91fb046" providerId="ADAL" clId="{2513FF00-7A5D-4190-B1D5-26B78FA0C51F}" dt="2024-03-19T05:59:33.744" v="82" actId="13926"/>
          <ac:spMkLst>
            <pc:docMk/>
            <pc:sldMk cId="2590377917" sldId="417"/>
            <ac:spMk id="3" creationId="{BED61968-8490-CA4F-5093-15E9D20ED28E}"/>
          </ac:spMkLst>
        </pc:spChg>
      </pc:sldChg>
      <pc:sldChg chg="addSp modSp add mod">
        <pc:chgData name="Herbert Xin" userId="e9a22dce-685b-4760-b3ee-62caa91fb046" providerId="ADAL" clId="{2513FF00-7A5D-4190-B1D5-26B78FA0C51F}" dt="2024-03-19T06:13:19.382" v="432" actId="113"/>
        <pc:sldMkLst>
          <pc:docMk/>
          <pc:sldMk cId="2370069974" sldId="418"/>
        </pc:sldMkLst>
        <pc:spChg chg="add mod">
          <ac:chgData name="Herbert Xin" userId="e9a22dce-685b-4760-b3ee-62caa91fb046" providerId="ADAL" clId="{2513FF00-7A5D-4190-B1D5-26B78FA0C51F}" dt="2024-03-19T06:13:19.382" v="432" actId="113"/>
          <ac:spMkLst>
            <pc:docMk/>
            <pc:sldMk cId="2370069974" sldId="418"/>
            <ac:spMk id="4" creationId="{6A2860C6-4EA4-B9B2-57AE-CBADB7A5FDAB}"/>
          </ac:spMkLst>
        </pc:spChg>
      </pc:sldChg>
      <pc:sldChg chg="modSp add mod">
        <pc:chgData name="Herbert Xin" userId="e9a22dce-685b-4760-b3ee-62caa91fb046" providerId="ADAL" clId="{2513FF00-7A5D-4190-B1D5-26B78FA0C51F}" dt="2024-03-19T06:13:16.465" v="431" actId="113"/>
        <pc:sldMkLst>
          <pc:docMk/>
          <pc:sldMk cId="635945121" sldId="419"/>
        </pc:sldMkLst>
        <pc:spChg chg="mod">
          <ac:chgData name="Herbert Xin" userId="e9a22dce-685b-4760-b3ee-62caa91fb046" providerId="ADAL" clId="{2513FF00-7A5D-4190-B1D5-26B78FA0C51F}" dt="2024-03-19T06:13:16.465" v="431" actId="113"/>
          <ac:spMkLst>
            <pc:docMk/>
            <pc:sldMk cId="635945121" sldId="419"/>
            <ac:spMk id="4" creationId="{872BF3CD-6BF8-53F5-B3D0-9A2A55D95D09}"/>
          </ac:spMkLst>
        </pc:spChg>
      </pc:sldChg>
      <pc:sldChg chg="modSp add mod">
        <pc:chgData name="Herbert Xin" userId="e9a22dce-685b-4760-b3ee-62caa91fb046" providerId="ADAL" clId="{2513FF00-7A5D-4190-B1D5-26B78FA0C51F}" dt="2024-03-19T06:13:13.896" v="430" actId="113"/>
        <pc:sldMkLst>
          <pc:docMk/>
          <pc:sldMk cId="1289660778" sldId="420"/>
        </pc:sldMkLst>
        <pc:spChg chg="mod">
          <ac:chgData name="Herbert Xin" userId="e9a22dce-685b-4760-b3ee-62caa91fb046" providerId="ADAL" clId="{2513FF00-7A5D-4190-B1D5-26B78FA0C51F}" dt="2024-03-19T06:13:13.896" v="430" actId="113"/>
          <ac:spMkLst>
            <pc:docMk/>
            <pc:sldMk cId="1289660778" sldId="420"/>
            <ac:spMk id="4" creationId="{854164E5-147A-F7D4-6761-BFC03CE9EBF7}"/>
          </ac:spMkLst>
        </pc:spChg>
      </pc:sldChg>
      <pc:sldChg chg="modSp add mod">
        <pc:chgData name="Herbert Xin" userId="e9a22dce-685b-4760-b3ee-62caa91fb046" providerId="ADAL" clId="{2513FF00-7A5D-4190-B1D5-26B78FA0C51F}" dt="2024-03-19T06:13:11.543" v="429" actId="113"/>
        <pc:sldMkLst>
          <pc:docMk/>
          <pc:sldMk cId="4250973209" sldId="421"/>
        </pc:sldMkLst>
        <pc:spChg chg="mod">
          <ac:chgData name="Herbert Xin" userId="e9a22dce-685b-4760-b3ee-62caa91fb046" providerId="ADAL" clId="{2513FF00-7A5D-4190-B1D5-26B78FA0C51F}" dt="2024-03-19T06:13:11.543" v="429" actId="113"/>
          <ac:spMkLst>
            <pc:docMk/>
            <pc:sldMk cId="4250973209" sldId="421"/>
            <ac:spMk id="4" creationId="{0267F8F2-D346-DFF3-7FB7-CBBD5D0CD415}"/>
          </ac:spMkLst>
        </pc:spChg>
      </pc:sldChg>
      <pc:sldChg chg="modSp add mod">
        <pc:chgData name="Herbert Xin" userId="e9a22dce-685b-4760-b3ee-62caa91fb046" providerId="ADAL" clId="{2513FF00-7A5D-4190-B1D5-26B78FA0C51F}" dt="2024-03-19T06:13:25.623" v="433" actId="113"/>
        <pc:sldMkLst>
          <pc:docMk/>
          <pc:sldMk cId="3364760469" sldId="422"/>
        </pc:sldMkLst>
        <pc:spChg chg="mod">
          <ac:chgData name="Herbert Xin" userId="e9a22dce-685b-4760-b3ee-62caa91fb046" providerId="ADAL" clId="{2513FF00-7A5D-4190-B1D5-26B78FA0C51F}" dt="2024-03-19T06:13:25.623" v="433" actId="113"/>
          <ac:spMkLst>
            <pc:docMk/>
            <pc:sldMk cId="3364760469" sldId="422"/>
            <ac:spMk id="4" creationId="{1F32A4D0-362C-2E13-D25F-D8EFAE5AB6EB}"/>
          </ac:spMkLst>
        </pc:spChg>
      </pc:sldChg>
      <pc:sldChg chg="modSp add mod">
        <pc:chgData name="Herbert Xin" userId="e9a22dce-685b-4760-b3ee-62caa91fb046" providerId="ADAL" clId="{2513FF00-7A5D-4190-B1D5-26B78FA0C51F}" dt="2024-03-19T06:13:29.876" v="434" actId="113"/>
        <pc:sldMkLst>
          <pc:docMk/>
          <pc:sldMk cId="2663065950" sldId="423"/>
        </pc:sldMkLst>
        <pc:spChg chg="mod">
          <ac:chgData name="Herbert Xin" userId="e9a22dce-685b-4760-b3ee-62caa91fb046" providerId="ADAL" clId="{2513FF00-7A5D-4190-B1D5-26B78FA0C51F}" dt="2024-03-19T06:13:29.876" v="434" actId="113"/>
          <ac:spMkLst>
            <pc:docMk/>
            <pc:sldMk cId="2663065950" sldId="423"/>
            <ac:spMk id="4" creationId="{63F49FCE-8FA1-C0EB-E996-FB4D4BC0DF61}"/>
          </ac:spMkLst>
        </pc:spChg>
      </pc:sldChg>
      <pc:sldChg chg="modSp add mod">
        <pc:chgData name="Herbert Xin" userId="e9a22dce-685b-4760-b3ee-62caa91fb046" providerId="ADAL" clId="{2513FF00-7A5D-4190-B1D5-26B78FA0C51F}" dt="2024-03-19T06:15:33.029" v="605" actId="255"/>
        <pc:sldMkLst>
          <pc:docMk/>
          <pc:sldMk cId="3582816222" sldId="424"/>
        </pc:sldMkLst>
        <pc:spChg chg="mod">
          <ac:chgData name="Herbert Xin" userId="e9a22dce-685b-4760-b3ee-62caa91fb046" providerId="ADAL" clId="{2513FF00-7A5D-4190-B1D5-26B78FA0C51F}" dt="2024-03-19T06:15:33.029" v="605" actId="255"/>
          <ac:spMkLst>
            <pc:docMk/>
            <pc:sldMk cId="3582816222" sldId="424"/>
            <ac:spMk id="4" creationId="{383F7051-11F2-9460-2E24-7F5C9741C54F}"/>
          </ac:spMkLst>
        </pc:spChg>
      </pc:sldChg>
      <pc:sldChg chg="modSp add mod">
        <pc:chgData name="Herbert Xin" userId="e9a22dce-685b-4760-b3ee-62caa91fb046" providerId="ADAL" clId="{2513FF00-7A5D-4190-B1D5-26B78FA0C51F}" dt="2024-03-19T06:15:23.809" v="604" actId="20577"/>
        <pc:sldMkLst>
          <pc:docMk/>
          <pc:sldMk cId="1363185534" sldId="425"/>
        </pc:sldMkLst>
        <pc:spChg chg="mod">
          <ac:chgData name="Herbert Xin" userId="e9a22dce-685b-4760-b3ee-62caa91fb046" providerId="ADAL" clId="{2513FF00-7A5D-4190-B1D5-26B78FA0C51F}" dt="2024-03-19T06:15:23.809" v="604" actId="20577"/>
          <ac:spMkLst>
            <pc:docMk/>
            <pc:sldMk cId="1363185534" sldId="425"/>
            <ac:spMk id="4" creationId="{D198F0AE-D626-8E0D-A4D3-81DEAB745CE5}"/>
          </ac:spMkLst>
        </pc:spChg>
      </pc:sldChg>
      <pc:sldChg chg="modSp add mod">
        <pc:chgData name="Herbert Xin" userId="e9a22dce-685b-4760-b3ee-62caa91fb046" providerId="ADAL" clId="{2513FF00-7A5D-4190-B1D5-26B78FA0C51F}" dt="2024-03-19T06:16:09.711" v="651" actId="20577"/>
        <pc:sldMkLst>
          <pc:docMk/>
          <pc:sldMk cId="2536506" sldId="426"/>
        </pc:sldMkLst>
        <pc:spChg chg="mod">
          <ac:chgData name="Herbert Xin" userId="e9a22dce-685b-4760-b3ee-62caa91fb046" providerId="ADAL" clId="{2513FF00-7A5D-4190-B1D5-26B78FA0C51F}" dt="2024-03-19T06:16:09.711" v="651" actId="20577"/>
          <ac:spMkLst>
            <pc:docMk/>
            <pc:sldMk cId="2536506" sldId="426"/>
            <ac:spMk id="4" creationId="{513CEDE5-B546-C977-B486-54FCA3778A00}"/>
          </ac:spMkLst>
        </pc:spChg>
      </pc:sldChg>
      <pc:sldChg chg="addSp modSp new mod modTransition">
        <pc:chgData name="Herbert Xin" userId="e9a22dce-685b-4760-b3ee-62caa91fb046" providerId="ADAL" clId="{2513FF00-7A5D-4190-B1D5-26B78FA0C51F}" dt="2024-03-19T06:23:11.755" v="678" actId="1076"/>
        <pc:sldMkLst>
          <pc:docMk/>
          <pc:sldMk cId="3336835111" sldId="427"/>
        </pc:sldMkLst>
        <pc:spChg chg="mod">
          <ac:chgData name="Herbert Xin" userId="e9a22dce-685b-4760-b3ee-62caa91fb046" providerId="ADAL" clId="{2513FF00-7A5D-4190-B1D5-26B78FA0C51F}" dt="2024-03-19T06:20:43.775" v="663" actId="20577"/>
          <ac:spMkLst>
            <pc:docMk/>
            <pc:sldMk cId="3336835111" sldId="427"/>
            <ac:spMk id="2" creationId="{3A29D937-09CA-0A51-75C3-4C5229EE4136}"/>
          </ac:spMkLst>
        </pc:spChg>
        <pc:spChg chg="add mod">
          <ac:chgData name="Herbert Xin" userId="e9a22dce-685b-4760-b3ee-62caa91fb046" providerId="ADAL" clId="{2513FF00-7A5D-4190-B1D5-26B78FA0C51F}" dt="2024-03-19T06:23:11.755" v="678" actId="1076"/>
          <ac:spMkLst>
            <pc:docMk/>
            <pc:sldMk cId="3336835111" sldId="427"/>
            <ac:spMk id="3" creationId="{91C9A0C9-F83D-1B60-C260-4AE1D0CFEC23}"/>
          </ac:spMkLst>
        </pc:spChg>
        <pc:spChg chg="add mod">
          <ac:chgData name="Herbert Xin" userId="e9a22dce-685b-4760-b3ee-62caa91fb046" providerId="ADAL" clId="{2513FF00-7A5D-4190-B1D5-26B78FA0C51F}" dt="2024-03-19T06:23:11.755" v="678" actId="1076"/>
          <ac:spMkLst>
            <pc:docMk/>
            <pc:sldMk cId="3336835111" sldId="427"/>
            <ac:spMk id="4" creationId="{2472D9B6-9CC8-17A0-EE3D-26C89A32F8D0}"/>
          </ac:spMkLst>
        </pc:spChg>
        <pc:spChg chg="add mod">
          <ac:chgData name="Herbert Xin" userId="e9a22dce-685b-4760-b3ee-62caa91fb046" providerId="ADAL" clId="{2513FF00-7A5D-4190-B1D5-26B78FA0C51F}" dt="2024-03-19T06:23:11.755" v="678" actId="1076"/>
          <ac:spMkLst>
            <pc:docMk/>
            <pc:sldMk cId="3336835111" sldId="427"/>
            <ac:spMk id="5" creationId="{D540DF53-CE1A-C855-BCB3-2D016140AE35}"/>
          </ac:spMkLst>
        </pc:spChg>
        <pc:spChg chg="add mod">
          <ac:chgData name="Herbert Xin" userId="e9a22dce-685b-4760-b3ee-62caa91fb046" providerId="ADAL" clId="{2513FF00-7A5D-4190-B1D5-26B78FA0C51F}" dt="2024-03-19T06:23:11.755" v="678" actId="1076"/>
          <ac:spMkLst>
            <pc:docMk/>
            <pc:sldMk cId="3336835111" sldId="427"/>
            <ac:spMk id="6" creationId="{4FAAF238-EF01-3A07-DDF9-FE2D7B39FE61}"/>
          </ac:spMkLst>
        </pc:spChg>
        <pc:spChg chg="add mod">
          <ac:chgData name="Herbert Xin" userId="e9a22dce-685b-4760-b3ee-62caa91fb046" providerId="ADAL" clId="{2513FF00-7A5D-4190-B1D5-26B78FA0C51F}" dt="2024-03-19T06:23:11.755" v="678" actId="1076"/>
          <ac:spMkLst>
            <pc:docMk/>
            <pc:sldMk cId="3336835111" sldId="427"/>
            <ac:spMk id="7" creationId="{DA6B494F-B844-E428-3016-FC691543A1C9}"/>
          </ac:spMkLst>
        </pc:spChg>
        <pc:spChg chg="add mod">
          <ac:chgData name="Herbert Xin" userId="e9a22dce-685b-4760-b3ee-62caa91fb046" providerId="ADAL" clId="{2513FF00-7A5D-4190-B1D5-26B78FA0C51F}" dt="2024-03-19T06:23:11.755" v="678" actId="1076"/>
          <ac:spMkLst>
            <pc:docMk/>
            <pc:sldMk cId="3336835111" sldId="427"/>
            <ac:spMk id="8" creationId="{E64F86C0-5741-7760-10D5-A54C678B440A}"/>
          </ac:spMkLst>
        </pc:spChg>
        <pc:spChg chg="add mod">
          <ac:chgData name="Herbert Xin" userId="e9a22dce-685b-4760-b3ee-62caa91fb046" providerId="ADAL" clId="{2513FF00-7A5D-4190-B1D5-26B78FA0C51F}" dt="2024-03-19T06:23:06.541" v="677" actId="1076"/>
          <ac:spMkLst>
            <pc:docMk/>
            <pc:sldMk cId="3336835111" sldId="427"/>
            <ac:spMk id="10" creationId="{95F1808B-23B7-103C-38C3-6043145275AB}"/>
          </ac:spMkLst>
        </pc:spChg>
      </pc:sldChg>
      <pc:sldChg chg="addSp modSp add mod modTransition">
        <pc:chgData name="Herbert Xin" userId="e9a22dce-685b-4760-b3ee-62caa91fb046" providerId="ADAL" clId="{2513FF00-7A5D-4190-B1D5-26B78FA0C51F}" dt="2024-03-19T06:25:33.549" v="725" actId="1076"/>
        <pc:sldMkLst>
          <pc:docMk/>
          <pc:sldMk cId="1648127420" sldId="428"/>
        </pc:sldMkLst>
        <pc:spChg chg="add mod">
          <ac:chgData name="Herbert Xin" userId="e9a22dce-685b-4760-b3ee-62caa91fb046" providerId="ADAL" clId="{2513FF00-7A5D-4190-B1D5-26B78FA0C51F}" dt="2024-03-19T06:25:33.549" v="725" actId="1076"/>
          <ac:spMkLst>
            <pc:docMk/>
            <pc:sldMk cId="1648127420" sldId="428"/>
            <ac:spMk id="9" creationId="{62663675-B355-3945-1DCD-4A12DCF8F701}"/>
          </ac:spMkLst>
        </pc:spChg>
      </pc:sldChg>
      <pc:sldChg chg="addSp delSp modSp add del mod">
        <pc:chgData name="Herbert Xin" userId="e9a22dce-685b-4760-b3ee-62caa91fb046" providerId="ADAL" clId="{2513FF00-7A5D-4190-B1D5-26B78FA0C51F}" dt="2024-03-19T06:25:41.938" v="728" actId="2696"/>
        <pc:sldMkLst>
          <pc:docMk/>
          <pc:sldMk cId="3903033041" sldId="429"/>
        </pc:sldMkLst>
        <pc:spChg chg="add del mod">
          <ac:chgData name="Herbert Xin" userId="e9a22dce-685b-4760-b3ee-62caa91fb046" providerId="ADAL" clId="{2513FF00-7A5D-4190-B1D5-26B78FA0C51F}" dt="2024-03-19T06:25:39.666" v="727" actId="21"/>
          <ac:spMkLst>
            <pc:docMk/>
            <pc:sldMk cId="3903033041" sldId="429"/>
            <ac:spMk id="11" creationId="{AE2FF147-FF64-4471-A67C-347E7B46FF3C}"/>
          </ac:spMkLst>
        </pc:spChg>
      </pc:sldChg>
      <pc:sldChg chg="addSp delSp modSp add mod">
        <pc:chgData name="Herbert Xin" userId="e9a22dce-685b-4760-b3ee-62caa91fb046" providerId="ADAL" clId="{2513FF00-7A5D-4190-B1D5-26B78FA0C51F}" dt="2024-03-19T06:30:34.221" v="811" actId="1076"/>
        <pc:sldMkLst>
          <pc:docMk/>
          <pc:sldMk cId="3313441139" sldId="430"/>
        </pc:sldMkLst>
        <pc:spChg chg="mod">
          <ac:chgData name="Herbert Xin" userId="e9a22dce-685b-4760-b3ee-62caa91fb046" providerId="ADAL" clId="{2513FF00-7A5D-4190-B1D5-26B78FA0C51F}" dt="2024-03-19T06:27:23.699" v="768" actId="1076"/>
          <ac:spMkLst>
            <pc:docMk/>
            <pc:sldMk cId="3313441139" sldId="430"/>
            <ac:spMk id="10" creationId="{644E42FA-0BC5-CEDB-52B9-3DDE3F6C2693}"/>
          </ac:spMkLst>
        </pc:spChg>
        <pc:spChg chg="add del mod">
          <ac:chgData name="Herbert Xin" userId="e9a22dce-685b-4760-b3ee-62caa91fb046" providerId="ADAL" clId="{2513FF00-7A5D-4190-B1D5-26B78FA0C51F}" dt="2024-03-19T06:27:33.269" v="771" actId="21"/>
          <ac:spMkLst>
            <pc:docMk/>
            <pc:sldMk cId="3313441139" sldId="430"/>
            <ac:spMk id="11" creationId="{AE2FF147-FF64-4471-A67C-347E7B46FF3C}"/>
          </ac:spMkLst>
        </pc:spChg>
        <pc:spChg chg="add del mod">
          <ac:chgData name="Herbert Xin" userId="e9a22dce-685b-4760-b3ee-62caa91fb046" providerId="ADAL" clId="{2513FF00-7A5D-4190-B1D5-26B78FA0C51F}" dt="2024-03-19T06:27:33.269" v="771" actId="21"/>
          <ac:spMkLst>
            <pc:docMk/>
            <pc:sldMk cId="3313441139" sldId="430"/>
            <ac:spMk id="12" creationId="{76454434-2067-DB0D-B93B-D5D369B33296}"/>
          </ac:spMkLst>
        </pc:spChg>
        <pc:spChg chg="add mod">
          <ac:chgData name="Herbert Xin" userId="e9a22dce-685b-4760-b3ee-62caa91fb046" providerId="ADAL" clId="{2513FF00-7A5D-4190-B1D5-26B78FA0C51F}" dt="2024-03-19T06:29:16.843" v="799" actId="1076"/>
          <ac:spMkLst>
            <pc:docMk/>
            <pc:sldMk cId="3313441139" sldId="430"/>
            <ac:spMk id="13" creationId="{49B6088F-8DFA-6FD2-D890-782B999CB828}"/>
          </ac:spMkLst>
        </pc:spChg>
        <pc:spChg chg="add mod">
          <ac:chgData name="Herbert Xin" userId="e9a22dce-685b-4760-b3ee-62caa91fb046" providerId="ADAL" clId="{2513FF00-7A5D-4190-B1D5-26B78FA0C51F}" dt="2024-03-19T06:30:21.265" v="808" actId="1076"/>
          <ac:spMkLst>
            <pc:docMk/>
            <pc:sldMk cId="3313441139" sldId="430"/>
            <ac:spMk id="14" creationId="{069D358A-D070-4113-5A29-94C7AA5424BA}"/>
          </ac:spMkLst>
        </pc:spChg>
        <pc:spChg chg="add mod">
          <ac:chgData name="Herbert Xin" userId="e9a22dce-685b-4760-b3ee-62caa91fb046" providerId="ADAL" clId="{2513FF00-7A5D-4190-B1D5-26B78FA0C51F}" dt="2024-03-19T06:30:34.221" v="811" actId="1076"/>
          <ac:spMkLst>
            <pc:docMk/>
            <pc:sldMk cId="3313441139" sldId="430"/>
            <ac:spMk id="15" creationId="{8536ADC1-311D-5AB7-7C31-6600A38000AF}"/>
          </ac:spMkLst>
        </pc:spChg>
      </pc:sldChg>
      <pc:sldChg chg="addSp delSp modSp add mod">
        <pc:chgData name="Herbert Xin" userId="e9a22dce-685b-4760-b3ee-62caa91fb046" providerId="ADAL" clId="{2513FF00-7A5D-4190-B1D5-26B78FA0C51F}" dt="2024-03-19T06:48:28.345" v="1118" actId="1036"/>
        <pc:sldMkLst>
          <pc:docMk/>
          <pc:sldMk cId="3176914197" sldId="431"/>
        </pc:sldMkLst>
        <pc:spChg chg="mod">
          <ac:chgData name="Herbert Xin" userId="e9a22dce-685b-4760-b3ee-62caa91fb046" providerId="ADAL" clId="{2513FF00-7A5D-4190-B1D5-26B78FA0C51F}" dt="2024-03-19T06:31:23.373" v="821" actId="20577"/>
          <ac:spMkLst>
            <pc:docMk/>
            <pc:sldMk cId="3176914197" sldId="431"/>
            <ac:spMk id="9" creationId="{F1682775-CCBF-E9B6-A708-DBADB107960D}"/>
          </ac:spMkLst>
        </pc:spChg>
        <pc:spChg chg="add del mod">
          <ac:chgData name="Herbert Xin" userId="e9a22dce-685b-4760-b3ee-62caa91fb046" providerId="ADAL" clId="{2513FF00-7A5D-4190-B1D5-26B78FA0C51F}" dt="2024-03-19T06:42:31.515" v="1007" actId="21"/>
          <ac:spMkLst>
            <pc:docMk/>
            <pc:sldMk cId="3176914197" sldId="431"/>
            <ac:spMk id="11" creationId="{AE2FF147-FF64-4471-A67C-347E7B46FF3C}"/>
          </ac:spMkLst>
        </pc:spChg>
        <pc:spChg chg="add del mod">
          <ac:chgData name="Herbert Xin" userId="e9a22dce-685b-4760-b3ee-62caa91fb046" providerId="ADAL" clId="{2513FF00-7A5D-4190-B1D5-26B78FA0C51F}" dt="2024-03-19T06:42:31.515" v="1007" actId="21"/>
          <ac:spMkLst>
            <pc:docMk/>
            <pc:sldMk cId="3176914197" sldId="431"/>
            <ac:spMk id="12" creationId="{76454434-2067-DB0D-B93B-D5D369B33296}"/>
          </ac:spMkLst>
        </pc:spChg>
        <pc:spChg chg="del">
          <ac:chgData name="Herbert Xin" userId="e9a22dce-685b-4760-b3ee-62caa91fb046" providerId="ADAL" clId="{2513FF00-7A5D-4190-B1D5-26B78FA0C51F}" dt="2024-03-19T06:31:00.673" v="815" actId="478"/>
          <ac:spMkLst>
            <pc:docMk/>
            <pc:sldMk cId="3176914197" sldId="431"/>
            <ac:spMk id="13" creationId="{04397532-6B8C-3865-22CB-9BEBD5C98C6C}"/>
          </ac:spMkLst>
        </pc:spChg>
        <pc:spChg chg="add del mod">
          <ac:chgData name="Herbert Xin" userId="e9a22dce-685b-4760-b3ee-62caa91fb046" providerId="ADAL" clId="{2513FF00-7A5D-4190-B1D5-26B78FA0C51F}" dt="2024-03-19T06:32:16.686" v="824" actId="478"/>
          <ac:spMkLst>
            <pc:docMk/>
            <pc:sldMk cId="3176914197" sldId="431"/>
            <ac:spMk id="14" creationId="{2FFD695B-DF88-77D0-1A4E-DDA4E6E3D600}"/>
          </ac:spMkLst>
        </pc:spChg>
        <pc:spChg chg="add del mod">
          <ac:chgData name="Herbert Xin" userId="e9a22dce-685b-4760-b3ee-62caa91fb046" providerId="ADAL" clId="{2513FF00-7A5D-4190-B1D5-26B78FA0C51F}" dt="2024-03-19T06:42:31.515" v="1007" actId="21"/>
          <ac:spMkLst>
            <pc:docMk/>
            <pc:sldMk cId="3176914197" sldId="431"/>
            <ac:spMk id="15" creationId="{505A5C84-83B2-E46A-5F0F-54EFFA726B4A}"/>
          </ac:spMkLst>
        </pc:spChg>
        <pc:spChg chg="add del mod">
          <ac:chgData name="Herbert Xin" userId="e9a22dce-685b-4760-b3ee-62caa91fb046" providerId="ADAL" clId="{2513FF00-7A5D-4190-B1D5-26B78FA0C51F}" dt="2024-03-19T06:42:31.515" v="1007" actId="21"/>
          <ac:spMkLst>
            <pc:docMk/>
            <pc:sldMk cId="3176914197" sldId="431"/>
            <ac:spMk id="16" creationId="{BC0C42DE-25C4-8289-185D-74518E55DFD2}"/>
          </ac:spMkLst>
        </pc:spChg>
        <pc:spChg chg="add del mod">
          <ac:chgData name="Herbert Xin" userId="e9a22dce-685b-4760-b3ee-62caa91fb046" providerId="ADAL" clId="{2513FF00-7A5D-4190-B1D5-26B78FA0C51F}" dt="2024-03-19T06:42:31.515" v="1007" actId="21"/>
          <ac:spMkLst>
            <pc:docMk/>
            <pc:sldMk cId="3176914197" sldId="431"/>
            <ac:spMk id="17" creationId="{33C09E9D-7874-C23F-F61A-64A4F83C8827}"/>
          </ac:spMkLst>
        </pc:spChg>
        <pc:spChg chg="add del mod">
          <ac:chgData name="Herbert Xin" userId="e9a22dce-685b-4760-b3ee-62caa91fb046" providerId="ADAL" clId="{2513FF00-7A5D-4190-B1D5-26B78FA0C51F}" dt="2024-03-19T06:39:33.701" v="938" actId="478"/>
          <ac:spMkLst>
            <pc:docMk/>
            <pc:sldMk cId="3176914197" sldId="431"/>
            <ac:spMk id="22" creationId="{CE05BB6D-C255-165E-27F0-A79ED60CA3F6}"/>
          </ac:spMkLst>
        </pc:spChg>
        <pc:spChg chg="add mod">
          <ac:chgData name="Herbert Xin" userId="e9a22dce-685b-4760-b3ee-62caa91fb046" providerId="ADAL" clId="{2513FF00-7A5D-4190-B1D5-26B78FA0C51F}" dt="2024-03-19T06:45:04.908" v="1049" actId="1076"/>
          <ac:spMkLst>
            <pc:docMk/>
            <pc:sldMk cId="3176914197" sldId="431"/>
            <ac:spMk id="23" creationId="{96D2C625-7C74-104F-353B-997C35DA4E3B}"/>
          </ac:spMkLst>
        </pc:spChg>
        <pc:spChg chg="add mod">
          <ac:chgData name="Herbert Xin" userId="e9a22dce-685b-4760-b3ee-62caa91fb046" providerId="ADAL" clId="{2513FF00-7A5D-4190-B1D5-26B78FA0C51F}" dt="2024-03-19T06:38:26.626" v="921" actId="767"/>
          <ac:spMkLst>
            <pc:docMk/>
            <pc:sldMk cId="3176914197" sldId="431"/>
            <ac:spMk id="24" creationId="{5C91D690-0A50-9941-DE6A-482C8AFA1CB2}"/>
          </ac:spMkLst>
        </pc:spChg>
        <pc:spChg chg="add mod">
          <ac:chgData name="Herbert Xin" userId="e9a22dce-685b-4760-b3ee-62caa91fb046" providerId="ADAL" clId="{2513FF00-7A5D-4190-B1D5-26B78FA0C51F}" dt="2024-03-19T06:46:29.849" v="1085" actId="1076"/>
          <ac:spMkLst>
            <pc:docMk/>
            <pc:sldMk cId="3176914197" sldId="431"/>
            <ac:spMk id="25" creationId="{86D4B7A5-9951-C3B3-B812-AB54B3E3B87C}"/>
          </ac:spMkLst>
        </pc:spChg>
        <pc:spChg chg="add mod">
          <ac:chgData name="Herbert Xin" userId="e9a22dce-685b-4760-b3ee-62caa91fb046" providerId="ADAL" clId="{2513FF00-7A5D-4190-B1D5-26B78FA0C51F}" dt="2024-03-19T06:45:04.908" v="1049" actId="1076"/>
          <ac:spMkLst>
            <pc:docMk/>
            <pc:sldMk cId="3176914197" sldId="431"/>
            <ac:spMk id="26" creationId="{5368B252-8734-2EB8-AA8E-58DF7451B5C0}"/>
          </ac:spMkLst>
        </pc:spChg>
        <pc:spChg chg="add mod">
          <ac:chgData name="Herbert Xin" userId="e9a22dce-685b-4760-b3ee-62caa91fb046" providerId="ADAL" clId="{2513FF00-7A5D-4190-B1D5-26B78FA0C51F}" dt="2024-03-19T06:45:33.671" v="1065" actId="1035"/>
          <ac:spMkLst>
            <pc:docMk/>
            <pc:sldMk cId="3176914197" sldId="431"/>
            <ac:spMk id="27" creationId="{FBE79792-A811-943F-7F24-EF38CAF30091}"/>
          </ac:spMkLst>
        </pc:spChg>
        <pc:spChg chg="add mod">
          <ac:chgData name="Herbert Xin" userId="e9a22dce-685b-4760-b3ee-62caa91fb046" providerId="ADAL" clId="{2513FF00-7A5D-4190-B1D5-26B78FA0C51F}" dt="2024-03-19T06:48:24.725" v="1117" actId="1036"/>
          <ac:spMkLst>
            <pc:docMk/>
            <pc:sldMk cId="3176914197" sldId="431"/>
            <ac:spMk id="30" creationId="{CBFEC4E1-2A00-F216-245B-4D2FCC96B35D}"/>
          </ac:spMkLst>
        </pc:spChg>
        <pc:spChg chg="add mod">
          <ac:chgData name="Herbert Xin" userId="e9a22dce-685b-4760-b3ee-62caa91fb046" providerId="ADAL" clId="{2513FF00-7A5D-4190-B1D5-26B78FA0C51F}" dt="2024-03-19T06:48:23.446" v="1116" actId="1036"/>
          <ac:spMkLst>
            <pc:docMk/>
            <pc:sldMk cId="3176914197" sldId="431"/>
            <ac:spMk id="31" creationId="{D1C2A8BD-FE47-70AD-D3C4-ABA5F08F776E}"/>
          </ac:spMkLst>
        </pc:spChg>
        <pc:spChg chg="add mod">
          <ac:chgData name="Herbert Xin" userId="e9a22dce-685b-4760-b3ee-62caa91fb046" providerId="ADAL" clId="{2513FF00-7A5D-4190-B1D5-26B78FA0C51F}" dt="2024-03-19T06:48:28.345" v="1118" actId="1036"/>
          <ac:spMkLst>
            <pc:docMk/>
            <pc:sldMk cId="3176914197" sldId="431"/>
            <ac:spMk id="32" creationId="{936E27C6-C1C3-027C-86E9-946CD0600866}"/>
          </ac:spMkLst>
        </pc:spChg>
        <pc:cxnChg chg="add del mod">
          <ac:chgData name="Herbert Xin" userId="e9a22dce-685b-4760-b3ee-62caa91fb046" providerId="ADAL" clId="{2513FF00-7A5D-4190-B1D5-26B78FA0C51F}" dt="2024-03-19T06:42:31.515" v="1007" actId="21"/>
          <ac:cxnSpMkLst>
            <pc:docMk/>
            <pc:sldMk cId="3176914197" sldId="431"/>
            <ac:cxnSpMk id="19" creationId="{C6E99778-8027-39AE-8A84-2B91646ABF70}"/>
          </ac:cxnSpMkLst>
        </pc:cxnChg>
        <pc:cxnChg chg="add">
          <ac:chgData name="Herbert Xin" userId="e9a22dce-685b-4760-b3ee-62caa91fb046" providerId="ADAL" clId="{2513FF00-7A5D-4190-B1D5-26B78FA0C51F}" dt="2024-03-19T06:45:30.012" v="1064" actId="11529"/>
          <ac:cxnSpMkLst>
            <pc:docMk/>
            <pc:sldMk cId="3176914197" sldId="431"/>
            <ac:cxnSpMk id="29" creationId="{A83285BD-733F-C856-E02D-6A64D0B98F83}"/>
          </ac:cxnSpMkLst>
        </pc:cxnChg>
      </pc:sldChg>
      <pc:sldChg chg="delSp add mod">
        <pc:chgData name="Herbert Xin" userId="e9a22dce-685b-4760-b3ee-62caa91fb046" providerId="ADAL" clId="{2513FF00-7A5D-4190-B1D5-26B78FA0C51F}" dt="2024-03-19T06:30:49.151" v="814" actId="478"/>
        <pc:sldMkLst>
          <pc:docMk/>
          <pc:sldMk cId="694078557" sldId="432"/>
        </pc:sldMkLst>
        <pc:spChg chg="del">
          <ac:chgData name="Herbert Xin" userId="e9a22dce-685b-4760-b3ee-62caa91fb046" providerId="ADAL" clId="{2513FF00-7A5D-4190-B1D5-26B78FA0C51F}" dt="2024-03-19T06:30:49.151" v="814" actId="478"/>
          <ac:spMkLst>
            <pc:docMk/>
            <pc:sldMk cId="694078557" sldId="432"/>
            <ac:spMk id="15" creationId="{F26C4490-809A-2C05-FF8A-69205B528DFF}"/>
          </ac:spMkLst>
        </pc:spChg>
      </pc:sldChg>
      <pc:sldChg chg="addSp delSp modSp add mod">
        <pc:chgData name="Herbert Xin" userId="e9a22dce-685b-4760-b3ee-62caa91fb046" providerId="ADAL" clId="{2513FF00-7A5D-4190-B1D5-26B78FA0C51F}" dt="2024-03-19T06:43:05.974" v="1015" actId="478"/>
        <pc:sldMkLst>
          <pc:docMk/>
          <pc:sldMk cId="2572302718" sldId="433"/>
        </pc:sldMkLst>
        <pc:spChg chg="add del mod">
          <ac:chgData name="Herbert Xin" userId="e9a22dce-685b-4760-b3ee-62caa91fb046" providerId="ADAL" clId="{2513FF00-7A5D-4190-B1D5-26B78FA0C51F}" dt="2024-03-19T06:43:05.974" v="1015" actId="478"/>
          <ac:spMkLst>
            <pc:docMk/>
            <pc:sldMk cId="2572302718" sldId="433"/>
            <ac:spMk id="11" creationId="{AE2FF147-FF64-4471-A67C-347E7B46FF3C}"/>
          </ac:spMkLst>
        </pc:spChg>
        <pc:spChg chg="add del mod">
          <ac:chgData name="Herbert Xin" userId="e9a22dce-685b-4760-b3ee-62caa91fb046" providerId="ADAL" clId="{2513FF00-7A5D-4190-B1D5-26B78FA0C51F}" dt="2024-03-19T06:43:05.974" v="1015" actId="478"/>
          <ac:spMkLst>
            <pc:docMk/>
            <pc:sldMk cId="2572302718" sldId="433"/>
            <ac:spMk id="12" creationId="{76454434-2067-DB0D-B93B-D5D369B33296}"/>
          </ac:spMkLst>
        </pc:spChg>
        <pc:spChg chg="mod">
          <ac:chgData name="Herbert Xin" userId="e9a22dce-685b-4760-b3ee-62caa91fb046" providerId="ADAL" clId="{2513FF00-7A5D-4190-B1D5-26B78FA0C51F}" dt="2024-03-19T06:33:42.224" v="849" actId="1038"/>
          <ac:spMkLst>
            <pc:docMk/>
            <pc:sldMk cId="2572302718" sldId="433"/>
            <ac:spMk id="14" creationId="{4D93689F-182E-011C-6B34-E50158B66CA1}"/>
          </ac:spMkLst>
        </pc:spChg>
        <pc:spChg chg="mod">
          <ac:chgData name="Herbert Xin" userId="e9a22dce-685b-4760-b3ee-62caa91fb046" providerId="ADAL" clId="{2513FF00-7A5D-4190-B1D5-26B78FA0C51F}" dt="2024-03-19T06:42:53.975" v="1013" actId="208"/>
          <ac:spMkLst>
            <pc:docMk/>
            <pc:sldMk cId="2572302718" sldId="433"/>
            <ac:spMk id="15" creationId="{B917C37B-3700-B53C-7006-B383028EC996}"/>
          </ac:spMkLst>
        </pc:spChg>
        <pc:spChg chg="add del mod">
          <ac:chgData name="Herbert Xin" userId="e9a22dce-685b-4760-b3ee-62caa91fb046" providerId="ADAL" clId="{2513FF00-7A5D-4190-B1D5-26B78FA0C51F}" dt="2024-03-19T06:43:05.974" v="1015" actId="478"/>
          <ac:spMkLst>
            <pc:docMk/>
            <pc:sldMk cId="2572302718" sldId="433"/>
            <ac:spMk id="16" creationId="{505A5C84-83B2-E46A-5F0F-54EFFA726B4A}"/>
          </ac:spMkLst>
        </pc:spChg>
        <pc:spChg chg="add del mod">
          <ac:chgData name="Herbert Xin" userId="e9a22dce-685b-4760-b3ee-62caa91fb046" providerId="ADAL" clId="{2513FF00-7A5D-4190-B1D5-26B78FA0C51F}" dt="2024-03-19T06:43:05.974" v="1015" actId="478"/>
          <ac:spMkLst>
            <pc:docMk/>
            <pc:sldMk cId="2572302718" sldId="433"/>
            <ac:spMk id="17" creationId="{BC0C42DE-25C4-8289-185D-74518E55DFD2}"/>
          </ac:spMkLst>
        </pc:spChg>
        <pc:spChg chg="add del mod">
          <ac:chgData name="Herbert Xin" userId="e9a22dce-685b-4760-b3ee-62caa91fb046" providerId="ADAL" clId="{2513FF00-7A5D-4190-B1D5-26B78FA0C51F}" dt="2024-03-19T06:43:05.974" v="1015" actId="478"/>
          <ac:spMkLst>
            <pc:docMk/>
            <pc:sldMk cId="2572302718" sldId="433"/>
            <ac:spMk id="18" creationId="{33C09E9D-7874-C23F-F61A-64A4F83C8827}"/>
          </ac:spMkLst>
        </pc:spChg>
        <pc:cxnChg chg="add del mod">
          <ac:chgData name="Herbert Xin" userId="e9a22dce-685b-4760-b3ee-62caa91fb046" providerId="ADAL" clId="{2513FF00-7A5D-4190-B1D5-26B78FA0C51F}" dt="2024-03-19T06:43:05.974" v="1015" actId="478"/>
          <ac:cxnSpMkLst>
            <pc:docMk/>
            <pc:sldMk cId="2572302718" sldId="433"/>
            <ac:cxnSpMk id="19" creationId="{C6E99778-8027-39AE-8A84-2B91646ABF70}"/>
          </ac:cxnSpMkLst>
        </pc:cxnChg>
      </pc:sldChg>
      <pc:sldChg chg="addSp delSp modSp add mod">
        <pc:chgData name="Herbert Xin" userId="e9a22dce-685b-4760-b3ee-62caa91fb046" providerId="ADAL" clId="{2513FF00-7A5D-4190-B1D5-26B78FA0C51F}" dt="2024-03-19T06:43:33.148" v="1022" actId="20577"/>
        <pc:sldMkLst>
          <pc:docMk/>
          <pc:sldMk cId="3364221591" sldId="434"/>
        </pc:sldMkLst>
        <pc:spChg chg="mod">
          <ac:chgData name="Herbert Xin" userId="e9a22dce-685b-4760-b3ee-62caa91fb046" providerId="ADAL" clId="{2513FF00-7A5D-4190-B1D5-26B78FA0C51F}" dt="2024-03-19T06:43:33.148" v="1022" actId="20577"/>
          <ac:spMkLst>
            <pc:docMk/>
            <pc:sldMk cId="3364221591" sldId="434"/>
            <ac:spMk id="12" creationId="{73FCEE6E-4B9D-1B88-5A9A-E1AA94570E03}"/>
          </ac:spMkLst>
        </pc:spChg>
        <pc:spChg chg="del">
          <ac:chgData name="Herbert Xin" userId="e9a22dce-685b-4760-b3ee-62caa91fb046" providerId="ADAL" clId="{2513FF00-7A5D-4190-B1D5-26B78FA0C51F}" dt="2024-03-19T06:43:29.553" v="1020" actId="478"/>
          <ac:spMkLst>
            <pc:docMk/>
            <pc:sldMk cId="3364221591" sldId="434"/>
            <ac:spMk id="16" creationId="{FE617DBB-CCC4-E77D-4938-28772768C4B9}"/>
          </ac:spMkLst>
        </pc:spChg>
        <pc:spChg chg="add del">
          <ac:chgData name="Herbert Xin" userId="e9a22dce-685b-4760-b3ee-62caa91fb046" providerId="ADAL" clId="{2513FF00-7A5D-4190-B1D5-26B78FA0C51F}" dt="2024-03-19T06:43:29.553" v="1020" actId="478"/>
          <ac:spMkLst>
            <pc:docMk/>
            <pc:sldMk cId="3364221591" sldId="434"/>
            <ac:spMk id="17" creationId="{B0B72E47-C2EF-31C0-26BA-717F1C233F9D}"/>
          </ac:spMkLst>
        </pc:spChg>
        <pc:spChg chg="add del">
          <ac:chgData name="Herbert Xin" userId="e9a22dce-685b-4760-b3ee-62caa91fb046" providerId="ADAL" clId="{2513FF00-7A5D-4190-B1D5-26B78FA0C51F}" dt="2024-03-19T06:43:30.820" v="1021" actId="478"/>
          <ac:spMkLst>
            <pc:docMk/>
            <pc:sldMk cId="3364221591" sldId="434"/>
            <ac:spMk id="18" creationId="{0E1AECEB-F4FE-23D2-0F85-28996B6EF63D}"/>
          </ac:spMkLst>
        </pc:spChg>
        <pc:cxnChg chg="add del">
          <ac:chgData name="Herbert Xin" userId="e9a22dce-685b-4760-b3ee-62caa91fb046" providerId="ADAL" clId="{2513FF00-7A5D-4190-B1D5-26B78FA0C51F}" dt="2024-03-19T06:43:29.553" v="1020" actId="478"/>
          <ac:cxnSpMkLst>
            <pc:docMk/>
            <pc:sldMk cId="3364221591" sldId="434"/>
            <ac:cxnSpMk id="19" creationId="{FF6D0EFA-3861-A54D-08B9-EE93D828FB4D}"/>
          </ac:cxnSpMkLst>
        </pc:cxnChg>
      </pc:sldChg>
      <pc:sldChg chg="delSp add mod">
        <pc:chgData name="Herbert Xin" userId="e9a22dce-685b-4760-b3ee-62caa91fb046" providerId="ADAL" clId="{2513FF00-7A5D-4190-B1D5-26B78FA0C51F}" dt="2024-03-19T06:43:50.704" v="1027" actId="478"/>
        <pc:sldMkLst>
          <pc:docMk/>
          <pc:sldMk cId="3249378104" sldId="435"/>
        </pc:sldMkLst>
        <pc:spChg chg="del">
          <ac:chgData name="Herbert Xin" userId="e9a22dce-685b-4760-b3ee-62caa91fb046" providerId="ADAL" clId="{2513FF00-7A5D-4190-B1D5-26B78FA0C51F}" dt="2024-03-19T06:43:50.704" v="1027" actId="478"/>
          <ac:spMkLst>
            <pc:docMk/>
            <pc:sldMk cId="3249378104" sldId="435"/>
            <ac:spMk id="17" creationId="{CA9CED7E-278B-530D-AC35-A08A2D8DA564}"/>
          </ac:spMkLst>
        </pc:spChg>
        <pc:spChg chg="del">
          <ac:chgData name="Herbert Xin" userId="e9a22dce-685b-4760-b3ee-62caa91fb046" providerId="ADAL" clId="{2513FF00-7A5D-4190-B1D5-26B78FA0C51F}" dt="2024-03-19T06:43:49.062" v="1026" actId="478"/>
          <ac:spMkLst>
            <pc:docMk/>
            <pc:sldMk cId="3249378104" sldId="435"/>
            <ac:spMk id="18" creationId="{8D66B06C-541A-6DA0-B90C-8F6911FBD64B}"/>
          </ac:spMkLst>
        </pc:spChg>
        <pc:cxnChg chg="del">
          <ac:chgData name="Herbert Xin" userId="e9a22dce-685b-4760-b3ee-62caa91fb046" providerId="ADAL" clId="{2513FF00-7A5D-4190-B1D5-26B78FA0C51F}" dt="2024-03-19T06:43:50.704" v="1027" actId="478"/>
          <ac:cxnSpMkLst>
            <pc:docMk/>
            <pc:sldMk cId="3249378104" sldId="435"/>
            <ac:cxnSpMk id="19" creationId="{05366594-0010-C4F9-967E-9AC3194A61B3}"/>
          </ac:cxnSpMkLst>
        </pc:cxnChg>
      </pc:sldChg>
      <pc:sldChg chg="delSp add mod">
        <pc:chgData name="Herbert Xin" userId="e9a22dce-685b-4760-b3ee-62caa91fb046" providerId="ADAL" clId="{2513FF00-7A5D-4190-B1D5-26B78FA0C51F}" dt="2024-03-19T06:43:39.300" v="1024" actId="478"/>
        <pc:sldMkLst>
          <pc:docMk/>
          <pc:sldMk cId="143209862" sldId="436"/>
        </pc:sldMkLst>
        <pc:spChg chg="del">
          <ac:chgData name="Herbert Xin" userId="e9a22dce-685b-4760-b3ee-62caa91fb046" providerId="ADAL" clId="{2513FF00-7A5D-4190-B1D5-26B78FA0C51F}" dt="2024-03-19T06:43:39.300" v="1024" actId="478"/>
          <ac:spMkLst>
            <pc:docMk/>
            <pc:sldMk cId="143209862" sldId="436"/>
            <ac:spMk id="16" creationId="{45341EB1-F53B-402F-C9D5-C67B289A9CC6}"/>
          </ac:spMkLst>
        </pc:spChg>
        <pc:spChg chg="del">
          <ac:chgData name="Herbert Xin" userId="e9a22dce-685b-4760-b3ee-62caa91fb046" providerId="ADAL" clId="{2513FF00-7A5D-4190-B1D5-26B78FA0C51F}" dt="2024-03-19T06:43:38.055" v="1023" actId="478"/>
          <ac:spMkLst>
            <pc:docMk/>
            <pc:sldMk cId="143209862" sldId="436"/>
            <ac:spMk id="17" creationId="{92896181-454A-8196-A3D6-FADFC5E4D509}"/>
          </ac:spMkLst>
        </pc:spChg>
        <pc:spChg chg="del">
          <ac:chgData name="Herbert Xin" userId="e9a22dce-685b-4760-b3ee-62caa91fb046" providerId="ADAL" clId="{2513FF00-7A5D-4190-B1D5-26B78FA0C51F}" dt="2024-03-19T06:43:38.055" v="1023" actId="478"/>
          <ac:spMkLst>
            <pc:docMk/>
            <pc:sldMk cId="143209862" sldId="436"/>
            <ac:spMk id="18" creationId="{F29B8C50-B513-3271-40CD-6C9F83ABE53E}"/>
          </ac:spMkLst>
        </pc:spChg>
        <pc:cxnChg chg="del">
          <ac:chgData name="Herbert Xin" userId="e9a22dce-685b-4760-b3ee-62caa91fb046" providerId="ADAL" clId="{2513FF00-7A5D-4190-B1D5-26B78FA0C51F}" dt="2024-03-19T06:43:38.055" v="1023" actId="478"/>
          <ac:cxnSpMkLst>
            <pc:docMk/>
            <pc:sldMk cId="143209862" sldId="436"/>
            <ac:cxnSpMk id="19" creationId="{822F34CD-3352-2C24-D632-BC5334239B0D}"/>
          </ac:cxnSpMkLst>
        </pc:cxnChg>
      </pc:sldChg>
      <pc:sldChg chg="delSp add mod">
        <pc:chgData name="Herbert Xin" userId="e9a22dce-685b-4760-b3ee-62caa91fb046" providerId="ADAL" clId="{2513FF00-7A5D-4190-B1D5-26B78FA0C51F}" dt="2024-03-19T06:44:28.711" v="1038" actId="478"/>
        <pc:sldMkLst>
          <pc:docMk/>
          <pc:sldMk cId="2660418080" sldId="437"/>
        </pc:sldMkLst>
        <pc:spChg chg="del">
          <ac:chgData name="Herbert Xin" userId="e9a22dce-685b-4760-b3ee-62caa91fb046" providerId="ADAL" clId="{2513FF00-7A5D-4190-B1D5-26B78FA0C51F}" dt="2024-03-19T06:44:27.783" v="1037" actId="478"/>
          <ac:spMkLst>
            <pc:docMk/>
            <pc:sldMk cId="2660418080" sldId="437"/>
            <ac:spMk id="18" creationId="{18663F53-5EA3-0840-FA21-12EB3BE76583}"/>
          </ac:spMkLst>
        </pc:spChg>
        <pc:cxnChg chg="del">
          <ac:chgData name="Herbert Xin" userId="e9a22dce-685b-4760-b3ee-62caa91fb046" providerId="ADAL" clId="{2513FF00-7A5D-4190-B1D5-26B78FA0C51F}" dt="2024-03-19T06:44:28.711" v="1038" actId="478"/>
          <ac:cxnSpMkLst>
            <pc:docMk/>
            <pc:sldMk cId="2660418080" sldId="437"/>
            <ac:cxnSpMk id="19" creationId="{99C989F5-D8B2-B6DD-8025-0A712D044058}"/>
          </ac:cxnSpMkLst>
        </pc:cxnChg>
      </pc:sldChg>
      <pc:sldChg chg="delSp modSp add mod ord">
        <pc:chgData name="Herbert Xin" userId="e9a22dce-685b-4760-b3ee-62caa91fb046" providerId="ADAL" clId="{2513FF00-7A5D-4190-B1D5-26B78FA0C51F}" dt="2024-03-19T06:44:13.280" v="1035"/>
        <pc:sldMkLst>
          <pc:docMk/>
          <pc:sldMk cId="3089788028" sldId="438"/>
        </pc:sldMkLst>
        <pc:spChg chg="mod">
          <ac:chgData name="Herbert Xin" userId="e9a22dce-685b-4760-b3ee-62caa91fb046" providerId="ADAL" clId="{2513FF00-7A5D-4190-B1D5-26B78FA0C51F}" dt="2024-03-19T06:44:04.826" v="1033" actId="20577"/>
          <ac:spMkLst>
            <pc:docMk/>
            <pc:sldMk cId="3089788028" sldId="438"/>
            <ac:spMk id="17" creationId="{154A69CB-4C3E-FE8B-5082-5021ACE2E7AC}"/>
          </ac:spMkLst>
        </pc:spChg>
        <pc:spChg chg="del">
          <ac:chgData name="Herbert Xin" userId="e9a22dce-685b-4760-b3ee-62caa91fb046" providerId="ADAL" clId="{2513FF00-7A5D-4190-B1D5-26B78FA0C51F}" dt="2024-03-19T06:43:58.805" v="1029" actId="478"/>
          <ac:spMkLst>
            <pc:docMk/>
            <pc:sldMk cId="3089788028" sldId="438"/>
            <ac:spMk id="18" creationId="{393D6D0C-4CED-BF54-E9F4-6958D2B4C318}"/>
          </ac:spMkLst>
        </pc:spChg>
        <pc:cxnChg chg="del">
          <ac:chgData name="Herbert Xin" userId="e9a22dce-685b-4760-b3ee-62caa91fb046" providerId="ADAL" clId="{2513FF00-7A5D-4190-B1D5-26B78FA0C51F}" dt="2024-03-19T06:43:59.476" v="1030" actId="478"/>
          <ac:cxnSpMkLst>
            <pc:docMk/>
            <pc:sldMk cId="3089788028" sldId="438"/>
            <ac:cxnSpMk id="19" creationId="{61A5D79F-5092-74DD-707F-AF3D1E967EB5}"/>
          </ac:cxnSpMkLst>
        </pc:cxnChg>
      </pc:sldChg>
      <pc:sldChg chg="add">
        <pc:chgData name="Herbert Xin" userId="e9a22dce-685b-4760-b3ee-62caa91fb046" providerId="ADAL" clId="{2513FF00-7A5D-4190-B1D5-26B78FA0C51F}" dt="2024-03-19T06:44:24.961" v="1036" actId="2890"/>
        <pc:sldMkLst>
          <pc:docMk/>
          <pc:sldMk cId="1588193862" sldId="439"/>
        </pc:sldMkLst>
      </pc:sldChg>
    </pc:docChg>
  </pc:docChgLst>
  <pc:docChgLst>
    <pc:chgData name="Herbert Xin" userId="e9a22dce-685b-4760-b3ee-62caa91fb046" providerId="ADAL" clId="{A953655A-3BEC-4A4A-AE4E-BBB69DBC5669}"/>
    <pc:docChg chg="undo redo custSel addSld delSld modSld sldOrd">
      <pc:chgData name="Herbert Xin" userId="e9a22dce-685b-4760-b3ee-62caa91fb046" providerId="ADAL" clId="{A953655A-3BEC-4A4A-AE4E-BBB69DBC5669}" dt="2024-04-07T13:49:49.592" v="4099" actId="20577"/>
      <pc:docMkLst>
        <pc:docMk/>
      </pc:docMkLst>
      <pc:sldChg chg="modSp mod">
        <pc:chgData name="Herbert Xin" userId="e9a22dce-685b-4760-b3ee-62caa91fb046" providerId="ADAL" clId="{A953655A-3BEC-4A4A-AE4E-BBB69DBC5669}" dt="2024-04-03T23:54:06.869" v="2" actId="20577"/>
        <pc:sldMkLst>
          <pc:docMk/>
          <pc:sldMk cId="2193066032" sldId="412"/>
        </pc:sldMkLst>
        <pc:spChg chg="mod">
          <ac:chgData name="Herbert Xin" userId="e9a22dce-685b-4760-b3ee-62caa91fb046" providerId="ADAL" clId="{A953655A-3BEC-4A4A-AE4E-BBB69DBC5669}" dt="2024-04-03T23:54:06.869" v="2" actId="20577"/>
          <ac:spMkLst>
            <pc:docMk/>
            <pc:sldMk cId="2193066032" sldId="412"/>
            <ac:spMk id="3" creationId="{C671CA14-3B78-2172-AC15-E12ADF11AAD9}"/>
          </ac:spMkLst>
        </pc:spChg>
      </pc:sldChg>
      <pc:sldChg chg="modSp mod">
        <pc:chgData name="Herbert Xin" userId="e9a22dce-685b-4760-b3ee-62caa91fb046" providerId="ADAL" clId="{A953655A-3BEC-4A4A-AE4E-BBB69DBC5669}" dt="2024-04-07T13:33:35.236" v="3937" actId="20577"/>
        <pc:sldMkLst>
          <pc:docMk/>
          <pc:sldMk cId="365589599" sldId="413"/>
        </pc:sldMkLst>
        <pc:spChg chg="mod">
          <ac:chgData name="Herbert Xin" userId="e9a22dce-685b-4760-b3ee-62caa91fb046" providerId="ADAL" clId="{A953655A-3BEC-4A4A-AE4E-BBB69DBC5669}" dt="2024-04-07T13:33:35.236" v="3937" actId="20577"/>
          <ac:spMkLst>
            <pc:docMk/>
            <pc:sldMk cId="365589599" sldId="413"/>
            <ac:spMk id="3" creationId="{52642094-ED1E-DFB7-DF48-D5AFEDD64A1F}"/>
          </ac:spMkLst>
        </pc:spChg>
      </pc:sldChg>
      <pc:sldChg chg="modSp mod">
        <pc:chgData name="Herbert Xin" userId="e9a22dce-685b-4760-b3ee-62caa91fb046" providerId="ADAL" clId="{A953655A-3BEC-4A4A-AE4E-BBB69DBC5669}" dt="2024-04-03T23:54:42.084" v="3"/>
        <pc:sldMkLst>
          <pc:docMk/>
          <pc:sldMk cId="2204388016" sldId="416"/>
        </pc:sldMkLst>
        <pc:spChg chg="mod">
          <ac:chgData name="Herbert Xin" userId="e9a22dce-685b-4760-b3ee-62caa91fb046" providerId="ADAL" clId="{A953655A-3BEC-4A4A-AE4E-BBB69DBC5669}" dt="2024-04-03T23:54:42.084" v="3"/>
          <ac:spMkLst>
            <pc:docMk/>
            <pc:sldMk cId="2204388016" sldId="416"/>
            <ac:spMk id="3" creationId="{A9240235-814A-D0FA-2F10-FA8AB74E401D}"/>
          </ac:spMkLst>
        </pc:spChg>
      </pc:sldChg>
      <pc:sldChg chg="del">
        <pc:chgData name="Herbert Xin" userId="e9a22dce-685b-4760-b3ee-62caa91fb046" providerId="ADAL" clId="{A953655A-3BEC-4A4A-AE4E-BBB69DBC5669}" dt="2024-04-03T23:55:03.305" v="4" actId="47"/>
        <pc:sldMkLst>
          <pc:docMk/>
          <pc:sldMk cId="2590377917" sldId="417"/>
        </pc:sldMkLst>
      </pc:sldChg>
      <pc:sldChg chg="del">
        <pc:chgData name="Herbert Xin" userId="e9a22dce-685b-4760-b3ee-62caa91fb046" providerId="ADAL" clId="{A953655A-3BEC-4A4A-AE4E-BBB69DBC5669}" dt="2024-04-03T23:55:03.305" v="4" actId="47"/>
        <pc:sldMkLst>
          <pc:docMk/>
          <pc:sldMk cId="2370069974" sldId="418"/>
        </pc:sldMkLst>
      </pc:sldChg>
      <pc:sldChg chg="del">
        <pc:chgData name="Herbert Xin" userId="e9a22dce-685b-4760-b3ee-62caa91fb046" providerId="ADAL" clId="{A953655A-3BEC-4A4A-AE4E-BBB69DBC5669}" dt="2024-04-03T23:55:03.305" v="4" actId="47"/>
        <pc:sldMkLst>
          <pc:docMk/>
          <pc:sldMk cId="635945121" sldId="419"/>
        </pc:sldMkLst>
      </pc:sldChg>
      <pc:sldChg chg="del">
        <pc:chgData name="Herbert Xin" userId="e9a22dce-685b-4760-b3ee-62caa91fb046" providerId="ADAL" clId="{A953655A-3BEC-4A4A-AE4E-BBB69DBC5669}" dt="2024-04-03T23:55:03.305" v="4" actId="47"/>
        <pc:sldMkLst>
          <pc:docMk/>
          <pc:sldMk cId="1289660778" sldId="420"/>
        </pc:sldMkLst>
      </pc:sldChg>
      <pc:sldChg chg="del">
        <pc:chgData name="Herbert Xin" userId="e9a22dce-685b-4760-b3ee-62caa91fb046" providerId="ADAL" clId="{A953655A-3BEC-4A4A-AE4E-BBB69DBC5669}" dt="2024-04-03T23:55:03.305" v="4" actId="47"/>
        <pc:sldMkLst>
          <pc:docMk/>
          <pc:sldMk cId="4250973209" sldId="421"/>
        </pc:sldMkLst>
      </pc:sldChg>
      <pc:sldChg chg="del">
        <pc:chgData name="Herbert Xin" userId="e9a22dce-685b-4760-b3ee-62caa91fb046" providerId="ADAL" clId="{A953655A-3BEC-4A4A-AE4E-BBB69DBC5669}" dt="2024-04-03T23:55:03.305" v="4" actId="47"/>
        <pc:sldMkLst>
          <pc:docMk/>
          <pc:sldMk cId="3364760469" sldId="422"/>
        </pc:sldMkLst>
      </pc:sldChg>
      <pc:sldChg chg="del">
        <pc:chgData name="Herbert Xin" userId="e9a22dce-685b-4760-b3ee-62caa91fb046" providerId="ADAL" clId="{A953655A-3BEC-4A4A-AE4E-BBB69DBC5669}" dt="2024-04-03T23:55:03.305" v="4" actId="47"/>
        <pc:sldMkLst>
          <pc:docMk/>
          <pc:sldMk cId="2663065950" sldId="423"/>
        </pc:sldMkLst>
      </pc:sldChg>
      <pc:sldChg chg="del">
        <pc:chgData name="Herbert Xin" userId="e9a22dce-685b-4760-b3ee-62caa91fb046" providerId="ADAL" clId="{A953655A-3BEC-4A4A-AE4E-BBB69DBC5669}" dt="2024-04-03T23:55:03.305" v="4" actId="47"/>
        <pc:sldMkLst>
          <pc:docMk/>
          <pc:sldMk cId="3582816222" sldId="424"/>
        </pc:sldMkLst>
      </pc:sldChg>
      <pc:sldChg chg="del">
        <pc:chgData name="Herbert Xin" userId="e9a22dce-685b-4760-b3ee-62caa91fb046" providerId="ADAL" clId="{A953655A-3BEC-4A4A-AE4E-BBB69DBC5669}" dt="2024-04-03T23:55:03.305" v="4" actId="47"/>
        <pc:sldMkLst>
          <pc:docMk/>
          <pc:sldMk cId="1363185534" sldId="425"/>
        </pc:sldMkLst>
      </pc:sldChg>
      <pc:sldChg chg="del">
        <pc:chgData name="Herbert Xin" userId="e9a22dce-685b-4760-b3ee-62caa91fb046" providerId="ADAL" clId="{A953655A-3BEC-4A4A-AE4E-BBB69DBC5669}" dt="2024-04-03T23:55:03.305" v="4" actId="47"/>
        <pc:sldMkLst>
          <pc:docMk/>
          <pc:sldMk cId="2536506" sldId="426"/>
        </pc:sldMkLst>
      </pc:sldChg>
      <pc:sldChg chg="addSp delSp modSp add del mod modTransition">
        <pc:chgData name="Herbert Xin" userId="e9a22dce-685b-4760-b3ee-62caa91fb046" providerId="ADAL" clId="{A953655A-3BEC-4A4A-AE4E-BBB69DBC5669}" dt="2024-04-04T07:03:18.387" v="2376"/>
        <pc:sldMkLst>
          <pc:docMk/>
          <pc:sldMk cId="3336835111" sldId="427"/>
        </pc:sldMkLst>
        <pc:spChg chg="mod">
          <ac:chgData name="Herbert Xin" userId="e9a22dce-685b-4760-b3ee-62caa91fb046" providerId="ADAL" clId="{A953655A-3BEC-4A4A-AE4E-BBB69DBC5669}" dt="2024-04-04T04:34:41.541" v="1065" actId="1036"/>
          <ac:spMkLst>
            <pc:docMk/>
            <pc:sldMk cId="3336835111" sldId="427"/>
            <ac:spMk id="3" creationId="{91C9A0C9-F83D-1B60-C260-4AE1D0CFEC23}"/>
          </ac:spMkLst>
        </pc:spChg>
        <pc:spChg chg="mod">
          <ac:chgData name="Herbert Xin" userId="e9a22dce-685b-4760-b3ee-62caa91fb046" providerId="ADAL" clId="{A953655A-3BEC-4A4A-AE4E-BBB69DBC5669}" dt="2024-04-04T04:34:41.541" v="1065" actId="1036"/>
          <ac:spMkLst>
            <pc:docMk/>
            <pc:sldMk cId="3336835111" sldId="427"/>
            <ac:spMk id="4" creationId="{2472D9B6-9CC8-17A0-EE3D-26C89A32F8D0}"/>
          </ac:spMkLst>
        </pc:spChg>
        <pc:spChg chg="mod">
          <ac:chgData name="Herbert Xin" userId="e9a22dce-685b-4760-b3ee-62caa91fb046" providerId="ADAL" clId="{A953655A-3BEC-4A4A-AE4E-BBB69DBC5669}" dt="2024-04-04T04:34:41.541" v="1065" actId="1036"/>
          <ac:spMkLst>
            <pc:docMk/>
            <pc:sldMk cId="3336835111" sldId="427"/>
            <ac:spMk id="5" creationId="{D540DF53-CE1A-C855-BCB3-2D016140AE35}"/>
          </ac:spMkLst>
        </pc:spChg>
        <pc:spChg chg="mod">
          <ac:chgData name="Herbert Xin" userId="e9a22dce-685b-4760-b3ee-62caa91fb046" providerId="ADAL" clId="{A953655A-3BEC-4A4A-AE4E-BBB69DBC5669}" dt="2024-04-04T04:34:41.541" v="1065" actId="1036"/>
          <ac:spMkLst>
            <pc:docMk/>
            <pc:sldMk cId="3336835111" sldId="427"/>
            <ac:spMk id="6" creationId="{4FAAF238-EF01-3A07-DDF9-FE2D7B39FE61}"/>
          </ac:spMkLst>
        </pc:spChg>
        <pc:spChg chg="mod">
          <ac:chgData name="Herbert Xin" userId="e9a22dce-685b-4760-b3ee-62caa91fb046" providerId="ADAL" clId="{A953655A-3BEC-4A4A-AE4E-BBB69DBC5669}" dt="2024-04-04T04:34:41.541" v="1065" actId="1036"/>
          <ac:spMkLst>
            <pc:docMk/>
            <pc:sldMk cId="3336835111" sldId="427"/>
            <ac:spMk id="7" creationId="{DA6B494F-B844-E428-3016-FC691543A1C9}"/>
          </ac:spMkLst>
        </pc:spChg>
        <pc:spChg chg="del">
          <ac:chgData name="Herbert Xin" userId="e9a22dce-685b-4760-b3ee-62caa91fb046" providerId="ADAL" clId="{A953655A-3BEC-4A4A-AE4E-BBB69DBC5669}" dt="2024-04-04T04:28:29.292" v="730" actId="478"/>
          <ac:spMkLst>
            <pc:docMk/>
            <pc:sldMk cId="3336835111" sldId="427"/>
            <ac:spMk id="8" creationId="{E64F86C0-5741-7760-10D5-A54C678B440A}"/>
          </ac:spMkLst>
        </pc:spChg>
        <pc:spChg chg="add mod">
          <ac:chgData name="Herbert Xin" userId="e9a22dce-685b-4760-b3ee-62caa91fb046" providerId="ADAL" clId="{A953655A-3BEC-4A4A-AE4E-BBB69DBC5669}" dt="2024-04-04T04:34:41.541" v="1065" actId="1036"/>
          <ac:spMkLst>
            <pc:docMk/>
            <pc:sldMk cId="3336835111" sldId="427"/>
            <ac:spMk id="9" creationId="{B5797D9E-D913-37DB-0CD9-547C13199D62}"/>
          </ac:spMkLst>
        </pc:spChg>
        <pc:spChg chg="mod">
          <ac:chgData name="Herbert Xin" userId="e9a22dce-685b-4760-b3ee-62caa91fb046" providerId="ADAL" clId="{A953655A-3BEC-4A4A-AE4E-BBB69DBC5669}" dt="2024-04-04T04:27:47.732" v="680" actId="20577"/>
          <ac:spMkLst>
            <pc:docMk/>
            <pc:sldMk cId="3336835111" sldId="427"/>
            <ac:spMk id="10" creationId="{95F1808B-23B7-103C-38C3-6043145275AB}"/>
          </ac:spMkLst>
        </pc:spChg>
        <pc:spChg chg="add mod">
          <ac:chgData name="Herbert Xin" userId="e9a22dce-685b-4760-b3ee-62caa91fb046" providerId="ADAL" clId="{A953655A-3BEC-4A4A-AE4E-BBB69DBC5669}" dt="2024-04-04T04:34:16.883" v="1055" actId="20577"/>
          <ac:spMkLst>
            <pc:docMk/>
            <pc:sldMk cId="3336835111" sldId="427"/>
            <ac:spMk id="11" creationId="{0BB0DB78-18E1-A86A-3F69-95A3B4A7C9D5}"/>
          </ac:spMkLst>
        </pc:spChg>
        <pc:spChg chg="add del mod">
          <ac:chgData name="Herbert Xin" userId="e9a22dce-685b-4760-b3ee-62caa91fb046" providerId="ADAL" clId="{A953655A-3BEC-4A4A-AE4E-BBB69DBC5669}" dt="2024-04-04T04:55:03.218" v="1280" actId="478"/>
          <ac:spMkLst>
            <pc:docMk/>
            <pc:sldMk cId="3336835111" sldId="427"/>
            <ac:spMk id="12" creationId="{1528F25A-DA9E-3C54-FA0D-71E8B0FF63B7}"/>
          </ac:spMkLst>
        </pc:spChg>
        <pc:spChg chg="add del mod">
          <ac:chgData name="Herbert Xin" userId="e9a22dce-685b-4760-b3ee-62caa91fb046" providerId="ADAL" clId="{A953655A-3BEC-4A4A-AE4E-BBB69DBC5669}" dt="2024-04-04T04:55:03.218" v="1280" actId="478"/>
          <ac:spMkLst>
            <pc:docMk/>
            <pc:sldMk cId="3336835111" sldId="427"/>
            <ac:spMk id="13" creationId="{FBE32143-5A10-C88A-ADC8-0D097BF44D77}"/>
          </ac:spMkLst>
        </pc:spChg>
        <pc:spChg chg="add del mod">
          <ac:chgData name="Herbert Xin" userId="e9a22dce-685b-4760-b3ee-62caa91fb046" providerId="ADAL" clId="{A953655A-3BEC-4A4A-AE4E-BBB69DBC5669}" dt="2024-04-04T04:55:03.218" v="1280" actId="478"/>
          <ac:spMkLst>
            <pc:docMk/>
            <pc:sldMk cId="3336835111" sldId="427"/>
            <ac:spMk id="14" creationId="{0B2FAD9A-8DEF-E6E7-B05F-E4B22FA56312}"/>
          </ac:spMkLst>
        </pc:spChg>
        <pc:spChg chg="add del mod">
          <ac:chgData name="Herbert Xin" userId="e9a22dce-685b-4760-b3ee-62caa91fb046" providerId="ADAL" clId="{A953655A-3BEC-4A4A-AE4E-BBB69DBC5669}" dt="2024-04-04T04:55:03.218" v="1280" actId="478"/>
          <ac:spMkLst>
            <pc:docMk/>
            <pc:sldMk cId="3336835111" sldId="427"/>
            <ac:spMk id="15" creationId="{47970DC9-E99A-0EC5-0905-81BE926BDA0F}"/>
          </ac:spMkLst>
        </pc:spChg>
        <pc:spChg chg="add del mod">
          <ac:chgData name="Herbert Xin" userId="e9a22dce-685b-4760-b3ee-62caa91fb046" providerId="ADAL" clId="{A953655A-3BEC-4A4A-AE4E-BBB69DBC5669}" dt="2024-04-04T04:55:03.218" v="1280" actId="478"/>
          <ac:spMkLst>
            <pc:docMk/>
            <pc:sldMk cId="3336835111" sldId="427"/>
            <ac:spMk id="16" creationId="{D731C117-9EB0-EDBD-D0B0-A894A7A1F538}"/>
          </ac:spMkLst>
        </pc:spChg>
        <pc:spChg chg="add del mod">
          <ac:chgData name="Herbert Xin" userId="e9a22dce-685b-4760-b3ee-62caa91fb046" providerId="ADAL" clId="{A953655A-3BEC-4A4A-AE4E-BBB69DBC5669}" dt="2024-04-04T04:55:03.218" v="1280" actId="478"/>
          <ac:spMkLst>
            <pc:docMk/>
            <pc:sldMk cId="3336835111" sldId="427"/>
            <ac:spMk id="17" creationId="{CC0D2B0E-36A2-5ACC-8111-57B75EAD82B9}"/>
          </ac:spMkLst>
        </pc:spChg>
        <pc:spChg chg="add mod">
          <ac:chgData name="Herbert Xin" userId="e9a22dce-685b-4760-b3ee-62caa91fb046" providerId="ADAL" clId="{A953655A-3BEC-4A4A-AE4E-BBB69DBC5669}" dt="2024-04-04T04:55:03.392" v="1281"/>
          <ac:spMkLst>
            <pc:docMk/>
            <pc:sldMk cId="3336835111" sldId="427"/>
            <ac:spMk id="18" creationId="{507B2EAD-EF31-DD39-7F3E-C0B8C64A4516}"/>
          </ac:spMkLst>
        </pc:spChg>
        <pc:spChg chg="add mod">
          <ac:chgData name="Herbert Xin" userId="e9a22dce-685b-4760-b3ee-62caa91fb046" providerId="ADAL" clId="{A953655A-3BEC-4A4A-AE4E-BBB69DBC5669}" dt="2024-04-04T04:55:03.392" v="1281"/>
          <ac:spMkLst>
            <pc:docMk/>
            <pc:sldMk cId="3336835111" sldId="427"/>
            <ac:spMk id="19" creationId="{5246ACC6-F2DC-8AC7-5802-38AFE80DC88C}"/>
          </ac:spMkLst>
        </pc:spChg>
        <pc:spChg chg="add del mod">
          <ac:chgData name="Herbert Xin" userId="e9a22dce-685b-4760-b3ee-62caa91fb046" providerId="ADAL" clId="{A953655A-3BEC-4A4A-AE4E-BBB69DBC5669}" dt="2024-04-04T04:55:43.440" v="1298" actId="478"/>
          <ac:spMkLst>
            <pc:docMk/>
            <pc:sldMk cId="3336835111" sldId="427"/>
            <ac:spMk id="20" creationId="{FF18B9F0-C107-EA58-A732-6C4DB05850A4}"/>
          </ac:spMkLst>
        </pc:spChg>
        <pc:spChg chg="add del mod">
          <ac:chgData name="Herbert Xin" userId="e9a22dce-685b-4760-b3ee-62caa91fb046" providerId="ADAL" clId="{A953655A-3BEC-4A4A-AE4E-BBB69DBC5669}" dt="2024-04-04T04:55:41.408" v="1297" actId="478"/>
          <ac:spMkLst>
            <pc:docMk/>
            <pc:sldMk cId="3336835111" sldId="427"/>
            <ac:spMk id="21" creationId="{17DE0E00-248E-B66A-C6E8-47D3739C0C0F}"/>
          </ac:spMkLst>
        </pc:spChg>
        <pc:spChg chg="add del mod">
          <ac:chgData name="Herbert Xin" userId="e9a22dce-685b-4760-b3ee-62caa91fb046" providerId="ADAL" clId="{A953655A-3BEC-4A4A-AE4E-BBB69DBC5669}" dt="2024-04-04T04:55:41.408" v="1297" actId="478"/>
          <ac:spMkLst>
            <pc:docMk/>
            <pc:sldMk cId="3336835111" sldId="427"/>
            <ac:spMk id="22" creationId="{7261810A-9B33-CE79-F89C-4E7243BD2D42}"/>
          </ac:spMkLst>
        </pc:spChg>
        <pc:spChg chg="add del mod">
          <ac:chgData name="Herbert Xin" userId="e9a22dce-685b-4760-b3ee-62caa91fb046" providerId="ADAL" clId="{A953655A-3BEC-4A4A-AE4E-BBB69DBC5669}" dt="2024-04-04T04:55:41.408" v="1297" actId="478"/>
          <ac:spMkLst>
            <pc:docMk/>
            <pc:sldMk cId="3336835111" sldId="427"/>
            <ac:spMk id="23" creationId="{165E34C4-658A-C7F5-34EC-182E07FB7B0B}"/>
          </ac:spMkLst>
        </pc:spChg>
        <pc:spChg chg="add del mod">
          <ac:chgData name="Herbert Xin" userId="e9a22dce-685b-4760-b3ee-62caa91fb046" providerId="ADAL" clId="{A953655A-3BEC-4A4A-AE4E-BBB69DBC5669}" dt="2024-04-04T04:55:41.408" v="1297" actId="478"/>
          <ac:spMkLst>
            <pc:docMk/>
            <pc:sldMk cId="3336835111" sldId="427"/>
            <ac:spMk id="24" creationId="{2C32B07F-F4CA-AA77-F028-439314702C70}"/>
          </ac:spMkLst>
        </pc:spChg>
        <pc:spChg chg="add mod">
          <ac:chgData name="Herbert Xin" userId="e9a22dce-685b-4760-b3ee-62caa91fb046" providerId="ADAL" clId="{A953655A-3BEC-4A4A-AE4E-BBB69DBC5669}" dt="2024-04-04T04:55:34.127" v="1293"/>
          <ac:spMkLst>
            <pc:docMk/>
            <pc:sldMk cId="3336835111" sldId="427"/>
            <ac:spMk id="25" creationId="{C0A7391A-FB0A-55C6-8074-82A80B0F9D73}"/>
          </ac:spMkLst>
        </pc:spChg>
        <pc:spChg chg="add mod">
          <ac:chgData name="Herbert Xin" userId="e9a22dce-685b-4760-b3ee-62caa91fb046" providerId="ADAL" clId="{A953655A-3BEC-4A4A-AE4E-BBB69DBC5669}" dt="2024-04-04T04:55:34.127" v="1293"/>
          <ac:spMkLst>
            <pc:docMk/>
            <pc:sldMk cId="3336835111" sldId="427"/>
            <ac:spMk id="26" creationId="{CCCE5662-7423-49D3-F8DE-4512CBDEBE7C}"/>
          </ac:spMkLst>
        </pc:spChg>
        <pc:spChg chg="add mod">
          <ac:chgData name="Herbert Xin" userId="e9a22dce-685b-4760-b3ee-62caa91fb046" providerId="ADAL" clId="{A953655A-3BEC-4A4A-AE4E-BBB69DBC5669}" dt="2024-04-04T04:55:34.127" v="1293"/>
          <ac:spMkLst>
            <pc:docMk/>
            <pc:sldMk cId="3336835111" sldId="427"/>
            <ac:spMk id="27" creationId="{324322DA-04CC-91BD-02A8-3E4495B27870}"/>
          </ac:spMkLst>
        </pc:spChg>
        <pc:spChg chg="add mod">
          <ac:chgData name="Herbert Xin" userId="e9a22dce-685b-4760-b3ee-62caa91fb046" providerId="ADAL" clId="{A953655A-3BEC-4A4A-AE4E-BBB69DBC5669}" dt="2024-04-04T04:55:34.127" v="1293"/>
          <ac:spMkLst>
            <pc:docMk/>
            <pc:sldMk cId="3336835111" sldId="427"/>
            <ac:spMk id="28" creationId="{8F712583-9EEC-9A82-60EA-13B719EB3242}"/>
          </ac:spMkLst>
        </pc:spChg>
        <pc:spChg chg="add mod">
          <ac:chgData name="Herbert Xin" userId="e9a22dce-685b-4760-b3ee-62caa91fb046" providerId="ADAL" clId="{A953655A-3BEC-4A4A-AE4E-BBB69DBC5669}" dt="2024-04-04T04:55:34.127" v="1293"/>
          <ac:spMkLst>
            <pc:docMk/>
            <pc:sldMk cId="3336835111" sldId="427"/>
            <ac:spMk id="29" creationId="{26AA7203-C691-777B-9439-9D773A34EE7E}"/>
          </ac:spMkLst>
        </pc:spChg>
      </pc:sldChg>
      <pc:sldChg chg="del">
        <pc:chgData name="Herbert Xin" userId="e9a22dce-685b-4760-b3ee-62caa91fb046" providerId="ADAL" clId="{A953655A-3BEC-4A4A-AE4E-BBB69DBC5669}" dt="2024-04-03T23:55:03.305" v="4" actId="47"/>
        <pc:sldMkLst>
          <pc:docMk/>
          <pc:sldMk cId="1648127420" sldId="428"/>
        </pc:sldMkLst>
      </pc:sldChg>
      <pc:sldChg chg="del">
        <pc:chgData name="Herbert Xin" userId="e9a22dce-685b-4760-b3ee-62caa91fb046" providerId="ADAL" clId="{A953655A-3BEC-4A4A-AE4E-BBB69DBC5669}" dt="2024-04-03T23:55:03.305" v="4" actId="47"/>
        <pc:sldMkLst>
          <pc:docMk/>
          <pc:sldMk cId="3313441139" sldId="430"/>
        </pc:sldMkLst>
      </pc:sldChg>
      <pc:sldChg chg="del">
        <pc:chgData name="Herbert Xin" userId="e9a22dce-685b-4760-b3ee-62caa91fb046" providerId="ADAL" clId="{A953655A-3BEC-4A4A-AE4E-BBB69DBC5669}" dt="2024-04-03T23:55:03.305" v="4" actId="47"/>
        <pc:sldMkLst>
          <pc:docMk/>
          <pc:sldMk cId="3176914197" sldId="431"/>
        </pc:sldMkLst>
      </pc:sldChg>
      <pc:sldChg chg="del">
        <pc:chgData name="Herbert Xin" userId="e9a22dce-685b-4760-b3ee-62caa91fb046" providerId="ADAL" clId="{A953655A-3BEC-4A4A-AE4E-BBB69DBC5669}" dt="2024-04-03T23:55:03.305" v="4" actId="47"/>
        <pc:sldMkLst>
          <pc:docMk/>
          <pc:sldMk cId="694078557" sldId="432"/>
        </pc:sldMkLst>
      </pc:sldChg>
      <pc:sldChg chg="del">
        <pc:chgData name="Herbert Xin" userId="e9a22dce-685b-4760-b3ee-62caa91fb046" providerId="ADAL" clId="{A953655A-3BEC-4A4A-AE4E-BBB69DBC5669}" dt="2024-04-03T23:55:03.305" v="4" actId="47"/>
        <pc:sldMkLst>
          <pc:docMk/>
          <pc:sldMk cId="2572302718" sldId="433"/>
        </pc:sldMkLst>
      </pc:sldChg>
      <pc:sldChg chg="del">
        <pc:chgData name="Herbert Xin" userId="e9a22dce-685b-4760-b3ee-62caa91fb046" providerId="ADAL" clId="{A953655A-3BEC-4A4A-AE4E-BBB69DBC5669}" dt="2024-04-03T23:55:03.305" v="4" actId="47"/>
        <pc:sldMkLst>
          <pc:docMk/>
          <pc:sldMk cId="3364221591" sldId="434"/>
        </pc:sldMkLst>
      </pc:sldChg>
      <pc:sldChg chg="del">
        <pc:chgData name="Herbert Xin" userId="e9a22dce-685b-4760-b3ee-62caa91fb046" providerId="ADAL" clId="{A953655A-3BEC-4A4A-AE4E-BBB69DBC5669}" dt="2024-04-03T23:55:03.305" v="4" actId="47"/>
        <pc:sldMkLst>
          <pc:docMk/>
          <pc:sldMk cId="3249378104" sldId="435"/>
        </pc:sldMkLst>
      </pc:sldChg>
      <pc:sldChg chg="del">
        <pc:chgData name="Herbert Xin" userId="e9a22dce-685b-4760-b3ee-62caa91fb046" providerId="ADAL" clId="{A953655A-3BEC-4A4A-AE4E-BBB69DBC5669}" dt="2024-04-03T23:55:03.305" v="4" actId="47"/>
        <pc:sldMkLst>
          <pc:docMk/>
          <pc:sldMk cId="143209862" sldId="436"/>
        </pc:sldMkLst>
      </pc:sldChg>
      <pc:sldChg chg="del">
        <pc:chgData name="Herbert Xin" userId="e9a22dce-685b-4760-b3ee-62caa91fb046" providerId="ADAL" clId="{A953655A-3BEC-4A4A-AE4E-BBB69DBC5669}" dt="2024-04-03T23:55:03.305" v="4" actId="47"/>
        <pc:sldMkLst>
          <pc:docMk/>
          <pc:sldMk cId="2660418080" sldId="437"/>
        </pc:sldMkLst>
      </pc:sldChg>
      <pc:sldChg chg="del">
        <pc:chgData name="Herbert Xin" userId="e9a22dce-685b-4760-b3ee-62caa91fb046" providerId="ADAL" clId="{A953655A-3BEC-4A4A-AE4E-BBB69DBC5669}" dt="2024-04-03T23:55:03.305" v="4" actId="47"/>
        <pc:sldMkLst>
          <pc:docMk/>
          <pc:sldMk cId="3089788028" sldId="438"/>
        </pc:sldMkLst>
      </pc:sldChg>
      <pc:sldChg chg="del">
        <pc:chgData name="Herbert Xin" userId="e9a22dce-685b-4760-b3ee-62caa91fb046" providerId="ADAL" clId="{A953655A-3BEC-4A4A-AE4E-BBB69DBC5669}" dt="2024-04-03T23:55:03.305" v="4" actId="47"/>
        <pc:sldMkLst>
          <pc:docMk/>
          <pc:sldMk cId="1588193862" sldId="439"/>
        </pc:sldMkLst>
      </pc:sldChg>
      <pc:sldChg chg="del">
        <pc:chgData name="Herbert Xin" userId="e9a22dce-685b-4760-b3ee-62caa91fb046" providerId="ADAL" clId="{A953655A-3BEC-4A4A-AE4E-BBB69DBC5669}" dt="2024-04-03T23:55:03.305" v="4" actId="47"/>
        <pc:sldMkLst>
          <pc:docMk/>
          <pc:sldMk cId="2178059408" sldId="440"/>
        </pc:sldMkLst>
      </pc:sldChg>
      <pc:sldChg chg="del">
        <pc:chgData name="Herbert Xin" userId="e9a22dce-685b-4760-b3ee-62caa91fb046" providerId="ADAL" clId="{A953655A-3BEC-4A4A-AE4E-BBB69DBC5669}" dt="2024-04-03T23:55:03.305" v="4" actId="47"/>
        <pc:sldMkLst>
          <pc:docMk/>
          <pc:sldMk cId="4022895089" sldId="441"/>
        </pc:sldMkLst>
      </pc:sldChg>
      <pc:sldChg chg="del">
        <pc:chgData name="Herbert Xin" userId="e9a22dce-685b-4760-b3ee-62caa91fb046" providerId="ADAL" clId="{A953655A-3BEC-4A4A-AE4E-BBB69DBC5669}" dt="2024-04-03T23:55:03.305" v="4" actId="47"/>
        <pc:sldMkLst>
          <pc:docMk/>
          <pc:sldMk cId="619840768" sldId="442"/>
        </pc:sldMkLst>
      </pc:sldChg>
      <pc:sldChg chg="del">
        <pc:chgData name="Herbert Xin" userId="e9a22dce-685b-4760-b3ee-62caa91fb046" providerId="ADAL" clId="{A953655A-3BEC-4A4A-AE4E-BBB69DBC5669}" dt="2024-04-03T23:55:03.305" v="4" actId="47"/>
        <pc:sldMkLst>
          <pc:docMk/>
          <pc:sldMk cId="829901263" sldId="443"/>
        </pc:sldMkLst>
      </pc:sldChg>
      <pc:sldChg chg="del">
        <pc:chgData name="Herbert Xin" userId="e9a22dce-685b-4760-b3ee-62caa91fb046" providerId="ADAL" clId="{A953655A-3BEC-4A4A-AE4E-BBB69DBC5669}" dt="2024-04-03T23:55:03.305" v="4" actId="47"/>
        <pc:sldMkLst>
          <pc:docMk/>
          <pc:sldMk cId="2490852244" sldId="444"/>
        </pc:sldMkLst>
      </pc:sldChg>
      <pc:sldChg chg="del">
        <pc:chgData name="Herbert Xin" userId="e9a22dce-685b-4760-b3ee-62caa91fb046" providerId="ADAL" clId="{A953655A-3BEC-4A4A-AE4E-BBB69DBC5669}" dt="2024-04-03T23:55:03.305" v="4" actId="47"/>
        <pc:sldMkLst>
          <pc:docMk/>
          <pc:sldMk cId="2567519761" sldId="445"/>
        </pc:sldMkLst>
      </pc:sldChg>
      <pc:sldChg chg="del">
        <pc:chgData name="Herbert Xin" userId="e9a22dce-685b-4760-b3ee-62caa91fb046" providerId="ADAL" clId="{A953655A-3BEC-4A4A-AE4E-BBB69DBC5669}" dt="2024-04-03T23:55:03.305" v="4" actId="47"/>
        <pc:sldMkLst>
          <pc:docMk/>
          <pc:sldMk cId="3473726691" sldId="446"/>
        </pc:sldMkLst>
      </pc:sldChg>
      <pc:sldChg chg="del">
        <pc:chgData name="Herbert Xin" userId="e9a22dce-685b-4760-b3ee-62caa91fb046" providerId="ADAL" clId="{A953655A-3BEC-4A4A-AE4E-BBB69DBC5669}" dt="2024-04-03T23:55:03.305" v="4" actId="47"/>
        <pc:sldMkLst>
          <pc:docMk/>
          <pc:sldMk cId="1060010206" sldId="447"/>
        </pc:sldMkLst>
      </pc:sldChg>
      <pc:sldChg chg="del">
        <pc:chgData name="Herbert Xin" userId="e9a22dce-685b-4760-b3ee-62caa91fb046" providerId="ADAL" clId="{A953655A-3BEC-4A4A-AE4E-BBB69DBC5669}" dt="2024-04-03T23:55:03.305" v="4" actId="47"/>
        <pc:sldMkLst>
          <pc:docMk/>
          <pc:sldMk cId="964125985" sldId="449"/>
        </pc:sldMkLst>
      </pc:sldChg>
      <pc:sldChg chg="del">
        <pc:chgData name="Herbert Xin" userId="e9a22dce-685b-4760-b3ee-62caa91fb046" providerId="ADAL" clId="{A953655A-3BEC-4A4A-AE4E-BBB69DBC5669}" dt="2024-04-03T23:55:03.305" v="4" actId="47"/>
        <pc:sldMkLst>
          <pc:docMk/>
          <pc:sldMk cId="2156056248" sldId="450"/>
        </pc:sldMkLst>
      </pc:sldChg>
      <pc:sldChg chg="del">
        <pc:chgData name="Herbert Xin" userId="e9a22dce-685b-4760-b3ee-62caa91fb046" providerId="ADAL" clId="{A953655A-3BEC-4A4A-AE4E-BBB69DBC5669}" dt="2024-04-03T23:55:03.305" v="4" actId="47"/>
        <pc:sldMkLst>
          <pc:docMk/>
          <pc:sldMk cId="3425449260" sldId="451"/>
        </pc:sldMkLst>
      </pc:sldChg>
      <pc:sldChg chg="del">
        <pc:chgData name="Herbert Xin" userId="e9a22dce-685b-4760-b3ee-62caa91fb046" providerId="ADAL" clId="{A953655A-3BEC-4A4A-AE4E-BBB69DBC5669}" dt="2024-04-03T23:55:03.305" v="4" actId="47"/>
        <pc:sldMkLst>
          <pc:docMk/>
          <pc:sldMk cId="2040583831" sldId="452"/>
        </pc:sldMkLst>
      </pc:sldChg>
      <pc:sldChg chg="del">
        <pc:chgData name="Herbert Xin" userId="e9a22dce-685b-4760-b3ee-62caa91fb046" providerId="ADAL" clId="{A953655A-3BEC-4A4A-AE4E-BBB69DBC5669}" dt="2024-04-03T23:55:03.305" v="4" actId="47"/>
        <pc:sldMkLst>
          <pc:docMk/>
          <pc:sldMk cId="3352779227" sldId="453"/>
        </pc:sldMkLst>
      </pc:sldChg>
      <pc:sldChg chg="del">
        <pc:chgData name="Herbert Xin" userId="e9a22dce-685b-4760-b3ee-62caa91fb046" providerId="ADAL" clId="{A953655A-3BEC-4A4A-AE4E-BBB69DBC5669}" dt="2024-04-03T23:55:03.305" v="4" actId="47"/>
        <pc:sldMkLst>
          <pc:docMk/>
          <pc:sldMk cId="2962371866" sldId="454"/>
        </pc:sldMkLst>
      </pc:sldChg>
      <pc:sldChg chg="del">
        <pc:chgData name="Herbert Xin" userId="e9a22dce-685b-4760-b3ee-62caa91fb046" providerId="ADAL" clId="{A953655A-3BEC-4A4A-AE4E-BBB69DBC5669}" dt="2024-04-03T23:55:03.305" v="4" actId="47"/>
        <pc:sldMkLst>
          <pc:docMk/>
          <pc:sldMk cId="1460945993" sldId="456"/>
        </pc:sldMkLst>
      </pc:sldChg>
      <pc:sldChg chg="del">
        <pc:chgData name="Herbert Xin" userId="e9a22dce-685b-4760-b3ee-62caa91fb046" providerId="ADAL" clId="{A953655A-3BEC-4A4A-AE4E-BBB69DBC5669}" dt="2024-04-03T23:55:03.305" v="4" actId="47"/>
        <pc:sldMkLst>
          <pc:docMk/>
          <pc:sldMk cId="46570928" sldId="457"/>
        </pc:sldMkLst>
      </pc:sldChg>
      <pc:sldChg chg="del">
        <pc:chgData name="Herbert Xin" userId="e9a22dce-685b-4760-b3ee-62caa91fb046" providerId="ADAL" clId="{A953655A-3BEC-4A4A-AE4E-BBB69DBC5669}" dt="2024-04-03T23:55:03.305" v="4" actId="47"/>
        <pc:sldMkLst>
          <pc:docMk/>
          <pc:sldMk cId="1152323492" sldId="458"/>
        </pc:sldMkLst>
      </pc:sldChg>
      <pc:sldChg chg="del">
        <pc:chgData name="Herbert Xin" userId="e9a22dce-685b-4760-b3ee-62caa91fb046" providerId="ADAL" clId="{A953655A-3BEC-4A4A-AE4E-BBB69DBC5669}" dt="2024-04-03T23:55:03.305" v="4" actId="47"/>
        <pc:sldMkLst>
          <pc:docMk/>
          <pc:sldMk cId="1004289547" sldId="459"/>
        </pc:sldMkLst>
      </pc:sldChg>
      <pc:sldChg chg="del">
        <pc:chgData name="Herbert Xin" userId="e9a22dce-685b-4760-b3ee-62caa91fb046" providerId="ADAL" clId="{A953655A-3BEC-4A4A-AE4E-BBB69DBC5669}" dt="2024-04-03T23:55:03.305" v="4" actId="47"/>
        <pc:sldMkLst>
          <pc:docMk/>
          <pc:sldMk cId="3975160520" sldId="460"/>
        </pc:sldMkLst>
      </pc:sldChg>
      <pc:sldChg chg="del">
        <pc:chgData name="Herbert Xin" userId="e9a22dce-685b-4760-b3ee-62caa91fb046" providerId="ADAL" clId="{A953655A-3BEC-4A4A-AE4E-BBB69DBC5669}" dt="2024-04-03T23:55:03.305" v="4" actId="47"/>
        <pc:sldMkLst>
          <pc:docMk/>
          <pc:sldMk cId="395526268" sldId="461"/>
        </pc:sldMkLst>
      </pc:sldChg>
      <pc:sldChg chg="del">
        <pc:chgData name="Herbert Xin" userId="e9a22dce-685b-4760-b3ee-62caa91fb046" providerId="ADAL" clId="{A953655A-3BEC-4A4A-AE4E-BBB69DBC5669}" dt="2024-04-03T23:55:03.305" v="4" actId="47"/>
        <pc:sldMkLst>
          <pc:docMk/>
          <pc:sldMk cId="2461783870" sldId="462"/>
        </pc:sldMkLst>
      </pc:sldChg>
      <pc:sldChg chg="del">
        <pc:chgData name="Herbert Xin" userId="e9a22dce-685b-4760-b3ee-62caa91fb046" providerId="ADAL" clId="{A953655A-3BEC-4A4A-AE4E-BBB69DBC5669}" dt="2024-04-03T23:55:03.305" v="4" actId="47"/>
        <pc:sldMkLst>
          <pc:docMk/>
          <pc:sldMk cId="3206114016" sldId="463"/>
        </pc:sldMkLst>
      </pc:sldChg>
      <pc:sldChg chg="del">
        <pc:chgData name="Herbert Xin" userId="e9a22dce-685b-4760-b3ee-62caa91fb046" providerId="ADAL" clId="{A953655A-3BEC-4A4A-AE4E-BBB69DBC5669}" dt="2024-04-03T23:55:03.305" v="4" actId="47"/>
        <pc:sldMkLst>
          <pc:docMk/>
          <pc:sldMk cId="1520748902" sldId="464"/>
        </pc:sldMkLst>
      </pc:sldChg>
      <pc:sldChg chg="del">
        <pc:chgData name="Herbert Xin" userId="e9a22dce-685b-4760-b3ee-62caa91fb046" providerId="ADAL" clId="{A953655A-3BEC-4A4A-AE4E-BBB69DBC5669}" dt="2024-04-03T23:55:03.305" v="4" actId="47"/>
        <pc:sldMkLst>
          <pc:docMk/>
          <pc:sldMk cId="349837204" sldId="465"/>
        </pc:sldMkLst>
      </pc:sldChg>
      <pc:sldChg chg="del">
        <pc:chgData name="Herbert Xin" userId="e9a22dce-685b-4760-b3ee-62caa91fb046" providerId="ADAL" clId="{A953655A-3BEC-4A4A-AE4E-BBB69DBC5669}" dt="2024-04-03T23:55:03.305" v="4" actId="47"/>
        <pc:sldMkLst>
          <pc:docMk/>
          <pc:sldMk cId="2000201010" sldId="466"/>
        </pc:sldMkLst>
      </pc:sldChg>
      <pc:sldChg chg="del">
        <pc:chgData name="Herbert Xin" userId="e9a22dce-685b-4760-b3ee-62caa91fb046" providerId="ADAL" clId="{A953655A-3BEC-4A4A-AE4E-BBB69DBC5669}" dt="2024-04-03T23:55:03.305" v="4" actId="47"/>
        <pc:sldMkLst>
          <pc:docMk/>
          <pc:sldMk cId="1187185137" sldId="467"/>
        </pc:sldMkLst>
      </pc:sldChg>
      <pc:sldChg chg="del">
        <pc:chgData name="Herbert Xin" userId="e9a22dce-685b-4760-b3ee-62caa91fb046" providerId="ADAL" clId="{A953655A-3BEC-4A4A-AE4E-BBB69DBC5669}" dt="2024-04-03T23:55:03.305" v="4" actId="47"/>
        <pc:sldMkLst>
          <pc:docMk/>
          <pc:sldMk cId="226368599" sldId="468"/>
        </pc:sldMkLst>
      </pc:sldChg>
      <pc:sldChg chg="del">
        <pc:chgData name="Herbert Xin" userId="e9a22dce-685b-4760-b3ee-62caa91fb046" providerId="ADAL" clId="{A953655A-3BEC-4A4A-AE4E-BBB69DBC5669}" dt="2024-04-03T23:55:03.305" v="4" actId="47"/>
        <pc:sldMkLst>
          <pc:docMk/>
          <pc:sldMk cId="2899699811" sldId="469"/>
        </pc:sldMkLst>
      </pc:sldChg>
      <pc:sldChg chg="del">
        <pc:chgData name="Herbert Xin" userId="e9a22dce-685b-4760-b3ee-62caa91fb046" providerId="ADAL" clId="{A953655A-3BEC-4A4A-AE4E-BBB69DBC5669}" dt="2024-04-03T23:55:03.305" v="4" actId="47"/>
        <pc:sldMkLst>
          <pc:docMk/>
          <pc:sldMk cId="3616254854" sldId="470"/>
        </pc:sldMkLst>
      </pc:sldChg>
      <pc:sldChg chg="del">
        <pc:chgData name="Herbert Xin" userId="e9a22dce-685b-4760-b3ee-62caa91fb046" providerId="ADAL" clId="{A953655A-3BEC-4A4A-AE4E-BBB69DBC5669}" dt="2024-04-03T23:55:03.305" v="4" actId="47"/>
        <pc:sldMkLst>
          <pc:docMk/>
          <pc:sldMk cId="2383890992" sldId="471"/>
        </pc:sldMkLst>
      </pc:sldChg>
      <pc:sldChg chg="del">
        <pc:chgData name="Herbert Xin" userId="e9a22dce-685b-4760-b3ee-62caa91fb046" providerId="ADAL" clId="{A953655A-3BEC-4A4A-AE4E-BBB69DBC5669}" dt="2024-04-03T23:55:03.305" v="4" actId="47"/>
        <pc:sldMkLst>
          <pc:docMk/>
          <pc:sldMk cId="2784439777" sldId="472"/>
        </pc:sldMkLst>
      </pc:sldChg>
      <pc:sldChg chg="del">
        <pc:chgData name="Herbert Xin" userId="e9a22dce-685b-4760-b3ee-62caa91fb046" providerId="ADAL" clId="{A953655A-3BEC-4A4A-AE4E-BBB69DBC5669}" dt="2024-04-03T23:55:03.305" v="4" actId="47"/>
        <pc:sldMkLst>
          <pc:docMk/>
          <pc:sldMk cId="2317927475" sldId="473"/>
        </pc:sldMkLst>
      </pc:sldChg>
      <pc:sldChg chg="del">
        <pc:chgData name="Herbert Xin" userId="e9a22dce-685b-4760-b3ee-62caa91fb046" providerId="ADAL" clId="{A953655A-3BEC-4A4A-AE4E-BBB69DBC5669}" dt="2024-04-03T23:55:03.305" v="4" actId="47"/>
        <pc:sldMkLst>
          <pc:docMk/>
          <pc:sldMk cId="947729446" sldId="474"/>
        </pc:sldMkLst>
      </pc:sldChg>
      <pc:sldChg chg="del">
        <pc:chgData name="Herbert Xin" userId="e9a22dce-685b-4760-b3ee-62caa91fb046" providerId="ADAL" clId="{A953655A-3BEC-4A4A-AE4E-BBB69DBC5669}" dt="2024-04-03T23:55:03.305" v="4" actId="47"/>
        <pc:sldMkLst>
          <pc:docMk/>
          <pc:sldMk cId="1469428825" sldId="475"/>
        </pc:sldMkLst>
      </pc:sldChg>
      <pc:sldChg chg="del">
        <pc:chgData name="Herbert Xin" userId="e9a22dce-685b-4760-b3ee-62caa91fb046" providerId="ADAL" clId="{A953655A-3BEC-4A4A-AE4E-BBB69DBC5669}" dt="2024-04-03T23:55:03.305" v="4" actId="47"/>
        <pc:sldMkLst>
          <pc:docMk/>
          <pc:sldMk cId="806758304" sldId="476"/>
        </pc:sldMkLst>
      </pc:sldChg>
      <pc:sldChg chg="del">
        <pc:chgData name="Herbert Xin" userId="e9a22dce-685b-4760-b3ee-62caa91fb046" providerId="ADAL" clId="{A953655A-3BEC-4A4A-AE4E-BBB69DBC5669}" dt="2024-04-03T23:55:03.305" v="4" actId="47"/>
        <pc:sldMkLst>
          <pc:docMk/>
          <pc:sldMk cId="1616808767" sldId="477"/>
        </pc:sldMkLst>
      </pc:sldChg>
      <pc:sldChg chg="del">
        <pc:chgData name="Herbert Xin" userId="e9a22dce-685b-4760-b3ee-62caa91fb046" providerId="ADAL" clId="{A953655A-3BEC-4A4A-AE4E-BBB69DBC5669}" dt="2024-04-03T23:55:03.305" v="4" actId="47"/>
        <pc:sldMkLst>
          <pc:docMk/>
          <pc:sldMk cId="2342419274" sldId="478"/>
        </pc:sldMkLst>
      </pc:sldChg>
      <pc:sldChg chg="del">
        <pc:chgData name="Herbert Xin" userId="e9a22dce-685b-4760-b3ee-62caa91fb046" providerId="ADAL" clId="{A953655A-3BEC-4A4A-AE4E-BBB69DBC5669}" dt="2024-04-03T23:55:03.305" v="4" actId="47"/>
        <pc:sldMkLst>
          <pc:docMk/>
          <pc:sldMk cId="473469787" sldId="479"/>
        </pc:sldMkLst>
      </pc:sldChg>
      <pc:sldChg chg="del">
        <pc:chgData name="Herbert Xin" userId="e9a22dce-685b-4760-b3ee-62caa91fb046" providerId="ADAL" clId="{A953655A-3BEC-4A4A-AE4E-BBB69DBC5669}" dt="2024-04-03T23:55:03.305" v="4" actId="47"/>
        <pc:sldMkLst>
          <pc:docMk/>
          <pc:sldMk cId="3413246653" sldId="480"/>
        </pc:sldMkLst>
      </pc:sldChg>
      <pc:sldChg chg="del">
        <pc:chgData name="Herbert Xin" userId="e9a22dce-685b-4760-b3ee-62caa91fb046" providerId="ADAL" clId="{A953655A-3BEC-4A4A-AE4E-BBB69DBC5669}" dt="2024-04-03T23:55:03.305" v="4" actId="47"/>
        <pc:sldMkLst>
          <pc:docMk/>
          <pc:sldMk cId="2024985544" sldId="481"/>
        </pc:sldMkLst>
      </pc:sldChg>
      <pc:sldChg chg="del">
        <pc:chgData name="Herbert Xin" userId="e9a22dce-685b-4760-b3ee-62caa91fb046" providerId="ADAL" clId="{A953655A-3BEC-4A4A-AE4E-BBB69DBC5669}" dt="2024-04-03T23:55:03.305" v="4" actId="47"/>
        <pc:sldMkLst>
          <pc:docMk/>
          <pc:sldMk cId="3154835792" sldId="482"/>
        </pc:sldMkLst>
      </pc:sldChg>
      <pc:sldChg chg="del">
        <pc:chgData name="Herbert Xin" userId="e9a22dce-685b-4760-b3ee-62caa91fb046" providerId="ADAL" clId="{A953655A-3BEC-4A4A-AE4E-BBB69DBC5669}" dt="2024-04-03T23:55:03.305" v="4" actId="47"/>
        <pc:sldMkLst>
          <pc:docMk/>
          <pc:sldMk cId="1976712059" sldId="483"/>
        </pc:sldMkLst>
      </pc:sldChg>
      <pc:sldChg chg="del">
        <pc:chgData name="Herbert Xin" userId="e9a22dce-685b-4760-b3ee-62caa91fb046" providerId="ADAL" clId="{A953655A-3BEC-4A4A-AE4E-BBB69DBC5669}" dt="2024-04-03T23:55:03.305" v="4" actId="47"/>
        <pc:sldMkLst>
          <pc:docMk/>
          <pc:sldMk cId="3246997453" sldId="484"/>
        </pc:sldMkLst>
      </pc:sldChg>
      <pc:sldChg chg="del">
        <pc:chgData name="Herbert Xin" userId="e9a22dce-685b-4760-b3ee-62caa91fb046" providerId="ADAL" clId="{A953655A-3BEC-4A4A-AE4E-BBB69DBC5669}" dt="2024-04-03T23:55:03.305" v="4" actId="47"/>
        <pc:sldMkLst>
          <pc:docMk/>
          <pc:sldMk cId="3400846372" sldId="485"/>
        </pc:sldMkLst>
      </pc:sldChg>
      <pc:sldChg chg="del">
        <pc:chgData name="Herbert Xin" userId="e9a22dce-685b-4760-b3ee-62caa91fb046" providerId="ADAL" clId="{A953655A-3BEC-4A4A-AE4E-BBB69DBC5669}" dt="2024-04-03T23:55:03.305" v="4" actId="47"/>
        <pc:sldMkLst>
          <pc:docMk/>
          <pc:sldMk cId="3636461354" sldId="486"/>
        </pc:sldMkLst>
      </pc:sldChg>
      <pc:sldChg chg="ord">
        <pc:chgData name="Herbert Xin" userId="e9a22dce-685b-4760-b3ee-62caa91fb046" providerId="ADAL" clId="{A953655A-3BEC-4A4A-AE4E-BBB69DBC5669}" dt="2024-04-07T11:52:57.627" v="3534"/>
        <pc:sldMkLst>
          <pc:docMk/>
          <pc:sldMk cId="2019771179" sldId="487"/>
        </pc:sldMkLst>
      </pc:sldChg>
      <pc:sldChg chg="del">
        <pc:chgData name="Herbert Xin" userId="e9a22dce-685b-4760-b3ee-62caa91fb046" providerId="ADAL" clId="{A953655A-3BEC-4A4A-AE4E-BBB69DBC5669}" dt="2024-04-03T23:55:03.305" v="4" actId="47"/>
        <pc:sldMkLst>
          <pc:docMk/>
          <pc:sldMk cId="3574140199" sldId="488"/>
        </pc:sldMkLst>
      </pc:sldChg>
      <pc:sldChg chg="del">
        <pc:chgData name="Herbert Xin" userId="e9a22dce-685b-4760-b3ee-62caa91fb046" providerId="ADAL" clId="{A953655A-3BEC-4A4A-AE4E-BBB69DBC5669}" dt="2024-04-03T23:55:03.305" v="4" actId="47"/>
        <pc:sldMkLst>
          <pc:docMk/>
          <pc:sldMk cId="3046235950" sldId="489"/>
        </pc:sldMkLst>
      </pc:sldChg>
      <pc:sldChg chg="del">
        <pc:chgData name="Herbert Xin" userId="e9a22dce-685b-4760-b3ee-62caa91fb046" providerId="ADAL" clId="{A953655A-3BEC-4A4A-AE4E-BBB69DBC5669}" dt="2024-04-03T23:55:03.305" v="4" actId="47"/>
        <pc:sldMkLst>
          <pc:docMk/>
          <pc:sldMk cId="3971793433" sldId="490"/>
        </pc:sldMkLst>
      </pc:sldChg>
      <pc:sldChg chg="del">
        <pc:chgData name="Herbert Xin" userId="e9a22dce-685b-4760-b3ee-62caa91fb046" providerId="ADAL" clId="{A953655A-3BEC-4A4A-AE4E-BBB69DBC5669}" dt="2024-04-03T23:55:03.305" v="4" actId="47"/>
        <pc:sldMkLst>
          <pc:docMk/>
          <pc:sldMk cId="397896654" sldId="491"/>
        </pc:sldMkLst>
      </pc:sldChg>
      <pc:sldChg chg="del">
        <pc:chgData name="Herbert Xin" userId="e9a22dce-685b-4760-b3ee-62caa91fb046" providerId="ADAL" clId="{A953655A-3BEC-4A4A-AE4E-BBB69DBC5669}" dt="2024-04-03T23:55:03.305" v="4" actId="47"/>
        <pc:sldMkLst>
          <pc:docMk/>
          <pc:sldMk cId="1389577760" sldId="492"/>
        </pc:sldMkLst>
      </pc:sldChg>
      <pc:sldChg chg="del">
        <pc:chgData name="Herbert Xin" userId="e9a22dce-685b-4760-b3ee-62caa91fb046" providerId="ADAL" clId="{A953655A-3BEC-4A4A-AE4E-BBB69DBC5669}" dt="2024-04-03T23:55:03.305" v="4" actId="47"/>
        <pc:sldMkLst>
          <pc:docMk/>
          <pc:sldMk cId="278846209" sldId="493"/>
        </pc:sldMkLst>
      </pc:sldChg>
      <pc:sldChg chg="del">
        <pc:chgData name="Herbert Xin" userId="e9a22dce-685b-4760-b3ee-62caa91fb046" providerId="ADAL" clId="{A953655A-3BEC-4A4A-AE4E-BBB69DBC5669}" dt="2024-04-07T11:43:59.571" v="3349" actId="47"/>
        <pc:sldMkLst>
          <pc:docMk/>
          <pc:sldMk cId="3409757765" sldId="495"/>
        </pc:sldMkLst>
      </pc:sldChg>
      <pc:sldChg chg="del">
        <pc:chgData name="Herbert Xin" userId="e9a22dce-685b-4760-b3ee-62caa91fb046" providerId="ADAL" clId="{A953655A-3BEC-4A4A-AE4E-BBB69DBC5669}" dt="2024-04-03T23:19:52.819" v="0" actId="47"/>
        <pc:sldMkLst>
          <pc:docMk/>
          <pc:sldMk cId="562409102" sldId="497"/>
        </pc:sldMkLst>
      </pc:sldChg>
      <pc:sldChg chg="del">
        <pc:chgData name="Herbert Xin" userId="e9a22dce-685b-4760-b3ee-62caa91fb046" providerId="ADAL" clId="{A953655A-3BEC-4A4A-AE4E-BBB69DBC5669}" dt="2024-04-03T23:19:52.819" v="0" actId="47"/>
        <pc:sldMkLst>
          <pc:docMk/>
          <pc:sldMk cId="3960157392" sldId="498"/>
        </pc:sldMkLst>
      </pc:sldChg>
      <pc:sldChg chg="del">
        <pc:chgData name="Herbert Xin" userId="e9a22dce-685b-4760-b3ee-62caa91fb046" providerId="ADAL" clId="{A953655A-3BEC-4A4A-AE4E-BBB69DBC5669}" dt="2024-04-03T23:19:52.819" v="0" actId="47"/>
        <pc:sldMkLst>
          <pc:docMk/>
          <pc:sldMk cId="4180003298" sldId="499"/>
        </pc:sldMkLst>
      </pc:sldChg>
      <pc:sldChg chg="del">
        <pc:chgData name="Herbert Xin" userId="e9a22dce-685b-4760-b3ee-62caa91fb046" providerId="ADAL" clId="{A953655A-3BEC-4A4A-AE4E-BBB69DBC5669}" dt="2024-04-03T23:19:52.819" v="0" actId="47"/>
        <pc:sldMkLst>
          <pc:docMk/>
          <pc:sldMk cId="1315749291" sldId="500"/>
        </pc:sldMkLst>
      </pc:sldChg>
      <pc:sldChg chg="del">
        <pc:chgData name="Herbert Xin" userId="e9a22dce-685b-4760-b3ee-62caa91fb046" providerId="ADAL" clId="{A953655A-3BEC-4A4A-AE4E-BBB69DBC5669}" dt="2024-04-03T23:19:52.819" v="0" actId="47"/>
        <pc:sldMkLst>
          <pc:docMk/>
          <pc:sldMk cId="1857099727" sldId="501"/>
        </pc:sldMkLst>
      </pc:sldChg>
      <pc:sldChg chg="del">
        <pc:chgData name="Herbert Xin" userId="e9a22dce-685b-4760-b3ee-62caa91fb046" providerId="ADAL" clId="{A953655A-3BEC-4A4A-AE4E-BBB69DBC5669}" dt="2024-04-03T23:19:52.819" v="0" actId="47"/>
        <pc:sldMkLst>
          <pc:docMk/>
          <pc:sldMk cId="2842549783" sldId="502"/>
        </pc:sldMkLst>
      </pc:sldChg>
      <pc:sldChg chg="del">
        <pc:chgData name="Herbert Xin" userId="e9a22dce-685b-4760-b3ee-62caa91fb046" providerId="ADAL" clId="{A953655A-3BEC-4A4A-AE4E-BBB69DBC5669}" dt="2024-04-03T23:19:52.819" v="0" actId="47"/>
        <pc:sldMkLst>
          <pc:docMk/>
          <pc:sldMk cId="3862985506" sldId="503"/>
        </pc:sldMkLst>
      </pc:sldChg>
      <pc:sldChg chg="del">
        <pc:chgData name="Herbert Xin" userId="e9a22dce-685b-4760-b3ee-62caa91fb046" providerId="ADAL" clId="{A953655A-3BEC-4A4A-AE4E-BBB69DBC5669}" dt="2024-04-03T23:19:52.819" v="0" actId="47"/>
        <pc:sldMkLst>
          <pc:docMk/>
          <pc:sldMk cId="1881129294" sldId="504"/>
        </pc:sldMkLst>
      </pc:sldChg>
      <pc:sldChg chg="del">
        <pc:chgData name="Herbert Xin" userId="e9a22dce-685b-4760-b3ee-62caa91fb046" providerId="ADAL" clId="{A953655A-3BEC-4A4A-AE4E-BBB69DBC5669}" dt="2024-04-03T23:19:52.819" v="0" actId="47"/>
        <pc:sldMkLst>
          <pc:docMk/>
          <pc:sldMk cId="3441246117" sldId="505"/>
        </pc:sldMkLst>
      </pc:sldChg>
      <pc:sldChg chg="del">
        <pc:chgData name="Herbert Xin" userId="e9a22dce-685b-4760-b3ee-62caa91fb046" providerId="ADAL" clId="{A953655A-3BEC-4A4A-AE4E-BBB69DBC5669}" dt="2024-04-03T23:19:52.819" v="0" actId="47"/>
        <pc:sldMkLst>
          <pc:docMk/>
          <pc:sldMk cId="3907993773" sldId="506"/>
        </pc:sldMkLst>
      </pc:sldChg>
      <pc:sldChg chg="del">
        <pc:chgData name="Herbert Xin" userId="e9a22dce-685b-4760-b3ee-62caa91fb046" providerId="ADAL" clId="{A953655A-3BEC-4A4A-AE4E-BBB69DBC5669}" dt="2024-04-07T11:43:59.571" v="3349" actId="47"/>
        <pc:sldMkLst>
          <pc:docMk/>
          <pc:sldMk cId="2317616519" sldId="507"/>
        </pc:sldMkLst>
      </pc:sldChg>
      <pc:sldChg chg="addSp delSp modSp add mod modTransition">
        <pc:chgData name="Herbert Xin" userId="e9a22dce-685b-4760-b3ee-62caa91fb046" providerId="ADAL" clId="{A953655A-3BEC-4A4A-AE4E-BBB69DBC5669}" dt="2024-04-04T07:02:53.062" v="2374"/>
        <pc:sldMkLst>
          <pc:docMk/>
          <pc:sldMk cId="3072759005" sldId="508"/>
        </pc:sldMkLst>
        <pc:spChg chg="add del mod">
          <ac:chgData name="Herbert Xin" userId="e9a22dce-685b-4760-b3ee-62caa91fb046" providerId="ADAL" clId="{A953655A-3BEC-4A4A-AE4E-BBB69DBC5669}" dt="2024-04-03T23:56:49.981" v="9"/>
          <ac:spMkLst>
            <pc:docMk/>
            <pc:sldMk cId="3072759005" sldId="508"/>
            <ac:spMk id="4" creationId="{33A60077-269D-5366-5379-20B9CB7981A3}"/>
          </ac:spMkLst>
        </pc:spChg>
        <pc:spChg chg="add mod">
          <ac:chgData name="Herbert Xin" userId="e9a22dce-685b-4760-b3ee-62caa91fb046" providerId="ADAL" clId="{A953655A-3BEC-4A4A-AE4E-BBB69DBC5669}" dt="2024-04-03T23:57:22.684" v="27" actId="1076"/>
          <ac:spMkLst>
            <pc:docMk/>
            <pc:sldMk cId="3072759005" sldId="508"/>
            <ac:spMk id="5" creationId="{4DB3DBD5-02C1-B1CA-EDDC-4EAD304A5A93}"/>
          </ac:spMkLst>
        </pc:spChg>
      </pc:sldChg>
      <pc:sldChg chg="del">
        <pc:chgData name="Herbert Xin" userId="e9a22dce-685b-4760-b3ee-62caa91fb046" providerId="ADAL" clId="{A953655A-3BEC-4A4A-AE4E-BBB69DBC5669}" dt="2024-04-03T23:19:52.819" v="0" actId="47"/>
        <pc:sldMkLst>
          <pc:docMk/>
          <pc:sldMk cId="3187271640" sldId="508"/>
        </pc:sldMkLst>
      </pc:sldChg>
      <pc:sldChg chg="addSp delSp modSp add mod modTransition">
        <pc:chgData name="Herbert Xin" userId="e9a22dce-685b-4760-b3ee-62caa91fb046" providerId="ADAL" clId="{A953655A-3BEC-4A4A-AE4E-BBB69DBC5669}" dt="2024-04-04T07:02:53.062" v="2374"/>
        <pc:sldMkLst>
          <pc:docMk/>
          <pc:sldMk cId="1222255984" sldId="509"/>
        </pc:sldMkLst>
        <pc:spChg chg="add del mod">
          <ac:chgData name="Herbert Xin" userId="e9a22dce-685b-4760-b3ee-62caa91fb046" providerId="ADAL" clId="{A953655A-3BEC-4A4A-AE4E-BBB69DBC5669}" dt="2024-04-04T04:09:31.259" v="492" actId="478"/>
          <ac:spMkLst>
            <pc:docMk/>
            <pc:sldMk cId="1222255984" sldId="509"/>
            <ac:spMk id="4" creationId="{82E7E574-F151-457C-B06F-C87635D2569C}"/>
          </ac:spMkLst>
        </pc:spChg>
        <pc:spChg chg="mod">
          <ac:chgData name="Herbert Xin" userId="e9a22dce-685b-4760-b3ee-62caa91fb046" providerId="ADAL" clId="{A953655A-3BEC-4A4A-AE4E-BBB69DBC5669}" dt="2024-04-04T03:55:29.471" v="389" actId="1076"/>
          <ac:spMkLst>
            <pc:docMk/>
            <pc:sldMk cId="1222255984" sldId="509"/>
            <ac:spMk id="5" creationId="{4DB3DBD5-02C1-B1CA-EDDC-4EAD304A5A93}"/>
          </ac:spMkLst>
        </pc:spChg>
        <pc:spChg chg="add del mod">
          <ac:chgData name="Herbert Xin" userId="e9a22dce-685b-4760-b3ee-62caa91fb046" providerId="ADAL" clId="{A953655A-3BEC-4A4A-AE4E-BBB69DBC5669}" dt="2024-04-04T04:09:31.259" v="492" actId="478"/>
          <ac:spMkLst>
            <pc:docMk/>
            <pc:sldMk cId="1222255984" sldId="509"/>
            <ac:spMk id="6" creationId="{C4392AF7-5CFB-19C0-A5A0-11BF37011519}"/>
          </ac:spMkLst>
        </pc:spChg>
        <pc:spChg chg="add del mod">
          <ac:chgData name="Herbert Xin" userId="e9a22dce-685b-4760-b3ee-62caa91fb046" providerId="ADAL" clId="{A953655A-3BEC-4A4A-AE4E-BBB69DBC5669}" dt="2024-04-04T04:09:33.226" v="493" actId="478"/>
          <ac:spMkLst>
            <pc:docMk/>
            <pc:sldMk cId="1222255984" sldId="509"/>
            <ac:spMk id="7" creationId="{F1A2E4CF-4BB9-9C6B-264C-5DD6DE3D41AF}"/>
          </ac:spMkLst>
        </pc:spChg>
        <pc:spChg chg="add del mod">
          <ac:chgData name="Herbert Xin" userId="e9a22dce-685b-4760-b3ee-62caa91fb046" providerId="ADAL" clId="{A953655A-3BEC-4A4A-AE4E-BBB69DBC5669}" dt="2024-04-04T04:09:31.259" v="492" actId="478"/>
          <ac:spMkLst>
            <pc:docMk/>
            <pc:sldMk cId="1222255984" sldId="509"/>
            <ac:spMk id="8" creationId="{48744DA5-B212-56FC-F981-6ABC1C3E397F}"/>
          </ac:spMkLst>
        </pc:spChg>
        <pc:spChg chg="add del mod">
          <ac:chgData name="Herbert Xin" userId="e9a22dce-685b-4760-b3ee-62caa91fb046" providerId="ADAL" clId="{A953655A-3BEC-4A4A-AE4E-BBB69DBC5669}" dt="2024-04-04T04:09:31.259" v="492" actId="478"/>
          <ac:spMkLst>
            <pc:docMk/>
            <pc:sldMk cId="1222255984" sldId="509"/>
            <ac:spMk id="9" creationId="{18C3A60B-09D9-2E3A-5D39-54D2B72B18C8}"/>
          </ac:spMkLst>
        </pc:spChg>
        <pc:spChg chg="add del mod">
          <ac:chgData name="Herbert Xin" userId="e9a22dce-685b-4760-b3ee-62caa91fb046" providerId="ADAL" clId="{A953655A-3BEC-4A4A-AE4E-BBB69DBC5669}" dt="2024-04-04T04:09:31.259" v="492" actId="478"/>
          <ac:spMkLst>
            <pc:docMk/>
            <pc:sldMk cId="1222255984" sldId="509"/>
            <ac:spMk id="10" creationId="{5F866D36-3D10-FD9C-DC42-3F34DDDF1834}"/>
          </ac:spMkLst>
        </pc:spChg>
        <pc:spChg chg="add mod">
          <ac:chgData name="Herbert Xin" userId="e9a22dce-685b-4760-b3ee-62caa91fb046" providerId="ADAL" clId="{A953655A-3BEC-4A4A-AE4E-BBB69DBC5669}" dt="2024-04-04T03:52:50.767" v="287" actId="208"/>
          <ac:spMkLst>
            <pc:docMk/>
            <pc:sldMk cId="1222255984" sldId="509"/>
            <ac:spMk id="21" creationId="{F864D33B-EF24-B4B3-6B78-4FC41F3360DD}"/>
          </ac:spMkLst>
        </pc:spChg>
        <pc:spChg chg="add del mod">
          <ac:chgData name="Herbert Xin" userId="e9a22dce-685b-4760-b3ee-62caa91fb046" providerId="ADAL" clId="{A953655A-3BEC-4A4A-AE4E-BBB69DBC5669}" dt="2024-04-04T04:09:31.259" v="492" actId="478"/>
          <ac:spMkLst>
            <pc:docMk/>
            <pc:sldMk cId="1222255984" sldId="509"/>
            <ac:spMk id="22" creationId="{8F30B72C-B2DD-5A52-57BC-1E3C8283B02B}"/>
          </ac:spMkLst>
        </pc:spChg>
        <pc:spChg chg="add del mod">
          <ac:chgData name="Herbert Xin" userId="e9a22dce-685b-4760-b3ee-62caa91fb046" providerId="ADAL" clId="{A953655A-3BEC-4A4A-AE4E-BBB69DBC5669}" dt="2024-04-04T04:09:31.259" v="492" actId="478"/>
          <ac:spMkLst>
            <pc:docMk/>
            <pc:sldMk cId="1222255984" sldId="509"/>
            <ac:spMk id="23" creationId="{2CB743F6-E1AF-3911-8266-8DFA07672BE4}"/>
          </ac:spMkLst>
        </pc:spChg>
        <pc:spChg chg="add del mod">
          <ac:chgData name="Herbert Xin" userId="e9a22dce-685b-4760-b3ee-62caa91fb046" providerId="ADAL" clId="{A953655A-3BEC-4A4A-AE4E-BBB69DBC5669}" dt="2024-04-04T04:02:32.260" v="465"/>
          <ac:spMkLst>
            <pc:docMk/>
            <pc:sldMk cId="1222255984" sldId="509"/>
            <ac:spMk id="24" creationId="{8D0CCDC1-F1F3-04BD-E18F-0FA9272DC4FD}"/>
          </ac:spMkLst>
        </pc:spChg>
        <pc:spChg chg="add del mod">
          <ac:chgData name="Herbert Xin" userId="e9a22dce-685b-4760-b3ee-62caa91fb046" providerId="ADAL" clId="{A953655A-3BEC-4A4A-AE4E-BBB69DBC5669}" dt="2024-04-04T04:09:31.259" v="492" actId="478"/>
          <ac:spMkLst>
            <pc:docMk/>
            <pc:sldMk cId="1222255984" sldId="509"/>
            <ac:spMk id="25" creationId="{82B18FE6-A605-CD18-6283-07A9BAF432E0}"/>
          </ac:spMkLst>
        </pc:spChg>
        <pc:spChg chg="add del mod">
          <ac:chgData name="Herbert Xin" userId="e9a22dce-685b-4760-b3ee-62caa91fb046" providerId="ADAL" clId="{A953655A-3BEC-4A4A-AE4E-BBB69DBC5669}" dt="2024-04-04T04:03:10.767" v="475"/>
          <ac:spMkLst>
            <pc:docMk/>
            <pc:sldMk cId="1222255984" sldId="509"/>
            <ac:spMk id="26" creationId="{5EDC390E-9FBA-59F0-85BA-DF8B82B18791}"/>
          </ac:spMkLst>
        </pc:spChg>
        <pc:cxnChg chg="add del mod">
          <ac:chgData name="Herbert Xin" userId="e9a22dce-685b-4760-b3ee-62caa91fb046" providerId="ADAL" clId="{A953655A-3BEC-4A4A-AE4E-BBB69DBC5669}" dt="2024-04-04T04:09:31.259" v="492" actId="478"/>
          <ac:cxnSpMkLst>
            <pc:docMk/>
            <pc:sldMk cId="1222255984" sldId="509"/>
            <ac:cxnSpMk id="12" creationId="{95751694-DCCE-7F56-83EB-A13243C75126}"/>
          </ac:cxnSpMkLst>
        </pc:cxnChg>
        <pc:cxnChg chg="add del mod">
          <ac:chgData name="Herbert Xin" userId="e9a22dce-685b-4760-b3ee-62caa91fb046" providerId="ADAL" clId="{A953655A-3BEC-4A4A-AE4E-BBB69DBC5669}" dt="2024-04-04T04:09:31.259" v="492" actId="478"/>
          <ac:cxnSpMkLst>
            <pc:docMk/>
            <pc:sldMk cId="1222255984" sldId="509"/>
            <ac:cxnSpMk id="14" creationId="{45347E7A-4039-A464-1981-D8702D07A4EC}"/>
          </ac:cxnSpMkLst>
        </pc:cxnChg>
        <pc:cxnChg chg="add del mod">
          <ac:chgData name="Herbert Xin" userId="e9a22dce-685b-4760-b3ee-62caa91fb046" providerId="ADAL" clId="{A953655A-3BEC-4A4A-AE4E-BBB69DBC5669}" dt="2024-04-04T04:09:31.259" v="492" actId="478"/>
          <ac:cxnSpMkLst>
            <pc:docMk/>
            <pc:sldMk cId="1222255984" sldId="509"/>
            <ac:cxnSpMk id="18" creationId="{4610E9D5-23D2-A217-577F-66A9BEAF8F69}"/>
          </ac:cxnSpMkLst>
        </pc:cxnChg>
        <pc:cxnChg chg="add del mod">
          <ac:chgData name="Herbert Xin" userId="e9a22dce-685b-4760-b3ee-62caa91fb046" providerId="ADAL" clId="{A953655A-3BEC-4A4A-AE4E-BBB69DBC5669}" dt="2024-04-04T04:09:31.259" v="492" actId="478"/>
          <ac:cxnSpMkLst>
            <pc:docMk/>
            <pc:sldMk cId="1222255984" sldId="509"/>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791157993" sldId="509"/>
        </pc:sldMkLst>
      </pc:sldChg>
      <pc:sldChg chg="new del">
        <pc:chgData name="Herbert Xin" userId="e9a22dce-685b-4760-b3ee-62caa91fb046" providerId="ADAL" clId="{A953655A-3BEC-4A4A-AE4E-BBB69DBC5669}" dt="2024-04-04T03:05:48.648" v="139" actId="47"/>
        <pc:sldMkLst>
          <pc:docMk/>
          <pc:sldMk cId="1064742261" sldId="510"/>
        </pc:sldMkLst>
      </pc:sldChg>
      <pc:sldChg chg="addSp delSp modSp add del mod">
        <pc:chgData name="Herbert Xin" userId="e9a22dce-685b-4760-b3ee-62caa91fb046" providerId="ADAL" clId="{A953655A-3BEC-4A4A-AE4E-BBB69DBC5669}" dt="2024-04-04T04:11:16.929" v="510" actId="47"/>
        <pc:sldMkLst>
          <pc:docMk/>
          <pc:sldMk cId="2585874616" sldId="510"/>
        </pc:sldMkLst>
        <pc:spChg chg="add del">
          <ac:chgData name="Herbert Xin" userId="e9a22dce-685b-4760-b3ee-62caa91fb046" providerId="ADAL" clId="{A953655A-3BEC-4A4A-AE4E-BBB69DBC5669}" dt="2024-04-04T04:09:51.044" v="495" actId="478"/>
          <ac:spMkLst>
            <pc:docMk/>
            <pc:sldMk cId="2585874616" sldId="510"/>
            <ac:spMk id="4" creationId="{82E7E574-F151-457C-B06F-C87635D2569C}"/>
          </ac:spMkLst>
        </pc:spChg>
        <pc:spChg chg="add del">
          <ac:chgData name="Herbert Xin" userId="e9a22dce-685b-4760-b3ee-62caa91fb046" providerId="ADAL" clId="{A953655A-3BEC-4A4A-AE4E-BBB69DBC5669}" dt="2024-04-04T04:09:51.044" v="495" actId="478"/>
          <ac:spMkLst>
            <pc:docMk/>
            <pc:sldMk cId="2585874616" sldId="510"/>
            <ac:spMk id="7" creationId="{F1A2E4CF-4BB9-9C6B-264C-5DD6DE3D41AF}"/>
          </ac:spMkLst>
        </pc:spChg>
        <pc:spChg chg="add del">
          <ac:chgData name="Herbert Xin" userId="e9a22dce-685b-4760-b3ee-62caa91fb046" providerId="ADAL" clId="{A953655A-3BEC-4A4A-AE4E-BBB69DBC5669}" dt="2024-04-04T04:09:51.044" v="495" actId="478"/>
          <ac:spMkLst>
            <pc:docMk/>
            <pc:sldMk cId="2585874616" sldId="510"/>
            <ac:spMk id="8" creationId="{48744DA5-B212-56FC-F981-6ABC1C3E397F}"/>
          </ac:spMkLst>
        </pc:spChg>
        <pc:spChg chg="add del">
          <ac:chgData name="Herbert Xin" userId="e9a22dce-685b-4760-b3ee-62caa91fb046" providerId="ADAL" clId="{A953655A-3BEC-4A4A-AE4E-BBB69DBC5669}" dt="2024-04-04T04:09:51.044" v="495" actId="478"/>
          <ac:spMkLst>
            <pc:docMk/>
            <pc:sldMk cId="2585874616" sldId="510"/>
            <ac:spMk id="9" creationId="{18C3A60B-09D9-2E3A-5D39-54D2B72B18C8}"/>
          </ac:spMkLst>
        </pc:spChg>
        <pc:spChg chg="add del">
          <ac:chgData name="Herbert Xin" userId="e9a22dce-685b-4760-b3ee-62caa91fb046" providerId="ADAL" clId="{A953655A-3BEC-4A4A-AE4E-BBB69DBC5669}" dt="2024-04-04T04:09:51.044" v="495" actId="478"/>
          <ac:spMkLst>
            <pc:docMk/>
            <pc:sldMk cId="2585874616" sldId="510"/>
            <ac:spMk id="10" creationId="{5F866D36-3D10-FD9C-DC42-3F34DDDF1834}"/>
          </ac:spMkLst>
        </pc:spChg>
        <pc:spChg chg="add del">
          <ac:chgData name="Herbert Xin" userId="e9a22dce-685b-4760-b3ee-62caa91fb046" providerId="ADAL" clId="{A953655A-3BEC-4A4A-AE4E-BBB69DBC5669}" dt="2024-04-04T04:09:53.444" v="496" actId="478"/>
          <ac:spMkLst>
            <pc:docMk/>
            <pc:sldMk cId="2585874616" sldId="510"/>
            <ac:spMk id="22" creationId="{8F30B72C-B2DD-5A52-57BC-1E3C8283B02B}"/>
          </ac:spMkLst>
        </pc:spChg>
        <pc:spChg chg="add del">
          <ac:chgData name="Herbert Xin" userId="e9a22dce-685b-4760-b3ee-62caa91fb046" providerId="ADAL" clId="{A953655A-3BEC-4A4A-AE4E-BBB69DBC5669}" dt="2024-04-04T04:09:53.444" v="496" actId="478"/>
          <ac:spMkLst>
            <pc:docMk/>
            <pc:sldMk cId="2585874616" sldId="510"/>
            <ac:spMk id="23" creationId="{2CB743F6-E1AF-3911-8266-8DFA07672BE4}"/>
          </ac:spMkLst>
        </pc:spChg>
        <pc:spChg chg="add del">
          <ac:chgData name="Herbert Xin" userId="e9a22dce-685b-4760-b3ee-62caa91fb046" providerId="ADAL" clId="{A953655A-3BEC-4A4A-AE4E-BBB69DBC5669}" dt="2024-04-04T04:09:53.444" v="496" actId="478"/>
          <ac:spMkLst>
            <pc:docMk/>
            <pc:sldMk cId="2585874616" sldId="510"/>
            <ac:spMk id="25" creationId="{82B18FE6-A605-CD18-6283-07A9BAF432E0}"/>
          </ac:spMkLst>
        </pc:spChg>
        <pc:cxnChg chg="add del mod">
          <ac:chgData name="Herbert Xin" userId="e9a22dce-685b-4760-b3ee-62caa91fb046" providerId="ADAL" clId="{A953655A-3BEC-4A4A-AE4E-BBB69DBC5669}" dt="2024-04-04T04:09:51.044" v="495" actId="478"/>
          <ac:cxnSpMkLst>
            <pc:docMk/>
            <pc:sldMk cId="2585874616" sldId="510"/>
            <ac:cxnSpMk id="12" creationId="{95751694-DCCE-7F56-83EB-A13243C75126}"/>
          </ac:cxnSpMkLst>
        </pc:cxnChg>
        <pc:cxnChg chg="add del mod">
          <ac:chgData name="Herbert Xin" userId="e9a22dce-685b-4760-b3ee-62caa91fb046" providerId="ADAL" clId="{A953655A-3BEC-4A4A-AE4E-BBB69DBC5669}" dt="2024-04-04T04:09:51.044" v="495" actId="478"/>
          <ac:cxnSpMkLst>
            <pc:docMk/>
            <pc:sldMk cId="2585874616" sldId="510"/>
            <ac:cxnSpMk id="14" creationId="{45347E7A-4039-A464-1981-D8702D07A4EC}"/>
          </ac:cxnSpMkLst>
        </pc:cxnChg>
        <pc:cxnChg chg="add del mod">
          <ac:chgData name="Herbert Xin" userId="e9a22dce-685b-4760-b3ee-62caa91fb046" providerId="ADAL" clId="{A953655A-3BEC-4A4A-AE4E-BBB69DBC5669}" dt="2024-04-04T04:09:51.044" v="495" actId="478"/>
          <ac:cxnSpMkLst>
            <pc:docMk/>
            <pc:sldMk cId="2585874616" sldId="510"/>
            <ac:cxnSpMk id="18" creationId="{4610E9D5-23D2-A217-577F-66A9BEAF8F69}"/>
          </ac:cxnSpMkLst>
        </pc:cxnChg>
        <pc:cxnChg chg="add del mod">
          <ac:chgData name="Herbert Xin" userId="e9a22dce-685b-4760-b3ee-62caa91fb046" providerId="ADAL" clId="{A953655A-3BEC-4A4A-AE4E-BBB69DBC5669}" dt="2024-04-04T04:09:51.044" v="495" actId="478"/>
          <ac:cxnSpMkLst>
            <pc:docMk/>
            <pc:sldMk cId="2585874616" sldId="510"/>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2731498624" sldId="510"/>
        </pc:sldMkLst>
      </pc:sldChg>
      <pc:sldChg chg="del">
        <pc:chgData name="Herbert Xin" userId="e9a22dce-685b-4760-b3ee-62caa91fb046" providerId="ADAL" clId="{A953655A-3BEC-4A4A-AE4E-BBB69DBC5669}" dt="2024-04-03T23:19:52.819" v="0" actId="47"/>
        <pc:sldMkLst>
          <pc:docMk/>
          <pc:sldMk cId="479568068" sldId="511"/>
        </pc:sldMkLst>
      </pc:sldChg>
      <pc:sldChg chg="new del">
        <pc:chgData name="Herbert Xin" userId="e9a22dce-685b-4760-b3ee-62caa91fb046" providerId="ADAL" clId="{A953655A-3BEC-4A4A-AE4E-BBB69DBC5669}" dt="2024-04-04T03:05:48.648" v="139" actId="47"/>
        <pc:sldMkLst>
          <pc:docMk/>
          <pc:sldMk cId="559982584" sldId="511"/>
        </pc:sldMkLst>
      </pc:sldChg>
      <pc:sldChg chg="delSp modSp add mod modTransition">
        <pc:chgData name="Herbert Xin" userId="e9a22dce-685b-4760-b3ee-62caa91fb046" providerId="ADAL" clId="{A953655A-3BEC-4A4A-AE4E-BBB69DBC5669}" dt="2024-04-04T07:02:53.062" v="2374"/>
        <pc:sldMkLst>
          <pc:docMk/>
          <pc:sldMk cId="637908535" sldId="511"/>
        </pc:sldMkLst>
        <pc:spChg chg="mod">
          <ac:chgData name="Herbert Xin" userId="e9a22dce-685b-4760-b3ee-62caa91fb046" providerId="ADAL" clId="{A953655A-3BEC-4A4A-AE4E-BBB69DBC5669}" dt="2024-04-04T04:10:11.442" v="501" actId="1076"/>
          <ac:spMkLst>
            <pc:docMk/>
            <pc:sldMk cId="637908535" sldId="511"/>
            <ac:spMk id="6" creationId="{C4392AF7-5CFB-19C0-A5A0-11BF37011519}"/>
          </ac:spMkLst>
        </pc:spChg>
        <pc:spChg chg="del">
          <ac:chgData name="Herbert Xin" userId="e9a22dce-685b-4760-b3ee-62caa91fb046" providerId="ADAL" clId="{A953655A-3BEC-4A4A-AE4E-BBB69DBC5669}" dt="2024-04-04T04:10:15.424" v="503" actId="478"/>
          <ac:spMkLst>
            <pc:docMk/>
            <pc:sldMk cId="637908535" sldId="511"/>
            <ac:spMk id="7" creationId="{F1A2E4CF-4BB9-9C6B-264C-5DD6DE3D41AF}"/>
          </ac:spMkLst>
        </pc:spChg>
        <pc:spChg chg="del">
          <ac:chgData name="Herbert Xin" userId="e9a22dce-685b-4760-b3ee-62caa91fb046" providerId="ADAL" clId="{A953655A-3BEC-4A4A-AE4E-BBB69DBC5669}" dt="2024-04-04T04:10:15.424" v="503" actId="478"/>
          <ac:spMkLst>
            <pc:docMk/>
            <pc:sldMk cId="637908535" sldId="511"/>
            <ac:spMk id="8" creationId="{48744DA5-B212-56FC-F981-6ABC1C3E397F}"/>
          </ac:spMkLst>
        </pc:spChg>
        <pc:spChg chg="del">
          <ac:chgData name="Herbert Xin" userId="e9a22dce-685b-4760-b3ee-62caa91fb046" providerId="ADAL" clId="{A953655A-3BEC-4A4A-AE4E-BBB69DBC5669}" dt="2024-04-04T04:10:15.424" v="503" actId="478"/>
          <ac:spMkLst>
            <pc:docMk/>
            <pc:sldMk cId="637908535" sldId="511"/>
            <ac:spMk id="9" creationId="{18C3A60B-09D9-2E3A-5D39-54D2B72B18C8}"/>
          </ac:spMkLst>
        </pc:spChg>
        <pc:spChg chg="del">
          <ac:chgData name="Herbert Xin" userId="e9a22dce-685b-4760-b3ee-62caa91fb046" providerId="ADAL" clId="{A953655A-3BEC-4A4A-AE4E-BBB69DBC5669}" dt="2024-04-04T04:10:15.424" v="503" actId="478"/>
          <ac:spMkLst>
            <pc:docMk/>
            <pc:sldMk cId="637908535" sldId="511"/>
            <ac:spMk id="10" creationId="{5F866D36-3D10-FD9C-DC42-3F34DDDF1834}"/>
          </ac:spMkLst>
        </pc:spChg>
        <pc:spChg chg="del">
          <ac:chgData name="Herbert Xin" userId="e9a22dce-685b-4760-b3ee-62caa91fb046" providerId="ADAL" clId="{A953655A-3BEC-4A4A-AE4E-BBB69DBC5669}" dt="2024-04-04T04:10:13.132" v="502" actId="478"/>
          <ac:spMkLst>
            <pc:docMk/>
            <pc:sldMk cId="637908535" sldId="511"/>
            <ac:spMk id="22" creationId="{8F30B72C-B2DD-5A52-57BC-1E3C8283B02B}"/>
          </ac:spMkLst>
        </pc:spChg>
        <pc:spChg chg="del">
          <ac:chgData name="Herbert Xin" userId="e9a22dce-685b-4760-b3ee-62caa91fb046" providerId="ADAL" clId="{A953655A-3BEC-4A4A-AE4E-BBB69DBC5669}" dt="2024-04-04T04:10:13.132" v="502" actId="478"/>
          <ac:spMkLst>
            <pc:docMk/>
            <pc:sldMk cId="637908535" sldId="511"/>
            <ac:spMk id="23" creationId="{2CB743F6-E1AF-3911-8266-8DFA07672BE4}"/>
          </ac:spMkLst>
        </pc:spChg>
        <pc:spChg chg="del">
          <ac:chgData name="Herbert Xin" userId="e9a22dce-685b-4760-b3ee-62caa91fb046" providerId="ADAL" clId="{A953655A-3BEC-4A4A-AE4E-BBB69DBC5669}" dt="2024-04-04T04:10:13.132" v="502" actId="478"/>
          <ac:spMkLst>
            <pc:docMk/>
            <pc:sldMk cId="637908535" sldId="511"/>
            <ac:spMk id="25" creationId="{82B18FE6-A605-CD18-6283-07A9BAF432E0}"/>
          </ac:spMkLst>
        </pc:spChg>
        <pc:cxnChg chg="del mod">
          <ac:chgData name="Herbert Xin" userId="e9a22dce-685b-4760-b3ee-62caa91fb046" providerId="ADAL" clId="{A953655A-3BEC-4A4A-AE4E-BBB69DBC5669}" dt="2024-04-04T04:10:18.787" v="504" actId="478"/>
          <ac:cxnSpMkLst>
            <pc:docMk/>
            <pc:sldMk cId="637908535" sldId="511"/>
            <ac:cxnSpMk id="12" creationId="{95751694-DCCE-7F56-83EB-A13243C75126}"/>
          </ac:cxnSpMkLst>
        </pc:cxnChg>
        <pc:cxnChg chg="del mod">
          <ac:chgData name="Herbert Xin" userId="e9a22dce-685b-4760-b3ee-62caa91fb046" providerId="ADAL" clId="{A953655A-3BEC-4A4A-AE4E-BBB69DBC5669}" dt="2024-04-04T04:10:18.787" v="504" actId="478"/>
          <ac:cxnSpMkLst>
            <pc:docMk/>
            <pc:sldMk cId="637908535" sldId="511"/>
            <ac:cxnSpMk id="14" creationId="{45347E7A-4039-A464-1981-D8702D07A4EC}"/>
          </ac:cxnSpMkLst>
        </pc:cxnChg>
        <pc:cxnChg chg="del mod">
          <ac:chgData name="Herbert Xin" userId="e9a22dce-685b-4760-b3ee-62caa91fb046" providerId="ADAL" clId="{A953655A-3BEC-4A4A-AE4E-BBB69DBC5669}" dt="2024-04-04T04:10:18.787" v="504" actId="478"/>
          <ac:cxnSpMkLst>
            <pc:docMk/>
            <pc:sldMk cId="637908535" sldId="511"/>
            <ac:cxnSpMk id="18" creationId="{4610E9D5-23D2-A217-577F-66A9BEAF8F69}"/>
          </ac:cxnSpMkLst>
        </pc:cxnChg>
        <pc:cxnChg chg="del mod">
          <ac:chgData name="Herbert Xin" userId="e9a22dce-685b-4760-b3ee-62caa91fb046" providerId="ADAL" clId="{A953655A-3BEC-4A4A-AE4E-BBB69DBC5669}" dt="2024-04-04T04:10:18.787" v="504" actId="478"/>
          <ac:cxnSpMkLst>
            <pc:docMk/>
            <pc:sldMk cId="637908535" sldId="511"/>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239007858" sldId="512"/>
        </pc:sldMkLst>
      </pc:sldChg>
      <pc:sldChg chg="delSp add mod modTransition">
        <pc:chgData name="Herbert Xin" userId="e9a22dce-685b-4760-b3ee-62caa91fb046" providerId="ADAL" clId="{A953655A-3BEC-4A4A-AE4E-BBB69DBC5669}" dt="2024-04-04T07:02:53.062" v="2374"/>
        <pc:sldMkLst>
          <pc:docMk/>
          <pc:sldMk cId="4179311384" sldId="512"/>
        </pc:sldMkLst>
        <pc:spChg chg="del">
          <ac:chgData name="Herbert Xin" userId="e9a22dce-685b-4760-b3ee-62caa91fb046" providerId="ADAL" clId="{A953655A-3BEC-4A4A-AE4E-BBB69DBC5669}" dt="2024-04-04T04:10:24.260" v="505" actId="478"/>
          <ac:spMkLst>
            <pc:docMk/>
            <pc:sldMk cId="4179311384" sldId="512"/>
            <ac:spMk id="22" creationId="{8F30B72C-B2DD-5A52-57BC-1E3C8283B02B}"/>
          </ac:spMkLst>
        </pc:spChg>
        <pc:spChg chg="del">
          <ac:chgData name="Herbert Xin" userId="e9a22dce-685b-4760-b3ee-62caa91fb046" providerId="ADAL" clId="{A953655A-3BEC-4A4A-AE4E-BBB69DBC5669}" dt="2024-04-04T04:10:24.260" v="505" actId="478"/>
          <ac:spMkLst>
            <pc:docMk/>
            <pc:sldMk cId="4179311384" sldId="512"/>
            <ac:spMk id="23" creationId="{2CB743F6-E1AF-3911-8266-8DFA07672BE4}"/>
          </ac:spMkLst>
        </pc:spChg>
        <pc:spChg chg="del">
          <ac:chgData name="Herbert Xin" userId="e9a22dce-685b-4760-b3ee-62caa91fb046" providerId="ADAL" clId="{A953655A-3BEC-4A4A-AE4E-BBB69DBC5669}" dt="2024-04-04T04:10:24.260" v="505" actId="478"/>
          <ac:spMkLst>
            <pc:docMk/>
            <pc:sldMk cId="4179311384" sldId="512"/>
            <ac:spMk id="25" creationId="{82B18FE6-A605-CD18-6283-07A9BAF432E0}"/>
          </ac:spMkLst>
        </pc:spChg>
      </pc:sldChg>
      <pc:sldChg chg="del">
        <pc:chgData name="Herbert Xin" userId="e9a22dce-685b-4760-b3ee-62caa91fb046" providerId="ADAL" clId="{A953655A-3BEC-4A4A-AE4E-BBB69DBC5669}" dt="2024-04-03T23:55:03.305" v="4" actId="47"/>
        <pc:sldMkLst>
          <pc:docMk/>
          <pc:sldMk cId="529226570" sldId="513"/>
        </pc:sldMkLst>
      </pc:sldChg>
      <pc:sldChg chg="add modTransition">
        <pc:chgData name="Herbert Xin" userId="e9a22dce-685b-4760-b3ee-62caa91fb046" providerId="ADAL" clId="{A953655A-3BEC-4A4A-AE4E-BBB69DBC5669}" dt="2024-04-04T07:02:53.062" v="2374"/>
        <pc:sldMkLst>
          <pc:docMk/>
          <pc:sldMk cId="3337536177" sldId="513"/>
        </pc:sldMkLst>
      </pc:sldChg>
      <pc:sldChg chg="delSp modSp add mod ord modTransition">
        <pc:chgData name="Herbert Xin" userId="e9a22dce-685b-4760-b3ee-62caa91fb046" providerId="ADAL" clId="{A953655A-3BEC-4A4A-AE4E-BBB69DBC5669}" dt="2024-04-04T07:02:53.062" v="2374"/>
        <pc:sldMkLst>
          <pc:docMk/>
          <pc:sldMk cId="1385471048" sldId="514"/>
        </pc:sldMkLst>
        <pc:spChg chg="del">
          <ac:chgData name="Herbert Xin" userId="e9a22dce-685b-4760-b3ee-62caa91fb046" providerId="ADAL" clId="{A953655A-3BEC-4A4A-AE4E-BBB69DBC5669}" dt="2024-04-04T04:10:06.405" v="498" actId="478"/>
          <ac:spMkLst>
            <pc:docMk/>
            <pc:sldMk cId="1385471048" sldId="514"/>
            <ac:spMk id="4" creationId="{82E7E574-F151-457C-B06F-C87635D2569C}"/>
          </ac:spMkLst>
        </pc:spChg>
        <pc:spChg chg="del">
          <ac:chgData name="Herbert Xin" userId="e9a22dce-685b-4760-b3ee-62caa91fb046" providerId="ADAL" clId="{A953655A-3BEC-4A4A-AE4E-BBB69DBC5669}" dt="2024-04-04T04:10:08.363" v="499" actId="478"/>
          <ac:spMkLst>
            <pc:docMk/>
            <pc:sldMk cId="1385471048" sldId="514"/>
            <ac:spMk id="7" creationId="{F1A2E4CF-4BB9-9C6B-264C-5DD6DE3D41AF}"/>
          </ac:spMkLst>
        </pc:spChg>
        <pc:spChg chg="del">
          <ac:chgData name="Herbert Xin" userId="e9a22dce-685b-4760-b3ee-62caa91fb046" providerId="ADAL" clId="{A953655A-3BEC-4A4A-AE4E-BBB69DBC5669}" dt="2024-04-04T04:10:06.405" v="498" actId="478"/>
          <ac:spMkLst>
            <pc:docMk/>
            <pc:sldMk cId="1385471048" sldId="514"/>
            <ac:spMk id="8" creationId="{48744DA5-B212-56FC-F981-6ABC1C3E397F}"/>
          </ac:spMkLst>
        </pc:spChg>
        <pc:spChg chg="del">
          <ac:chgData name="Herbert Xin" userId="e9a22dce-685b-4760-b3ee-62caa91fb046" providerId="ADAL" clId="{A953655A-3BEC-4A4A-AE4E-BBB69DBC5669}" dt="2024-04-04T04:10:06.405" v="498" actId="478"/>
          <ac:spMkLst>
            <pc:docMk/>
            <pc:sldMk cId="1385471048" sldId="514"/>
            <ac:spMk id="9" creationId="{18C3A60B-09D9-2E3A-5D39-54D2B72B18C8}"/>
          </ac:spMkLst>
        </pc:spChg>
        <pc:spChg chg="del">
          <ac:chgData name="Herbert Xin" userId="e9a22dce-685b-4760-b3ee-62caa91fb046" providerId="ADAL" clId="{A953655A-3BEC-4A4A-AE4E-BBB69DBC5669}" dt="2024-04-04T04:10:06.405" v="498" actId="478"/>
          <ac:spMkLst>
            <pc:docMk/>
            <pc:sldMk cId="1385471048" sldId="514"/>
            <ac:spMk id="10" creationId="{5F866D36-3D10-FD9C-DC42-3F34DDDF1834}"/>
          </ac:spMkLst>
        </pc:spChg>
        <pc:cxnChg chg="del mod">
          <ac:chgData name="Herbert Xin" userId="e9a22dce-685b-4760-b3ee-62caa91fb046" providerId="ADAL" clId="{A953655A-3BEC-4A4A-AE4E-BBB69DBC5669}" dt="2024-04-04T04:10:06.405" v="498" actId="478"/>
          <ac:cxnSpMkLst>
            <pc:docMk/>
            <pc:sldMk cId="1385471048" sldId="514"/>
            <ac:cxnSpMk id="12" creationId="{95751694-DCCE-7F56-83EB-A13243C75126}"/>
          </ac:cxnSpMkLst>
        </pc:cxnChg>
        <pc:cxnChg chg="del mod">
          <ac:chgData name="Herbert Xin" userId="e9a22dce-685b-4760-b3ee-62caa91fb046" providerId="ADAL" clId="{A953655A-3BEC-4A4A-AE4E-BBB69DBC5669}" dt="2024-04-04T04:10:06.405" v="498" actId="478"/>
          <ac:cxnSpMkLst>
            <pc:docMk/>
            <pc:sldMk cId="1385471048" sldId="514"/>
            <ac:cxnSpMk id="14" creationId="{45347E7A-4039-A464-1981-D8702D07A4EC}"/>
          </ac:cxnSpMkLst>
        </pc:cxnChg>
        <pc:cxnChg chg="del mod">
          <ac:chgData name="Herbert Xin" userId="e9a22dce-685b-4760-b3ee-62caa91fb046" providerId="ADAL" clId="{A953655A-3BEC-4A4A-AE4E-BBB69DBC5669}" dt="2024-04-04T04:10:06.405" v="498" actId="478"/>
          <ac:cxnSpMkLst>
            <pc:docMk/>
            <pc:sldMk cId="1385471048" sldId="514"/>
            <ac:cxnSpMk id="18" creationId="{4610E9D5-23D2-A217-577F-66A9BEAF8F69}"/>
          </ac:cxnSpMkLst>
        </pc:cxnChg>
        <pc:cxnChg chg="del mod">
          <ac:chgData name="Herbert Xin" userId="e9a22dce-685b-4760-b3ee-62caa91fb046" providerId="ADAL" clId="{A953655A-3BEC-4A4A-AE4E-BBB69DBC5669}" dt="2024-04-04T04:10:06.405" v="498" actId="478"/>
          <ac:cxnSpMkLst>
            <pc:docMk/>
            <pc:sldMk cId="1385471048" sldId="514"/>
            <ac:cxnSpMk id="20" creationId="{180B05C9-F232-8A8F-8D92-5A94B2A9E545}"/>
          </ac:cxnSpMkLst>
        </pc:cxnChg>
      </pc:sldChg>
      <pc:sldChg chg="del">
        <pc:chgData name="Herbert Xin" userId="e9a22dce-685b-4760-b3ee-62caa91fb046" providerId="ADAL" clId="{A953655A-3BEC-4A4A-AE4E-BBB69DBC5669}" dt="2024-04-03T23:55:03.305" v="4" actId="47"/>
        <pc:sldMkLst>
          <pc:docMk/>
          <pc:sldMk cId="1530459011" sldId="514"/>
        </pc:sldMkLst>
      </pc:sldChg>
      <pc:sldChg chg="del">
        <pc:chgData name="Herbert Xin" userId="e9a22dce-685b-4760-b3ee-62caa91fb046" providerId="ADAL" clId="{A953655A-3BEC-4A4A-AE4E-BBB69DBC5669}" dt="2024-04-03T23:55:03.305" v="4" actId="47"/>
        <pc:sldMkLst>
          <pc:docMk/>
          <pc:sldMk cId="1331282311" sldId="515"/>
        </pc:sldMkLst>
      </pc:sldChg>
      <pc:sldChg chg="delSp add mod ord modTransition">
        <pc:chgData name="Herbert Xin" userId="e9a22dce-685b-4760-b3ee-62caa91fb046" providerId="ADAL" clId="{A953655A-3BEC-4A4A-AE4E-BBB69DBC5669}" dt="2024-04-04T07:04:35.961" v="2381"/>
        <pc:sldMkLst>
          <pc:docMk/>
          <pc:sldMk cId="1475412589" sldId="515"/>
        </pc:sldMkLst>
        <pc:spChg chg="del">
          <ac:chgData name="Herbert Xin" userId="e9a22dce-685b-4760-b3ee-62caa91fb046" providerId="ADAL" clId="{A953655A-3BEC-4A4A-AE4E-BBB69DBC5669}" dt="2024-04-04T04:10:34.708" v="507" actId="478"/>
          <ac:spMkLst>
            <pc:docMk/>
            <pc:sldMk cId="1475412589" sldId="515"/>
            <ac:spMk id="25" creationId="{82B18FE6-A605-CD18-6283-07A9BAF432E0}"/>
          </ac:spMkLst>
        </pc:spChg>
      </pc:sldChg>
      <pc:sldChg chg="del">
        <pc:chgData name="Herbert Xin" userId="e9a22dce-685b-4760-b3ee-62caa91fb046" providerId="ADAL" clId="{A953655A-3BEC-4A4A-AE4E-BBB69DBC5669}" dt="2024-04-03T23:55:03.305" v="4" actId="47"/>
        <pc:sldMkLst>
          <pc:docMk/>
          <pc:sldMk cId="1808545709" sldId="516"/>
        </pc:sldMkLst>
      </pc:sldChg>
      <pc:sldChg chg="addSp delSp modSp add mod modTransition">
        <pc:chgData name="Herbert Xin" userId="e9a22dce-685b-4760-b3ee-62caa91fb046" providerId="ADAL" clId="{A953655A-3BEC-4A4A-AE4E-BBB69DBC5669}" dt="2024-04-04T07:05:16.183" v="2390" actId="478"/>
        <pc:sldMkLst>
          <pc:docMk/>
          <pc:sldMk cId="2216788597" sldId="516"/>
        </pc:sldMkLst>
        <pc:spChg chg="add mod">
          <ac:chgData name="Herbert Xin" userId="e9a22dce-685b-4760-b3ee-62caa91fb046" providerId="ADAL" clId="{A953655A-3BEC-4A4A-AE4E-BBB69DBC5669}" dt="2024-04-04T04:19:37.051" v="617" actId="113"/>
          <ac:spMkLst>
            <pc:docMk/>
            <pc:sldMk cId="2216788597" sldId="516"/>
            <ac:spMk id="4" creationId="{8D347F4D-0891-1FC7-A387-6BAC8DD47900}"/>
          </ac:spMkLst>
        </pc:spChg>
        <pc:spChg chg="mod">
          <ac:chgData name="Herbert Xin" userId="e9a22dce-685b-4760-b3ee-62caa91fb046" providerId="ADAL" clId="{A953655A-3BEC-4A4A-AE4E-BBB69DBC5669}" dt="2024-04-04T04:22:08.610" v="655" actId="1076"/>
          <ac:spMkLst>
            <pc:docMk/>
            <pc:sldMk cId="2216788597" sldId="516"/>
            <ac:spMk id="5" creationId="{4DB3DBD5-02C1-B1CA-EDDC-4EAD304A5A93}"/>
          </ac:spMkLst>
        </pc:spChg>
        <pc:spChg chg="add mod">
          <ac:chgData name="Herbert Xin" userId="e9a22dce-685b-4760-b3ee-62caa91fb046" providerId="ADAL" clId="{A953655A-3BEC-4A4A-AE4E-BBB69DBC5669}" dt="2024-04-04T04:19:34.728" v="616" actId="1076"/>
          <ac:spMkLst>
            <pc:docMk/>
            <pc:sldMk cId="2216788597" sldId="516"/>
            <ac:spMk id="6" creationId="{E5BF9D7E-5EA9-321D-BC0C-4E3B81E443CB}"/>
          </ac:spMkLst>
        </pc:spChg>
        <pc:spChg chg="add del mod">
          <ac:chgData name="Herbert Xin" userId="e9a22dce-685b-4760-b3ee-62caa91fb046" providerId="ADAL" clId="{A953655A-3BEC-4A4A-AE4E-BBB69DBC5669}" dt="2024-04-04T07:05:16.183" v="2390" actId="478"/>
          <ac:spMkLst>
            <pc:docMk/>
            <pc:sldMk cId="2216788597" sldId="516"/>
            <ac:spMk id="7" creationId="{4EF8EEB7-EF22-5390-DFCB-D47DD5ADCF05}"/>
          </ac:spMkLst>
        </pc:spChg>
        <pc:spChg chg="add del mod">
          <ac:chgData name="Herbert Xin" userId="e9a22dce-685b-4760-b3ee-62caa91fb046" providerId="ADAL" clId="{A953655A-3BEC-4A4A-AE4E-BBB69DBC5669}" dt="2024-04-04T04:24:07.128" v="667"/>
          <ac:spMkLst>
            <pc:docMk/>
            <pc:sldMk cId="2216788597" sldId="516"/>
            <ac:spMk id="8" creationId="{2979C3C6-F996-038E-20FC-972A1EA5339D}"/>
          </ac:spMkLst>
        </pc:spChg>
      </pc:sldChg>
      <pc:sldChg chg="addSp delSp modSp add mod modTransition">
        <pc:chgData name="Herbert Xin" userId="e9a22dce-685b-4760-b3ee-62caa91fb046" providerId="ADAL" clId="{A953655A-3BEC-4A4A-AE4E-BBB69DBC5669}" dt="2024-04-04T07:03:18.387" v="2376"/>
        <pc:sldMkLst>
          <pc:docMk/>
          <pc:sldMk cId="2252898411" sldId="517"/>
        </pc:sldMkLst>
        <pc:spChg chg="add del mod">
          <ac:chgData name="Herbert Xin" userId="e9a22dce-685b-4760-b3ee-62caa91fb046" providerId="ADAL" clId="{A953655A-3BEC-4A4A-AE4E-BBB69DBC5669}" dt="2024-04-04T04:56:39.929" v="1311" actId="478"/>
          <ac:spMkLst>
            <pc:docMk/>
            <pc:sldMk cId="2252898411" sldId="517"/>
            <ac:spMk id="8" creationId="{2A227EE2-A22A-E5EC-39AD-C1E9B6FBF5EA}"/>
          </ac:spMkLst>
        </pc:spChg>
        <pc:spChg chg="mod">
          <ac:chgData name="Herbert Xin" userId="e9a22dce-685b-4760-b3ee-62caa91fb046" providerId="ADAL" clId="{A953655A-3BEC-4A4A-AE4E-BBB69DBC5669}" dt="2024-04-04T04:56:55.529" v="1313" actId="20577"/>
          <ac:spMkLst>
            <pc:docMk/>
            <pc:sldMk cId="2252898411" sldId="517"/>
            <ac:spMk id="9" creationId="{B5797D9E-D913-37DB-0CD9-547C13199D62}"/>
          </ac:spMkLst>
        </pc:spChg>
        <pc:spChg chg="mod">
          <ac:chgData name="Herbert Xin" userId="e9a22dce-685b-4760-b3ee-62caa91fb046" providerId="ADAL" clId="{A953655A-3BEC-4A4A-AE4E-BBB69DBC5669}" dt="2024-04-04T04:49:29.333" v="1223" actId="404"/>
          <ac:spMkLst>
            <pc:docMk/>
            <pc:sldMk cId="2252898411" sldId="517"/>
            <ac:spMk id="12" creationId="{1528F25A-DA9E-3C54-FA0D-71E8B0FF63B7}"/>
          </ac:spMkLst>
        </pc:spChg>
        <pc:spChg chg="mod">
          <ac:chgData name="Herbert Xin" userId="e9a22dce-685b-4760-b3ee-62caa91fb046" providerId="ADAL" clId="{A953655A-3BEC-4A4A-AE4E-BBB69DBC5669}" dt="2024-04-04T04:49:44.759" v="1252" actId="1035"/>
          <ac:spMkLst>
            <pc:docMk/>
            <pc:sldMk cId="2252898411" sldId="517"/>
            <ac:spMk id="13" creationId="{FBE32143-5A10-C88A-ADC8-0D097BF44D77}"/>
          </ac:spMkLst>
        </pc:spChg>
        <pc:spChg chg="mod">
          <ac:chgData name="Herbert Xin" userId="e9a22dce-685b-4760-b3ee-62caa91fb046" providerId="ADAL" clId="{A953655A-3BEC-4A4A-AE4E-BBB69DBC5669}" dt="2024-04-04T04:49:44.759" v="1252" actId="1035"/>
          <ac:spMkLst>
            <pc:docMk/>
            <pc:sldMk cId="2252898411" sldId="517"/>
            <ac:spMk id="14" creationId="{0B2FAD9A-8DEF-E6E7-B05F-E4B22FA56312}"/>
          </ac:spMkLst>
        </pc:spChg>
        <pc:spChg chg="mod">
          <ac:chgData name="Herbert Xin" userId="e9a22dce-685b-4760-b3ee-62caa91fb046" providerId="ADAL" clId="{A953655A-3BEC-4A4A-AE4E-BBB69DBC5669}" dt="2024-04-04T04:49:44.759" v="1252" actId="1035"/>
          <ac:spMkLst>
            <pc:docMk/>
            <pc:sldMk cId="2252898411" sldId="517"/>
            <ac:spMk id="15" creationId="{47970DC9-E99A-0EC5-0905-81BE926BDA0F}"/>
          </ac:spMkLst>
        </pc:spChg>
        <pc:spChg chg="mod">
          <ac:chgData name="Herbert Xin" userId="e9a22dce-685b-4760-b3ee-62caa91fb046" providerId="ADAL" clId="{A953655A-3BEC-4A4A-AE4E-BBB69DBC5669}" dt="2024-04-04T04:49:44.759" v="1252" actId="1035"/>
          <ac:spMkLst>
            <pc:docMk/>
            <pc:sldMk cId="2252898411" sldId="517"/>
            <ac:spMk id="16" creationId="{D731C117-9EB0-EDBD-D0B0-A894A7A1F538}"/>
          </ac:spMkLst>
        </pc:spChg>
        <pc:spChg chg="mod">
          <ac:chgData name="Herbert Xin" userId="e9a22dce-685b-4760-b3ee-62caa91fb046" providerId="ADAL" clId="{A953655A-3BEC-4A4A-AE4E-BBB69DBC5669}" dt="2024-04-04T04:49:44.759" v="1252" actId="1035"/>
          <ac:spMkLst>
            <pc:docMk/>
            <pc:sldMk cId="2252898411" sldId="517"/>
            <ac:spMk id="17" creationId="{CC0D2B0E-36A2-5ACC-8111-57B75EAD82B9}"/>
          </ac:spMkLst>
        </pc:spChg>
      </pc:sldChg>
      <pc:sldChg chg="new del">
        <pc:chgData name="Herbert Xin" userId="e9a22dce-685b-4760-b3ee-62caa91fb046" providerId="ADAL" clId="{A953655A-3BEC-4A4A-AE4E-BBB69DBC5669}" dt="2024-04-04T04:32:52.019" v="1015" actId="680"/>
        <pc:sldMkLst>
          <pc:docMk/>
          <pc:sldMk cId="3147181664" sldId="517"/>
        </pc:sldMkLst>
      </pc:sldChg>
      <pc:sldChg chg="modSp add del mod">
        <pc:chgData name="Herbert Xin" userId="e9a22dce-685b-4760-b3ee-62caa91fb046" providerId="ADAL" clId="{A953655A-3BEC-4A4A-AE4E-BBB69DBC5669}" dt="2024-04-04T04:27:40.143" v="678" actId="47"/>
        <pc:sldMkLst>
          <pc:docMk/>
          <pc:sldMk cId="3732011817" sldId="517"/>
        </pc:sldMkLst>
        <pc:spChg chg="mod">
          <ac:chgData name="Herbert Xin" userId="e9a22dce-685b-4760-b3ee-62caa91fb046" providerId="ADAL" clId="{A953655A-3BEC-4A4A-AE4E-BBB69DBC5669}" dt="2024-04-04T04:27:00.194" v="676" actId="20577"/>
          <ac:spMkLst>
            <pc:docMk/>
            <pc:sldMk cId="3732011817" sldId="517"/>
            <ac:spMk id="2" creationId="{816ED8AF-96EA-A92C-F2F6-E2B3B1CF3DDF}"/>
          </ac:spMkLst>
        </pc:spChg>
      </pc:sldChg>
      <pc:sldChg chg="delSp add mod ord">
        <pc:chgData name="Herbert Xin" userId="e9a22dce-685b-4760-b3ee-62caa91fb046" providerId="ADAL" clId="{A953655A-3BEC-4A4A-AE4E-BBB69DBC5669}" dt="2024-04-04T04:59:30.157" v="1316" actId="478"/>
        <pc:sldMkLst>
          <pc:docMk/>
          <pc:sldMk cId="3454245206" sldId="518"/>
        </pc:sldMkLst>
        <pc:spChg chg="del">
          <ac:chgData name="Herbert Xin" userId="e9a22dce-685b-4760-b3ee-62caa91fb046" providerId="ADAL" clId="{A953655A-3BEC-4A4A-AE4E-BBB69DBC5669}" dt="2024-04-04T04:59:30.157" v="1316" actId="478"/>
          <ac:spMkLst>
            <pc:docMk/>
            <pc:sldMk cId="3454245206" sldId="518"/>
            <ac:spMk id="18" creationId="{507B2EAD-EF31-DD39-7F3E-C0B8C64A4516}"/>
          </ac:spMkLst>
        </pc:spChg>
        <pc:spChg chg="del">
          <ac:chgData name="Herbert Xin" userId="e9a22dce-685b-4760-b3ee-62caa91fb046" providerId="ADAL" clId="{A953655A-3BEC-4A4A-AE4E-BBB69DBC5669}" dt="2024-04-04T04:55:12.651" v="1283" actId="478"/>
          <ac:spMkLst>
            <pc:docMk/>
            <pc:sldMk cId="3454245206" sldId="518"/>
            <ac:spMk id="19" creationId="{5246ACC6-F2DC-8AC7-5802-38AFE80DC88C}"/>
          </ac:spMkLst>
        </pc:spChg>
        <pc:spChg chg="del">
          <ac:chgData name="Herbert Xin" userId="e9a22dce-685b-4760-b3ee-62caa91fb046" providerId="ADAL" clId="{A953655A-3BEC-4A4A-AE4E-BBB69DBC5669}" dt="2024-04-04T04:55:12.651" v="1283" actId="478"/>
          <ac:spMkLst>
            <pc:docMk/>
            <pc:sldMk cId="3454245206" sldId="518"/>
            <ac:spMk id="20" creationId="{FF18B9F0-C107-EA58-A732-6C4DB05850A4}"/>
          </ac:spMkLst>
        </pc:spChg>
        <pc:spChg chg="del">
          <ac:chgData name="Herbert Xin" userId="e9a22dce-685b-4760-b3ee-62caa91fb046" providerId="ADAL" clId="{A953655A-3BEC-4A4A-AE4E-BBB69DBC5669}" dt="2024-04-04T04:55:12.651" v="1283" actId="478"/>
          <ac:spMkLst>
            <pc:docMk/>
            <pc:sldMk cId="3454245206" sldId="518"/>
            <ac:spMk id="21" creationId="{17DE0E00-248E-B66A-C6E8-47D3739C0C0F}"/>
          </ac:spMkLst>
        </pc:spChg>
        <pc:spChg chg="del">
          <ac:chgData name="Herbert Xin" userId="e9a22dce-685b-4760-b3ee-62caa91fb046" providerId="ADAL" clId="{A953655A-3BEC-4A4A-AE4E-BBB69DBC5669}" dt="2024-04-04T04:55:12.651" v="1283" actId="478"/>
          <ac:spMkLst>
            <pc:docMk/>
            <pc:sldMk cId="3454245206" sldId="518"/>
            <ac:spMk id="22" creationId="{7261810A-9B33-CE79-F89C-4E7243BD2D42}"/>
          </ac:spMkLst>
        </pc:spChg>
        <pc:spChg chg="del">
          <ac:chgData name="Herbert Xin" userId="e9a22dce-685b-4760-b3ee-62caa91fb046" providerId="ADAL" clId="{A953655A-3BEC-4A4A-AE4E-BBB69DBC5669}" dt="2024-04-04T04:55:12.651" v="1283" actId="478"/>
          <ac:spMkLst>
            <pc:docMk/>
            <pc:sldMk cId="3454245206" sldId="518"/>
            <ac:spMk id="23" creationId="{165E34C4-658A-C7F5-34EC-182E07FB7B0B}"/>
          </ac:spMkLst>
        </pc:spChg>
        <pc:spChg chg="del">
          <ac:chgData name="Herbert Xin" userId="e9a22dce-685b-4760-b3ee-62caa91fb046" providerId="ADAL" clId="{A953655A-3BEC-4A4A-AE4E-BBB69DBC5669}" dt="2024-04-04T04:55:12.651" v="1283" actId="478"/>
          <ac:spMkLst>
            <pc:docMk/>
            <pc:sldMk cId="3454245206" sldId="518"/>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14065348" sldId="519"/>
        </pc:sldMkLst>
        <pc:spChg chg="del">
          <ac:chgData name="Herbert Xin" userId="e9a22dce-685b-4760-b3ee-62caa91fb046" providerId="ADAL" clId="{A953655A-3BEC-4A4A-AE4E-BBB69DBC5669}" dt="2024-04-04T04:55:49.523" v="1300" actId="478"/>
          <ac:spMkLst>
            <pc:docMk/>
            <pc:sldMk cId="1314065348" sldId="519"/>
            <ac:spMk id="21" creationId="{17DE0E00-248E-B66A-C6E8-47D3739C0C0F}"/>
          </ac:spMkLst>
        </pc:spChg>
        <pc:spChg chg="del">
          <ac:chgData name="Herbert Xin" userId="e9a22dce-685b-4760-b3ee-62caa91fb046" providerId="ADAL" clId="{A953655A-3BEC-4A4A-AE4E-BBB69DBC5669}" dt="2024-04-04T04:55:46.164" v="1299" actId="478"/>
          <ac:spMkLst>
            <pc:docMk/>
            <pc:sldMk cId="1314065348" sldId="519"/>
            <ac:spMk id="22" creationId="{7261810A-9B33-CE79-F89C-4E7243BD2D42}"/>
          </ac:spMkLst>
        </pc:spChg>
        <pc:spChg chg="del">
          <ac:chgData name="Herbert Xin" userId="e9a22dce-685b-4760-b3ee-62caa91fb046" providerId="ADAL" clId="{A953655A-3BEC-4A4A-AE4E-BBB69DBC5669}" dt="2024-04-04T04:55:46.164" v="1299" actId="478"/>
          <ac:spMkLst>
            <pc:docMk/>
            <pc:sldMk cId="1314065348" sldId="519"/>
            <ac:spMk id="23" creationId="{165E34C4-658A-C7F5-34EC-182E07FB7B0B}"/>
          </ac:spMkLst>
        </pc:spChg>
        <pc:spChg chg="del">
          <ac:chgData name="Herbert Xin" userId="e9a22dce-685b-4760-b3ee-62caa91fb046" providerId="ADAL" clId="{A953655A-3BEC-4A4A-AE4E-BBB69DBC5669}" dt="2024-04-04T04:55:46.164" v="1299" actId="478"/>
          <ac:spMkLst>
            <pc:docMk/>
            <pc:sldMk cId="1314065348" sldId="519"/>
            <ac:spMk id="24" creationId="{2C32B07F-F4CA-AA77-F028-439314702C70}"/>
          </ac:spMkLst>
        </pc:spChg>
      </pc:sldChg>
      <pc:sldChg chg="add del">
        <pc:chgData name="Herbert Xin" userId="e9a22dce-685b-4760-b3ee-62caa91fb046" providerId="ADAL" clId="{A953655A-3BEC-4A4A-AE4E-BBB69DBC5669}" dt="2024-04-04T04:55:29.715" v="1290" actId="2890"/>
        <pc:sldMkLst>
          <pc:docMk/>
          <pc:sldMk cId="2762110410" sldId="519"/>
        </pc:sldMkLst>
      </pc:sldChg>
      <pc:sldChg chg="add del">
        <pc:chgData name="Herbert Xin" userId="e9a22dce-685b-4760-b3ee-62caa91fb046" providerId="ADAL" clId="{A953655A-3BEC-4A4A-AE4E-BBB69DBC5669}" dt="2024-04-04T04:55:26.508" v="1289" actId="2890"/>
        <pc:sldMkLst>
          <pc:docMk/>
          <pc:sldMk cId="1994452342" sldId="520"/>
        </pc:sldMkLst>
      </pc:sldChg>
      <pc:sldChg chg="delSp add mod modTransition">
        <pc:chgData name="Herbert Xin" userId="e9a22dce-685b-4760-b3ee-62caa91fb046" providerId="ADAL" clId="{A953655A-3BEC-4A4A-AE4E-BBB69DBC5669}" dt="2024-04-04T07:03:18.387" v="2376"/>
        <pc:sldMkLst>
          <pc:docMk/>
          <pc:sldMk cId="4047684190" sldId="520"/>
        </pc:sldMkLst>
        <pc:spChg chg="del">
          <ac:chgData name="Herbert Xin" userId="e9a22dce-685b-4760-b3ee-62caa91fb046" providerId="ADAL" clId="{A953655A-3BEC-4A4A-AE4E-BBB69DBC5669}" dt="2024-04-04T04:55:57.012" v="1301" actId="478"/>
          <ac:spMkLst>
            <pc:docMk/>
            <pc:sldMk cId="4047684190" sldId="520"/>
            <ac:spMk id="22" creationId="{7261810A-9B33-CE79-F89C-4E7243BD2D42}"/>
          </ac:spMkLst>
        </pc:spChg>
        <pc:spChg chg="del">
          <ac:chgData name="Herbert Xin" userId="e9a22dce-685b-4760-b3ee-62caa91fb046" providerId="ADAL" clId="{A953655A-3BEC-4A4A-AE4E-BBB69DBC5669}" dt="2024-04-04T04:55:57.012" v="1301" actId="478"/>
          <ac:spMkLst>
            <pc:docMk/>
            <pc:sldMk cId="4047684190" sldId="520"/>
            <ac:spMk id="23" creationId="{165E34C4-658A-C7F5-34EC-182E07FB7B0B}"/>
          </ac:spMkLst>
        </pc:spChg>
        <pc:spChg chg="del">
          <ac:chgData name="Herbert Xin" userId="e9a22dce-685b-4760-b3ee-62caa91fb046" providerId="ADAL" clId="{A953655A-3BEC-4A4A-AE4E-BBB69DBC5669}" dt="2024-04-04T04:55:57.012" v="1301" actId="478"/>
          <ac:spMkLst>
            <pc:docMk/>
            <pc:sldMk cId="4047684190" sldId="520"/>
            <ac:spMk id="24" creationId="{2C32B07F-F4CA-AA77-F028-439314702C70}"/>
          </ac:spMkLst>
        </pc:spChg>
      </pc:sldChg>
      <pc:sldChg chg="addSp delSp add mod modTransition">
        <pc:chgData name="Herbert Xin" userId="e9a22dce-685b-4760-b3ee-62caa91fb046" providerId="ADAL" clId="{A953655A-3BEC-4A4A-AE4E-BBB69DBC5669}" dt="2024-04-04T07:03:18.387" v="2376"/>
        <pc:sldMkLst>
          <pc:docMk/>
          <pc:sldMk cId="1468620139" sldId="521"/>
        </pc:sldMkLst>
        <pc:spChg chg="add del">
          <ac:chgData name="Herbert Xin" userId="e9a22dce-685b-4760-b3ee-62caa91fb046" providerId="ADAL" clId="{A953655A-3BEC-4A4A-AE4E-BBB69DBC5669}" dt="2024-04-04T04:56:25.938" v="1308" actId="478"/>
          <ac:spMkLst>
            <pc:docMk/>
            <pc:sldMk cId="1468620139" sldId="521"/>
            <ac:spMk id="23" creationId="{165E34C4-658A-C7F5-34EC-182E07FB7B0B}"/>
          </ac:spMkLst>
        </pc:spChg>
        <pc:spChg chg="add del">
          <ac:chgData name="Herbert Xin" userId="e9a22dce-685b-4760-b3ee-62caa91fb046" providerId="ADAL" clId="{A953655A-3BEC-4A4A-AE4E-BBB69DBC5669}" dt="2024-04-04T04:56:21.415" v="1307" actId="478"/>
          <ac:spMkLst>
            <pc:docMk/>
            <pc:sldMk cId="1468620139" sldId="521"/>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01491444" sldId="522"/>
        </pc:sldMkLst>
        <pc:spChg chg="del">
          <ac:chgData name="Herbert Xin" userId="e9a22dce-685b-4760-b3ee-62caa91fb046" providerId="ADAL" clId="{A953655A-3BEC-4A4A-AE4E-BBB69DBC5669}" dt="2024-04-04T04:56:30.655" v="1309" actId="478"/>
          <ac:spMkLst>
            <pc:docMk/>
            <pc:sldMk cId="1301491444" sldId="522"/>
            <ac:spMk id="24" creationId="{2C32B07F-F4CA-AA77-F028-439314702C70}"/>
          </ac:spMkLst>
        </pc:spChg>
      </pc:sldChg>
      <pc:sldChg chg="add modTransition">
        <pc:chgData name="Herbert Xin" userId="e9a22dce-685b-4760-b3ee-62caa91fb046" providerId="ADAL" clId="{A953655A-3BEC-4A4A-AE4E-BBB69DBC5669}" dt="2024-04-04T07:03:18.387" v="2376"/>
        <pc:sldMkLst>
          <pc:docMk/>
          <pc:sldMk cId="2507554538" sldId="523"/>
        </pc:sldMkLst>
      </pc:sldChg>
      <pc:sldChg chg="add modTransition">
        <pc:chgData name="Herbert Xin" userId="e9a22dce-685b-4760-b3ee-62caa91fb046" providerId="ADAL" clId="{A953655A-3BEC-4A4A-AE4E-BBB69DBC5669}" dt="2024-04-04T07:03:18.387" v="2376"/>
        <pc:sldMkLst>
          <pc:docMk/>
          <pc:sldMk cId="2889906902" sldId="524"/>
        </pc:sldMkLst>
      </pc:sldChg>
      <pc:sldChg chg="add modTransition">
        <pc:chgData name="Herbert Xin" userId="e9a22dce-685b-4760-b3ee-62caa91fb046" providerId="ADAL" clId="{A953655A-3BEC-4A4A-AE4E-BBB69DBC5669}" dt="2024-04-04T07:03:18.387" v="2376"/>
        <pc:sldMkLst>
          <pc:docMk/>
          <pc:sldMk cId="881335218" sldId="525"/>
        </pc:sldMkLst>
      </pc:sldChg>
      <pc:sldChg chg="addSp delSp modSp add mod modTransition">
        <pc:chgData name="Herbert Xin" userId="e9a22dce-685b-4760-b3ee-62caa91fb046" providerId="ADAL" clId="{A953655A-3BEC-4A4A-AE4E-BBB69DBC5669}" dt="2024-04-04T07:03:25.508" v="2377"/>
        <pc:sldMkLst>
          <pc:docMk/>
          <pc:sldMk cId="3248857543" sldId="526"/>
        </pc:sldMkLst>
        <pc:spChg chg="del">
          <ac:chgData name="Herbert Xin" userId="e9a22dce-685b-4760-b3ee-62caa91fb046" providerId="ADAL" clId="{A953655A-3BEC-4A4A-AE4E-BBB69DBC5669}" dt="2024-04-04T04:59:48.088" v="1319" actId="478"/>
          <ac:spMkLst>
            <pc:docMk/>
            <pc:sldMk cId="3248857543" sldId="526"/>
            <ac:spMk id="8" creationId="{2A227EE2-A22A-E5EC-39AD-C1E9B6FBF5EA}"/>
          </ac:spMkLst>
        </pc:spChg>
        <pc:spChg chg="del">
          <ac:chgData name="Herbert Xin" userId="e9a22dce-685b-4760-b3ee-62caa91fb046" providerId="ADAL" clId="{A953655A-3BEC-4A4A-AE4E-BBB69DBC5669}" dt="2024-04-04T04:59:48.088" v="1319" actId="478"/>
          <ac:spMkLst>
            <pc:docMk/>
            <pc:sldMk cId="3248857543" sldId="526"/>
            <ac:spMk id="12" creationId="{1528F25A-DA9E-3C54-FA0D-71E8B0FF63B7}"/>
          </ac:spMkLst>
        </pc:spChg>
        <pc:spChg chg="del">
          <ac:chgData name="Herbert Xin" userId="e9a22dce-685b-4760-b3ee-62caa91fb046" providerId="ADAL" clId="{A953655A-3BEC-4A4A-AE4E-BBB69DBC5669}" dt="2024-04-04T04:59:48.088" v="1319" actId="478"/>
          <ac:spMkLst>
            <pc:docMk/>
            <pc:sldMk cId="3248857543" sldId="526"/>
            <ac:spMk id="13" creationId="{FBE32143-5A10-C88A-ADC8-0D097BF44D77}"/>
          </ac:spMkLst>
        </pc:spChg>
        <pc:spChg chg="del">
          <ac:chgData name="Herbert Xin" userId="e9a22dce-685b-4760-b3ee-62caa91fb046" providerId="ADAL" clId="{A953655A-3BEC-4A4A-AE4E-BBB69DBC5669}" dt="2024-04-04T04:59:48.088" v="1319" actId="478"/>
          <ac:spMkLst>
            <pc:docMk/>
            <pc:sldMk cId="3248857543" sldId="526"/>
            <ac:spMk id="14" creationId="{0B2FAD9A-8DEF-E6E7-B05F-E4B22FA56312}"/>
          </ac:spMkLst>
        </pc:spChg>
        <pc:spChg chg="del">
          <ac:chgData name="Herbert Xin" userId="e9a22dce-685b-4760-b3ee-62caa91fb046" providerId="ADAL" clId="{A953655A-3BEC-4A4A-AE4E-BBB69DBC5669}" dt="2024-04-04T04:59:48.088" v="1319" actId="478"/>
          <ac:spMkLst>
            <pc:docMk/>
            <pc:sldMk cId="3248857543" sldId="526"/>
            <ac:spMk id="15" creationId="{47970DC9-E99A-0EC5-0905-81BE926BDA0F}"/>
          </ac:spMkLst>
        </pc:spChg>
        <pc:spChg chg="del">
          <ac:chgData name="Herbert Xin" userId="e9a22dce-685b-4760-b3ee-62caa91fb046" providerId="ADAL" clId="{A953655A-3BEC-4A4A-AE4E-BBB69DBC5669}" dt="2024-04-04T04:59:48.088" v="1319" actId="478"/>
          <ac:spMkLst>
            <pc:docMk/>
            <pc:sldMk cId="3248857543" sldId="526"/>
            <ac:spMk id="16" creationId="{D731C117-9EB0-EDBD-D0B0-A894A7A1F538}"/>
          </ac:spMkLst>
        </pc:spChg>
        <pc:spChg chg="del">
          <ac:chgData name="Herbert Xin" userId="e9a22dce-685b-4760-b3ee-62caa91fb046" providerId="ADAL" clId="{A953655A-3BEC-4A4A-AE4E-BBB69DBC5669}" dt="2024-04-04T04:59:48.088" v="1319" actId="478"/>
          <ac:spMkLst>
            <pc:docMk/>
            <pc:sldMk cId="3248857543" sldId="526"/>
            <ac:spMk id="17" creationId="{CC0D2B0E-36A2-5ACC-8111-57B75EAD82B9}"/>
          </ac:spMkLst>
        </pc:spChg>
        <pc:picChg chg="add del mod">
          <ac:chgData name="Herbert Xin" userId="e9a22dce-685b-4760-b3ee-62caa91fb046" providerId="ADAL" clId="{A953655A-3BEC-4A4A-AE4E-BBB69DBC5669}" dt="2024-04-04T05:19:45.279" v="1323" actId="478"/>
          <ac:picMkLst>
            <pc:docMk/>
            <pc:sldMk cId="3248857543" sldId="526"/>
            <ac:picMk id="19" creationId="{41C29524-6670-5CA2-151E-7D63D51885D0}"/>
          </ac:picMkLst>
        </pc:picChg>
        <pc:picChg chg="add mod">
          <ac:chgData name="Herbert Xin" userId="e9a22dce-685b-4760-b3ee-62caa91fb046" providerId="ADAL" clId="{A953655A-3BEC-4A4A-AE4E-BBB69DBC5669}" dt="2024-04-04T05:19:56.097" v="1329" actId="1076"/>
          <ac:picMkLst>
            <pc:docMk/>
            <pc:sldMk cId="3248857543" sldId="526"/>
            <ac:picMk id="21" creationId="{0D8B51D4-AE56-68BA-ECF8-9ECA7CA98849}"/>
          </ac:picMkLst>
        </pc:picChg>
      </pc:sldChg>
      <pc:sldChg chg="addSp delSp modSp add mod">
        <pc:chgData name="Herbert Xin" userId="e9a22dce-685b-4760-b3ee-62caa91fb046" providerId="ADAL" clId="{A953655A-3BEC-4A4A-AE4E-BBB69DBC5669}" dt="2024-04-04T05:43:29.119" v="1586" actId="478"/>
        <pc:sldMkLst>
          <pc:docMk/>
          <pc:sldMk cId="3418751236" sldId="527"/>
        </pc:sldMkLst>
        <pc:spChg chg="mod">
          <ac:chgData name="Herbert Xin" userId="e9a22dce-685b-4760-b3ee-62caa91fb046" providerId="ADAL" clId="{A953655A-3BEC-4A4A-AE4E-BBB69DBC5669}" dt="2024-04-04T05:21:31.523" v="1341" actId="20577"/>
          <ac:spMkLst>
            <pc:docMk/>
            <pc:sldMk cId="3418751236" sldId="527"/>
            <ac:spMk id="11" creationId="{0BB0DB78-18E1-A86A-3F69-95A3B4A7C9D5}"/>
          </ac:spMkLst>
        </pc:spChg>
        <pc:spChg chg="add del mod">
          <ac:chgData name="Herbert Xin" userId="e9a22dce-685b-4760-b3ee-62caa91fb046" providerId="ADAL" clId="{A953655A-3BEC-4A4A-AE4E-BBB69DBC5669}" dt="2024-04-04T05:43:29.119" v="1586" actId="478"/>
          <ac:spMkLst>
            <pc:docMk/>
            <pc:sldMk cId="3418751236" sldId="527"/>
            <ac:spMk id="12" creationId="{3D5C0318-427B-1B44-09B6-9E246CCB6D3B}"/>
          </ac:spMkLst>
        </pc:spChg>
        <pc:spChg chg="add del mod">
          <ac:chgData name="Herbert Xin" userId="e9a22dce-685b-4760-b3ee-62caa91fb046" providerId="ADAL" clId="{A953655A-3BEC-4A4A-AE4E-BBB69DBC5669}" dt="2024-04-04T05:43:25.646" v="1585" actId="478"/>
          <ac:spMkLst>
            <pc:docMk/>
            <pc:sldMk cId="3418751236" sldId="527"/>
            <ac:spMk id="13" creationId="{A13A7E2D-659D-1DC2-B944-B06FF34B7846}"/>
          </ac:spMkLst>
        </pc:spChg>
        <pc:spChg chg="add del mod">
          <ac:chgData name="Herbert Xin" userId="e9a22dce-685b-4760-b3ee-62caa91fb046" providerId="ADAL" clId="{A953655A-3BEC-4A4A-AE4E-BBB69DBC5669}" dt="2024-04-04T05:43:25.646" v="1585" actId="478"/>
          <ac:spMkLst>
            <pc:docMk/>
            <pc:sldMk cId="3418751236" sldId="527"/>
            <ac:spMk id="14" creationId="{9ADA3545-F12E-A174-6A8D-B8F2B6DC45DE}"/>
          </ac:spMkLst>
        </pc:spChg>
        <pc:spChg chg="add del mod">
          <ac:chgData name="Herbert Xin" userId="e9a22dce-685b-4760-b3ee-62caa91fb046" providerId="ADAL" clId="{A953655A-3BEC-4A4A-AE4E-BBB69DBC5669}" dt="2024-04-04T05:43:25.646" v="1585" actId="478"/>
          <ac:spMkLst>
            <pc:docMk/>
            <pc:sldMk cId="3418751236" sldId="527"/>
            <ac:spMk id="15" creationId="{294F8661-030B-B706-3575-38927D9077E3}"/>
          </ac:spMkLst>
        </pc:spChg>
        <pc:spChg chg="add del mod">
          <ac:chgData name="Herbert Xin" userId="e9a22dce-685b-4760-b3ee-62caa91fb046" providerId="ADAL" clId="{A953655A-3BEC-4A4A-AE4E-BBB69DBC5669}" dt="2024-04-04T05:43:25.646" v="1585" actId="478"/>
          <ac:spMkLst>
            <pc:docMk/>
            <pc:sldMk cId="3418751236" sldId="527"/>
            <ac:spMk id="16" creationId="{F268FC99-92F2-4D16-2E50-830E72A5B82E}"/>
          </ac:spMkLst>
        </pc:spChg>
        <pc:spChg chg="add del mod">
          <ac:chgData name="Herbert Xin" userId="e9a22dce-685b-4760-b3ee-62caa91fb046" providerId="ADAL" clId="{A953655A-3BEC-4A4A-AE4E-BBB69DBC5669}" dt="2024-04-04T05:43:25.646" v="1585" actId="478"/>
          <ac:spMkLst>
            <pc:docMk/>
            <pc:sldMk cId="3418751236" sldId="527"/>
            <ac:spMk id="17" creationId="{632C476B-FA1B-080A-6330-406FB630E4E7}"/>
          </ac:spMkLst>
        </pc:spChg>
      </pc:sldChg>
      <pc:sldChg chg="delSp add mod modTransition">
        <pc:chgData name="Herbert Xin" userId="e9a22dce-685b-4760-b3ee-62caa91fb046" providerId="ADAL" clId="{A953655A-3BEC-4A4A-AE4E-BBB69DBC5669}" dt="2024-04-04T07:03:36.331" v="2378"/>
        <pc:sldMkLst>
          <pc:docMk/>
          <pc:sldMk cId="3259982662" sldId="528"/>
        </pc:sldMkLst>
        <pc:spChg chg="del">
          <ac:chgData name="Herbert Xin" userId="e9a22dce-685b-4760-b3ee-62caa91fb046" providerId="ADAL" clId="{A953655A-3BEC-4A4A-AE4E-BBB69DBC5669}" dt="2024-04-04T05:43:31.519" v="1587" actId="478"/>
          <ac:spMkLst>
            <pc:docMk/>
            <pc:sldMk cId="3259982662" sldId="528"/>
            <ac:spMk id="13" creationId="{A13A7E2D-659D-1DC2-B944-B06FF34B7846}"/>
          </ac:spMkLst>
        </pc:spChg>
        <pc:spChg chg="del">
          <ac:chgData name="Herbert Xin" userId="e9a22dce-685b-4760-b3ee-62caa91fb046" providerId="ADAL" clId="{A953655A-3BEC-4A4A-AE4E-BBB69DBC5669}" dt="2024-04-04T05:43:31.519" v="1587" actId="478"/>
          <ac:spMkLst>
            <pc:docMk/>
            <pc:sldMk cId="3259982662" sldId="528"/>
            <ac:spMk id="14" creationId="{9ADA3545-F12E-A174-6A8D-B8F2B6DC45DE}"/>
          </ac:spMkLst>
        </pc:spChg>
        <pc:spChg chg="del">
          <ac:chgData name="Herbert Xin" userId="e9a22dce-685b-4760-b3ee-62caa91fb046" providerId="ADAL" clId="{A953655A-3BEC-4A4A-AE4E-BBB69DBC5669}" dt="2024-04-04T05:43:33.207" v="1588" actId="478"/>
          <ac:spMkLst>
            <pc:docMk/>
            <pc:sldMk cId="3259982662" sldId="528"/>
            <ac:spMk id="15" creationId="{294F8661-030B-B706-3575-38927D9077E3}"/>
          </ac:spMkLst>
        </pc:spChg>
        <pc:spChg chg="del">
          <ac:chgData name="Herbert Xin" userId="e9a22dce-685b-4760-b3ee-62caa91fb046" providerId="ADAL" clId="{A953655A-3BEC-4A4A-AE4E-BBB69DBC5669}" dt="2024-04-04T05:43:31.519" v="1587" actId="478"/>
          <ac:spMkLst>
            <pc:docMk/>
            <pc:sldMk cId="3259982662" sldId="528"/>
            <ac:spMk id="16" creationId="{F268FC99-92F2-4D16-2E50-830E72A5B82E}"/>
          </ac:spMkLst>
        </pc:spChg>
        <pc:spChg chg="del">
          <ac:chgData name="Herbert Xin" userId="e9a22dce-685b-4760-b3ee-62caa91fb046" providerId="ADAL" clId="{A953655A-3BEC-4A4A-AE4E-BBB69DBC5669}" dt="2024-04-04T05:43:31.519" v="1587" actId="478"/>
          <ac:spMkLst>
            <pc:docMk/>
            <pc:sldMk cId="3259982662" sldId="528"/>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005582415" sldId="529"/>
        </pc:sldMkLst>
        <pc:spChg chg="mod">
          <ac:chgData name="Herbert Xin" userId="e9a22dce-685b-4760-b3ee-62caa91fb046" providerId="ADAL" clId="{A953655A-3BEC-4A4A-AE4E-BBB69DBC5669}" dt="2024-04-04T05:43:56.932" v="1594" actId="207"/>
          <ac:spMkLst>
            <pc:docMk/>
            <pc:sldMk cId="2005582415" sldId="529"/>
            <ac:spMk id="3" creationId="{91C9A0C9-F83D-1B60-C260-4AE1D0CFEC23}"/>
          </ac:spMkLst>
        </pc:spChg>
        <pc:spChg chg="mod">
          <ac:chgData name="Herbert Xin" userId="e9a22dce-685b-4760-b3ee-62caa91fb046" providerId="ADAL" clId="{A953655A-3BEC-4A4A-AE4E-BBB69DBC5669}" dt="2024-04-04T05:44:01.128" v="1595" actId="207"/>
          <ac:spMkLst>
            <pc:docMk/>
            <pc:sldMk cId="2005582415" sldId="529"/>
            <ac:spMk id="4" creationId="{2472D9B6-9CC8-17A0-EE3D-26C89A32F8D0}"/>
          </ac:spMkLst>
        </pc:spChg>
        <pc:spChg chg="del">
          <ac:chgData name="Herbert Xin" userId="e9a22dce-685b-4760-b3ee-62caa91fb046" providerId="ADAL" clId="{A953655A-3BEC-4A4A-AE4E-BBB69DBC5669}" dt="2024-04-04T05:43:38.955" v="1589" actId="478"/>
          <ac:spMkLst>
            <pc:docMk/>
            <pc:sldMk cId="2005582415" sldId="529"/>
            <ac:spMk id="13" creationId="{A13A7E2D-659D-1DC2-B944-B06FF34B7846}"/>
          </ac:spMkLst>
        </pc:spChg>
        <pc:spChg chg="del">
          <ac:chgData name="Herbert Xin" userId="e9a22dce-685b-4760-b3ee-62caa91fb046" providerId="ADAL" clId="{A953655A-3BEC-4A4A-AE4E-BBB69DBC5669}" dt="2024-04-04T05:43:38.955" v="1589" actId="478"/>
          <ac:spMkLst>
            <pc:docMk/>
            <pc:sldMk cId="2005582415" sldId="529"/>
            <ac:spMk id="14" creationId="{9ADA3545-F12E-A174-6A8D-B8F2B6DC45DE}"/>
          </ac:spMkLst>
        </pc:spChg>
        <pc:spChg chg="mod">
          <ac:chgData name="Herbert Xin" userId="e9a22dce-685b-4760-b3ee-62caa91fb046" providerId="ADAL" clId="{A953655A-3BEC-4A4A-AE4E-BBB69DBC5669}" dt="2024-04-04T05:43:51.111" v="1593" actId="207"/>
          <ac:spMkLst>
            <pc:docMk/>
            <pc:sldMk cId="2005582415" sldId="529"/>
            <ac:spMk id="15" creationId="{294F8661-030B-B706-3575-38927D9077E3}"/>
          </ac:spMkLst>
        </pc:spChg>
        <pc:spChg chg="del">
          <ac:chgData name="Herbert Xin" userId="e9a22dce-685b-4760-b3ee-62caa91fb046" providerId="ADAL" clId="{A953655A-3BEC-4A4A-AE4E-BBB69DBC5669}" dt="2024-04-04T05:43:38.955" v="1589" actId="478"/>
          <ac:spMkLst>
            <pc:docMk/>
            <pc:sldMk cId="2005582415" sldId="529"/>
            <ac:spMk id="16" creationId="{F268FC99-92F2-4D16-2E50-830E72A5B82E}"/>
          </ac:spMkLst>
        </pc:spChg>
        <pc:spChg chg="del">
          <ac:chgData name="Herbert Xin" userId="e9a22dce-685b-4760-b3ee-62caa91fb046" providerId="ADAL" clId="{A953655A-3BEC-4A4A-AE4E-BBB69DBC5669}" dt="2024-04-04T05:43:38.955" v="1589" actId="478"/>
          <ac:spMkLst>
            <pc:docMk/>
            <pc:sldMk cId="2005582415" sldId="529"/>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799846042" sldId="530"/>
        </pc:sldMkLst>
        <pc:spChg chg="mod">
          <ac:chgData name="Herbert Xin" userId="e9a22dce-685b-4760-b3ee-62caa91fb046" providerId="ADAL" clId="{A953655A-3BEC-4A4A-AE4E-BBB69DBC5669}" dt="2024-04-04T06:07:53.280" v="1637" actId="20577"/>
          <ac:spMkLst>
            <pc:docMk/>
            <pc:sldMk cId="2799846042" sldId="530"/>
            <ac:spMk id="13" creationId="{A13A7E2D-659D-1DC2-B944-B06FF34B7846}"/>
          </ac:spMkLst>
        </pc:spChg>
        <pc:spChg chg="del">
          <ac:chgData name="Herbert Xin" userId="e9a22dce-685b-4760-b3ee-62caa91fb046" providerId="ADAL" clId="{A953655A-3BEC-4A4A-AE4E-BBB69DBC5669}" dt="2024-04-04T05:44:09.600" v="1596" actId="478"/>
          <ac:spMkLst>
            <pc:docMk/>
            <pc:sldMk cId="2799846042" sldId="530"/>
            <ac:spMk id="14" creationId="{9ADA3545-F12E-A174-6A8D-B8F2B6DC45DE}"/>
          </ac:spMkLst>
        </pc:spChg>
        <pc:spChg chg="del">
          <ac:chgData name="Herbert Xin" userId="e9a22dce-685b-4760-b3ee-62caa91fb046" providerId="ADAL" clId="{A953655A-3BEC-4A4A-AE4E-BBB69DBC5669}" dt="2024-04-04T05:44:09.600" v="1596" actId="478"/>
          <ac:spMkLst>
            <pc:docMk/>
            <pc:sldMk cId="2799846042" sldId="530"/>
            <ac:spMk id="16" creationId="{F268FC99-92F2-4D16-2E50-830E72A5B82E}"/>
          </ac:spMkLst>
        </pc:spChg>
        <pc:spChg chg="del">
          <ac:chgData name="Herbert Xin" userId="e9a22dce-685b-4760-b3ee-62caa91fb046" providerId="ADAL" clId="{A953655A-3BEC-4A4A-AE4E-BBB69DBC5669}" dt="2024-04-04T05:44:09.600" v="1596" actId="478"/>
          <ac:spMkLst>
            <pc:docMk/>
            <pc:sldMk cId="2799846042" sldId="530"/>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903428062" sldId="531"/>
        </pc:sldMkLst>
        <pc:spChg chg="mod">
          <ac:chgData name="Herbert Xin" userId="e9a22dce-685b-4760-b3ee-62caa91fb046" providerId="ADAL" clId="{A953655A-3BEC-4A4A-AE4E-BBB69DBC5669}" dt="2024-04-04T06:07:55.384" v="1638" actId="20577"/>
          <ac:spMkLst>
            <pc:docMk/>
            <pc:sldMk cId="903428062" sldId="531"/>
            <ac:spMk id="13" creationId="{A13A7E2D-659D-1DC2-B944-B06FF34B7846}"/>
          </ac:spMkLst>
        </pc:spChg>
        <pc:spChg chg="mod">
          <ac:chgData name="Herbert Xin" userId="e9a22dce-685b-4760-b3ee-62caa91fb046" providerId="ADAL" clId="{A953655A-3BEC-4A4A-AE4E-BBB69DBC5669}" dt="2024-04-04T06:08:01.276" v="1641" actId="20577"/>
          <ac:spMkLst>
            <pc:docMk/>
            <pc:sldMk cId="903428062" sldId="531"/>
            <ac:spMk id="14" creationId="{9ADA3545-F12E-A174-6A8D-B8F2B6DC45DE}"/>
          </ac:spMkLst>
        </pc:spChg>
        <pc:spChg chg="del">
          <ac:chgData name="Herbert Xin" userId="e9a22dce-685b-4760-b3ee-62caa91fb046" providerId="ADAL" clId="{A953655A-3BEC-4A4A-AE4E-BBB69DBC5669}" dt="2024-04-04T05:44:12.183" v="1597" actId="478"/>
          <ac:spMkLst>
            <pc:docMk/>
            <pc:sldMk cId="903428062" sldId="531"/>
            <ac:spMk id="16" creationId="{F268FC99-92F2-4D16-2E50-830E72A5B82E}"/>
          </ac:spMkLst>
        </pc:spChg>
        <pc:spChg chg="del">
          <ac:chgData name="Herbert Xin" userId="e9a22dce-685b-4760-b3ee-62caa91fb046" providerId="ADAL" clId="{A953655A-3BEC-4A4A-AE4E-BBB69DBC5669}" dt="2024-04-04T05:44:12.183" v="1597" actId="478"/>
          <ac:spMkLst>
            <pc:docMk/>
            <pc:sldMk cId="903428062" sldId="531"/>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3597545910" sldId="532"/>
        </pc:sldMkLst>
        <pc:spChg chg="mod">
          <ac:chgData name="Herbert Xin" userId="e9a22dce-685b-4760-b3ee-62caa91fb046" providerId="ADAL" clId="{A953655A-3BEC-4A4A-AE4E-BBB69DBC5669}" dt="2024-04-04T06:07:57.544" v="1639" actId="20577"/>
          <ac:spMkLst>
            <pc:docMk/>
            <pc:sldMk cId="3597545910" sldId="532"/>
            <ac:spMk id="13" creationId="{A13A7E2D-659D-1DC2-B944-B06FF34B7846}"/>
          </ac:spMkLst>
        </pc:spChg>
        <pc:spChg chg="mod">
          <ac:chgData name="Herbert Xin" userId="e9a22dce-685b-4760-b3ee-62caa91fb046" providerId="ADAL" clId="{A953655A-3BEC-4A4A-AE4E-BBB69DBC5669}" dt="2024-04-04T06:07:58.731" v="1640" actId="20577"/>
          <ac:spMkLst>
            <pc:docMk/>
            <pc:sldMk cId="3597545910" sldId="532"/>
            <ac:spMk id="14" creationId="{9ADA3545-F12E-A174-6A8D-B8F2B6DC45DE}"/>
          </ac:spMkLst>
        </pc:spChg>
        <pc:spChg chg="del mod">
          <ac:chgData name="Herbert Xin" userId="e9a22dce-685b-4760-b3ee-62caa91fb046" providerId="ADAL" clId="{A953655A-3BEC-4A4A-AE4E-BBB69DBC5669}" dt="2024-04-04T05:44:20.006" v="1600" actId="478"/>
          <ac:spMkLst>
            <pc:docMk/>
            <pc:sldMk cId="3597545910" sldId="532"/>
            <ac:spMk id="17" creationId="{632C476B-FA1B-080A-6330-406FB630E4E7}"/>
          </ac:spMkLst>
        </pc:spChg>
      </pc:sldChg>
      <pc:sldChg chg="modSp add mod modTransition">
        <pc:chgData name="Herbert Xin" userId="e9a22dce-685b-4760-b3ee-62caa91fb046" providerId="ADAL" clId="{A953655A-3BEC-4A4A-AE4E-BBB69DBC5669}" dt="2024-04-04T10:09:08.932" v="3340" actId="20577"/>
        <pc:sldMkLst>
          <pc:docMk/>
          <pc:sldMk cId="434207525" sldId="533"/>
        </pc:sldMkLst>
        <pc:spChg chg="mod">
          <ac:chgData name="Herbert Xin" userId="e9a22dce-685b-4760-b3ee-62caa91fb046" providerId="ADAL" clId="{A953655A-3BEC-4A4A-AE4E-BBB69DBC5669}" dt="2024-04-04T06:06:35.562" v="1609" actId="1076"/>
          <ac:spMkLst>
            <pc:docMk/>
            <pc:sldMk cId="434207525" sldId="533"/>
            <ac:spMk id="10" creationId="{95F1808B-23B7-103C-38C3-6043145275AB}"/>
          </ac:spMkLst>
        </pc:spChg>
        <pc:spChg chg="mod">
          <ac:chgData name="Herbert Xin" userId="e9a22dce-685b-4760-b3ee-62caa91fb046" providerId="ADAL" clId="{A953655A-3BEC-4A4A-AE4E-BBB69DBC5669}" dt="2024-04-04T10:09:05.318" v="3339" actId="20577"/>
          <ac:spMkLst>
            <pc:docMk/>
            <pc:sldMk cId="434207525" sldId="533"/>
            <ac:spMk id="13" creationId="{A13A7E2D-659D-1DC2-B944-B06FF34B7846}"/>
          </ac:spMkLst>
        </pc:spChg>
        <pc:spChg chg="mod">
          <ac:chgData name="Herbert Xin" userId="e9a22dce-685b-4760-b3ee-62caa91fb046" providerId="ADAL" clId="{A953655A-3BEC-4A4A-AE4E-BBB69DBC5669}" dt="2024-04-04T10:09:08.932" v="3340" actId="20577"/>
          <ac:spMkLst>
            <pc:docMk/>
            <pc:sldMk cId="434207525" sldId="533"/>
            <ac:spMk id="14" creationId="{9ADA3545-F12E-A174-6A8D-B8F2B6DC45DE}"/>
          </ac:spMkLst>
        </pc:spChg>
      </pc:sldChg>
      <pc:sldChg chg="addSp delSp modSp add mod">
        <pc:chgData name="Herbert Xin" userId="e9a22dce-685b-4760-b3ee-62caa91fb046" providerId="ADAL" clId="{A953655A-3BEC-4A4A-AE4E-BBB69DBC5669}" dt="2024-04-04T06:13:39.406" v="1703" actId="478"/>
        <pc:sldMkLst>
          <pc:docMk/>
          <pc:sldMk cId="411100567" sldId="534"/>
        </pc:sldMkLst>
        <pc:spChg chg="add del mod">
          <ac:chgData name="Herbert Xin" userId="e9a22dce-685b-4760-b3ee-62caa91fb046" providerId="ADAL" clId="{A953655A-3BEC-4A4A-AE4E-BBB69DBC5669}" dt="2024-04-04T06:12:29.560" v="1696" actId="478"/>
          <ac:spMkLst>
            <pc:docMk/>
            <pc:sldMk cId="411100567" sldId="534"/>
            <ac:spMk id="8" creationId="{B93B5F8B-F994-A608-A9F9-B95BE6825E39}"/>
          </ac:spMkLst>
        </pc:spChg>
        <pc:spChg chg="mod">
          <ac:chgData name="Herbert Xin" userId="e9a22dce-685b-4760-b3ee-62caa91fb046" providerId="ADAL" clId="{A953655A-3BEC-4A4A-AE4E-BBB69DBC5669}" dt="2024-04-04T06:06:00.642" v="1607" actId="20577"/>
          <ac:spMkLst>
            <pc:docMk/>
            <pc:sldMk cId="411100567" sldId="534"/>
            <ac:spMk id="11" creationId="{0BB0DB78-18E1-A86A-3F69-95A3B4A7C9D5}"/>
          </ac:spMkLst>
        </pc:spChg>
        <pc:spChg chg="add del mod">
          <ac:chgData name="Herbert Xin" userId="e9a22dce-685b-4760-b3ee-62caa91fb046" providerId="ADAL" clId="{A953655A-3BEC-4A4A-AE4E-BBB69DBC5669}" dt="2024-04-04T06:12:29.560" v="1696" actId="478"/>
          <ac:spMkLst>
            <pc:docMk/>
            <pc:sldMk cId="411100567" sldId="534"/>
            <ac:spMk id="12" creationId="{5FC94AF3-AC82-70BF-BF48-BE5922F0B92A}"/>
          </ac:spMkLst>
        </pc:spChg>
        <pc:spChg chg="add del mod">
          <ac:chgData name="Herbert Xin" userId="e9a22dce-685b-4760-b3ee-62caa91fb046" providerId="ADAL" clId="{A953655A-3BEC-4A4A-AE4E-BBB69DBC5669}" dt="2024-04-04T06:13:37.667" v="1702" actId="478"/>
          <ac:spMkLst>
            <pc:docMk/>
            <pc:sldMk cId="411100567" sldId="534"/>
            <ac:spMk id="13" creationId="{72C0D23B-196D-A326-1BFE-E9A6FEC48FE3}"/>
          </ac:spMkLst>
        </pc:spChg>
        <pc:spChg chg="add del mod">
          <ac:chgData name="Herbert Xin" userId="e9a22dce-685b-4760-b3ee-62caa91fb046" providerId="ADAL" clId="{A953655A-3BEC-4A4A-AE4E-BBB69DBC5669}" dt="2024-04-04T06:12:29.560" v="1696" actId="478"/>
          <ac:spMkLst>
            <pc:docMk/>
            <pc:sldMk cId="411100567" sldId="534"/>
            <ac:spMk id="14" creationId="{84EBDEA1-1171-3A23-1B67-CCB5336B6E70}"/>
          </ac:spMkLst>
        </pc:spChg>
        <pc:spChg chg="add del mod">
          <ac:chgData name="Herbert Xin" userId="e9a22dce-685b-4760-b3ee-62caa91fb046" providerId="ADAL" clId="{A953655A-3BEC-4A4A-AE4E-BBB69DBC5669}" dt="2024-04-04T06:12:29.560" v="1696" actId="478"/>
          <ac:spMkLst>
            <pc:docMk/>
            <pc:sldMk cId="411100567" sldId="534"/>
            <ac:spMk id="15" creationId="{F3687553-DF51-F4FC-5574-8A583A00AF9B}"/>
          </ac:spMkLst>
        </pc:spChg>
        <pc:spChg chg="add del mod">
          <ac:chgData name="Herbert Xin" userId="e9a22dce-685b-4760-b3ee-62caa91fb046" providerId="ADAL" clId="{A953655A-3BEC-4A4A-AE4E-BBB69DBC5669}" dt="2024-04-04T06:13:39.406" v="1703" actId="478"/>
          <ac:spMkLst>
            <pc:docMk/>
            <pc:sldMk cId="411100567" sldId="534"/>
            <ac:spMk id="16" creationId="{666C0E0E-D6AA-F095-189F-2F1CD796D15E}"/>
          </ac:spMkLst>
        </pc:spChg>
      </pc:sldChg>
      <pc:sldChg chg="delSp add mod modTransition">
        <pc:chgData name="Herbert Xin" userId="e9a22dce-685b-4760-b3ee-62caa91fb046" providerId="ADAL" clId="{A953655A-3BEC-4A4A-AE4E-BBB69DBC5669}" dt="2024-04-04T07:03:44.535" v="2379"/>
        <pc:sldMkLst>
          <pc:docMk/>
          <pc:sldMk cId="2450493376" sldId="535"/>
        </pc:sldMkLst>
        <pc:spChg chg="del">
          <ac:chgData name="Herbert Xin" userId="e9a22dce-685b-4760-b3ee-62caa91fb046" providerId="ADAL" clId="{A953655A-3BEC-4A4A-AE4E-BBB69DBC5669}" dt="2024-04-04T06:12:32.561" v="1697" actId="478"/>
          <ac:spMkLst>
            <pc:docMk/>
            <pc:sldMk cId="2450493376" sldId="535"/>
            <ac:spMk id="12" creationId="{5FC94AF3-AC82-70BF-BF48-BE5922F0B92A}"/>
          </ac:spMkLst>
        </pc:spChg>
        <pc:spChg chg="del">
          <ac:chgData name="Herbert Xin" userId="e9a22dce-685b-4760-b3ee-62caa91fb046" providerId="ADAL" clId="{A953655A-3BEC-4A4A-AE4E-BBB69DBC5669}" dt="2024-04-04T06:12:32.561" v="1697" actId="478"/>
          <ac:spMkLst>
            <pc:docMk/>
            <pc:sldMk cId="2450493376" sldId="535"/>
            <ac:spMk id="14" creationId="{84EBDEA1-1171-3A23-1B67-CCB5336B6E70}"/>
          </ac:spMkLst>
        </pc:spChg>
        <pc:spChg chg="del">
          <ac:chgData name="Herbert Xin" userId="e9a22dce-685b-4760-b3ee-62caa91fb046" providerId="ADAL" clId="{A953655A-3BEC-4A4A-AE4E-BBB69DBC5669}" dt="2024-04-04T06:12:32.561" v="1697" actId="478"/>
          <ac:spMkLst>
            <pc:docMk/>
            <pc:sldMk cId="2450493376" sldId="535"/>
            <ac:spMk id="15" creationId="{F3687553-DF51-F4FC-5574-8A583A00AF9B}"/>
          </ac:spMkLst>
        </pc:spChg>
      </pc:sldChg>
      <pc:sldChg chg="modSp add del mod">
        <pc:chgData name="Herbert Xin" userId="e9a22dce-685b-4760-b3ee-62caa91fb046" providerId="ADAL" clId="{A953655A-3BEC-4A4A-AE4E-BBB69DBC5669}" dt="2024-04-04T06:12:20.198" v="1691" actId="47"/>
        <pc:sldMkLst>
          <pc:docMk/>
          <pc:sldMk cId="2903361992" sldId="535"/>
        </pc:sldMkLst>
        <pc:spChg chg="mod">
          <ac:chgData name="Herbert Xin" userId="e9a22dce-685b-4760-b3ee-62caa91fb046" providerId="ADAL" clId="{A953655A-3BEC-4A4A-AE4E-BBB69DBC5669}" dt="2024-04-04T06:12:02.468" v="1689" actId="1036"/>
          <ac:spMkLst>
            <pc:docMk/>
            <pc:sldMk cId="2903361992" sldId="535"/>
            <ac:spMk id="12" creationId="{5FC94AF3-AC82-70BF-BF48-BE5922F0B92A}"/>
          </ac:spMkLst>
        </pc:spChg>
      </pc:sldChg>
      <pc:sldChg chg="add del">
        <pc:chgData name="Herbert Xin" userId="e9a22dce-685b-4760-b3ee-62caa91fb046" providerId="ADAL" clId="{A953655A-3BEC-4A4A-AE4E-BBB69DBC5669}" dt="2024-04-04T06:12:20.198" v="1691" actId="47"/>
        <pc:sldMkLst>
          <pc:docMk/>
          <pc:sldMk cId="93489296" sldId="536"/>
        </pc:sldMkLst>
      </pc:sldChg>
      <pc:sldChg chg="delSp add mod modTransition">
        <pc:chgData name="Herbert Xin" userId="e9a22dce-685b-4760-b3ee-62caa91fb046" providerId="ADAL" clId="{A953655A-3BEC-4A4A-AE4E-BBB69DBC5669}" dt="2024-04-04T07:03:44.535" v="2379"/>
        <pc:sldMkLst>
          <pc:docMk/>
          <pc:sldMk cId="3764001543" sldId="536"/>
        </pc:sldMkLst>
        <pc:spChg chg="del">
          <ac:chgData name="Herbert Xin" userId="e9a22dce-685b-4760-b3ee-62caa91fb046" providerId="ADAL" clId="{A953655A-3BEC-4A4A-AE4E-BBB69DBC5669}" dt="2024-04-04T06:12:36.391" v="1699" actId="478"/>
          <ac:spMkLst>
            <pc:docMk/>
            <pc:sldMk cId="3764001543" sldId="536"/>
            <ac:spMk id="14" creationId="{84EBDEA1-1171-3A23-1B67-CCB5336B6E70}"/>
          </ac:spMkLst>
        </pc:spChg>
        <pc:spChg chg="del">
          <ac:chgData name="Herbert Xin" userId="e9a22dce-685b-4760-b3ee-62caa91fb046" providerId="ADAL" clId="{A953655A-3BEC-4A4A-AE4E-BBB69DBC5669}" dt="2024-04-04T06:12:34.883" v="1698" actId="478"/>
          <ac:spMkLst>
            <pc:docMk/>
            <pc:sldMk cId="3764001543" sldId="536"/>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857939785" sldId="537"/>
        </pc:sldMkLst>
      </pc:sldChg>
      <pc:sldChg chg="delSp add mod modTransition">
        <pc:chgData name="Herbert Xin" userId="e9a22dce-685b-4760-b3ee-62caa91fb046" providerId="ADAL" clId="{A953655A-3BEC-4A4A-AE4E-BBB69DBC5669}" dt="2024-04-04T07:03:44.535" v="2379"/>
        <pc:sldMkLst>
          <pc:docMk/>
          <pc:sldMk cId="1818384040" sldId="537"/>
        </pc:sldMkLst>
        <pc:spChg chg="del">
          <ac:chgData name="Herbert Xin" userId="e9a22dce-685b-4760-b3ee-62caa91fb046" providerId="ADAL" clId="{A953655A-3BEC-4A4A-AE4E-BBB69DBC5669}" dt="2024-04-04T06:12:41.676" v="1700" actId="478"/>
          <ac:spMkLst>
            <pc:docMk/>
            <pc:sldMk cId="1818384040" sldId="537"/>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507542953" sldId="538"/>
        </pc:sldMkLst>
      </pc:sldChg>
      <pc:sldChg chg="add modTransition">
        <pc:chgData name="Herbert Xin" userId="e9a22dce-685b-4760-b3ee-62caa91fb046" providerId="ADAL" clId="{A953655A-3BEC-4A4A-AE4E-BBB69DBC5669}" dt="2024-04-04T07:03:44.535" v="2379"/>
        <pc:sldMkLst>
          <pc:docMk/>
          <pc:sldMk cId="1618843587" sldId="538"/>
        </pc:sldMkLst>
      </pc:sldChg>
      <pc:sldChg chg="add modTransition">
        <pc:chgData name="Herbert Xin" userId="e9a22dce-685b-4760-b3ee-62caa91fb046" providerId="ADAL" clId="{A953655A-3BEC-4A4A-AE4E-BBB69DBC5669}" dt="2024-04-04T07:03:44.535" v="2379"/>
        <pc:sldMkLst>
          <pc:docMk/>
          <pc:sldMk cId="1703679951" sldId="539"/>
        </pc:sldMkLst>
      </pc:sldChg>
      <pc:sldChg chg="addSp delSp modSp add mod">
        <pc:chgData name="Herbert Xin" userId="e9a22dce-685b-4760-b3ee-62caa91fb046" providerId="ADAL" clId="{A953655A-3BEC-4A4A-AE4E-BBB69DBC5669}" dt="2024-04-04T07:00:09.036" v="2340" actId="478"/>
        <pc:sldMkLst>
          <pc:docMk/>
          <pc:sldMk cId="3579207815" sldId="540"/>
        </pc:sldMkLst>
        <pc:spChg chg="add del mod">
          <ac:chgData name="Herbert Xin" userId="e9a22dce-685b-4760-b3ee-62caa91fb046" providerId="ADAL" clId="{A953655A-3BEC-4A4A-AE4E-BBB69DBC5669}" dt="2024-04-04T07:00:09.036" v="2340" actId="478"/>
          <ac:spMkLst>
            <pc:docMk/>
            <pc:sldMk cId="3579207815" sldId="540"/>
            <ac:spMk id="8" creationId="{0F275665-2F67-3681-B6D1-E0FAEA25A31C}"/>
          </ac:spMkLst>
        </pc:spChg>
        <pc:spChg chg="mod">
          <ac:chgData name="Herbert Xin" userId="e9a22dce-685b-4760-b3ee-62caa91fb046" providerId="ADAL" clId="{A953655A-3BEC-4A4A-AE4E-BBB69DBC5669}" dt="2024-04-04T06:18:07.181" v="1757" actId="20577"/>
          <ac:spMkLst>
            <pc:docMk/>
            <pc:sldMk cId="3579207815" sldId="540"/>
            <ac:spMk id="11" creationId="{0BB0DB78-18E1-A86A-3F69-95A3B4A7C9D5}"/>
          </ac:spMkLst>
        </pc:spChg>
        <pc:spChg chg="add del mod">
          <ac:chgData name="Herbert Xin" userId="e9a22dce-685b-4760-b3ee-62caa91fb046" providerId="ADAL" clId="{A953655A-3BEC-4A4A-AE4E-BBB69DBC5669}" dt="2024-04-04T06:29:47.030" v="1905"/>
          <ac:spMkLst>
            <pc:docMk/>
            <pc:sldMk cId="3579207815" sldId="540"/>
            <ac:spMk id="12" creationId="{BD56D731-867F-7823-84D5-1A969F916161}"/>
          </ac:spMkLst>
        </pc:spChg>
        <pc:spChg chg="add del mod">
          <ac:chgData name="Herbert Xin" userId="e9a22dce-685b-4760-b3ee-62caa91fb046" providerId="ADAL" clId="{A953655A-3BEC-4A4A-AE4E-BBB69DBC5669}" dt="2024-04-04T07:00:07.311" v="2339" actId="478"/>
          <ac:spMkLst>
            <pc:docMk/>
            <pc:sldMk cId="3579207815" sldId="540"/>
            <ac:spMk id="13" creationId="{E94942B3-70A5-17E3-BA63-52E19D7883B8}"/>
          </ac:spMkLst>
        </pc:spChg>
      </pc:sldChg>
      <pc:sldChg chg="addSp delSp modSp add mod modTransition">
        <pc:chgData name="Herbert Xin" userId="e9a22dce-685b-4760-b3ee-62caa91fb046" providerId="ADAL" clId="{A953655A-3BEC-4A4A-AE4E-BBB69DBC5669}" dt="2024-04-04T07:02:41.100" v="2373"/>
        <pc:sldMkLst>
          <pc:docMk/>
          <pc:sldMk cId="668129833" sldId="541"/>
        </pc:sldMkLst>
        <pc:spChg chg="del">
          <ac:chgData name="Herbert Xin" userId="e9a22dce-685b-4760-b3ee-62caa91fb046" providerId="ADAL" clId="{A953655A-3BEC-4A4A-AE4E-BBB69DBC5669}" dt="2024-04-04T06:36:21.627" v="1966" actId="478"/>
          <ac:spMkLst>
            <pc:docMk/>
            <pc:sldMk cId="668129833" sldId="541"/>
            <ac:spMk id="8" creationId="{0F275665-2F67-3681-B6D1-E0FAEA25A31C}"/>
          </ac:spMkLst>
        </pc:spChg>
        <pc:spChg chg="add mod">
          <ac:chgData name="Herbert Xin" userId="e9a22dce-685b-4760-b3ee-62caa91fb046" providerId="ADAL" clId="{A953655A-3BEC-4A4A-AE4E-BBB69DBC5669}" dt="2024-04-04T07:01:13.130" v="2365" actId="20577"/>
          <ac:spMkLst>
            <pc:docMk/>
            <pc:sldMk cId="668129833" sldId="541"/>
            <ac:spMk id="12" creationId="{AFC1A672-4714-06F9-F8D8-F8774CEECB1D}"/>
          </ac:spMkLst>
        </pc:spChg>
        <pc:spChg chg="del">
          <ac:chgData name="Herbert Xin" userId="e9a22dce-685b-4760-b3ee-62caa91fb046" providerId="ADAL" clId="{A953655A-3BEC-4A4A-AE4E-BBB69DBC5669}" dt="2024-04-04T06:36:21.627" v="1966" actId="478"/>
          <ac:spMkLst>
            <pc:docMk/>
            <pc:sldMk cId="668129833" sldId="541"/>
            <ac:spMk id="13" creationId="{E94942B3-70A5-17E3-BA63-52E19D7883B8}"/>
          </ac:spMkLst>
        </pc:spChg>
        <pc:spChg chg="add del mod">
          <ac:chgData name="Herbert Xin" userId="e9a22dce-685b-4760-b3ee-62caa91fb046" providerId="ADAL" clId="{A953655A-3BEC-4A4A-AE4E-BBB69DBC5669}" dt="2024-04-04T07:01:15.227" v="2366" actId="478"/>
          <ac:spMkLst>
            <pc:docMk/>
            <pc:sldMk cId="668129833" sldId="541"/>
            <ac:spMk id="14" creationId="{65088AB5-3EF5-019C-6B61-85AB2D224B71}"/>
          </ac:spMkLst>
        </pc:spChg>
      </pc:sldChg>
      <pc:sldChg chg="delSp add mod modTransition">
        <pc:chgData name="Herbert Xin" userId="e9a22dce-685b-4760-b3ee-62caa91fb046" providerId="ADAL" clId="{A953655A-3BEC-4A4A-AE4E-BBB69DBC5669}" dt="2024-04-04T07:02:35.097" v="2372"/>
        <pc:sldMkLst>
          <pc:docMk/>
          <pc:sldMk cId="1835461259" sldId="542"/>
        </pc:sldMkLst>
        <pc:spChg chg="del">
          <ac:chgData name="Herbert Xin" userId="e9a22dce-685b-4760-b3ee-62caa91fb046" providerId="ADAL" clId="{A953655A-3BEC-4A4A-AE4E-BBB69DBC5669}" dt="2024-04-04T07:00:11.515" v="2341" actId="478"/>
          <ac:spMkLst>
            <pc:docMk/>
            <pc:sldMk cId="1835461259" sldId="542"/>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555840562" sldId="543"/>
        </pc:sldMkLst>
        <pc:spChg chg="mod">
          <ac:chgData name="Herbert Xin" userId="e9a22dce-685b-4760-b3ee-62caa91fb046" providerId="ADAL" clId="{A953655A-3BEC-4A4A-AE4E-BBB69DBC5669}" dt="2024-04-04T07:00:15.422" v="2342" actId="20577"/>
          <ac:spMkLst>
            <pc:docMk/>
            <pc:sldMk cId="2555840562" sldId="543"/>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200298582" sldId="544"/>
        </pc:sldMkLst>
        <pc:spChg chg="mod">
          <ac:chgData name="Herbert Xin" userId="e9a22dce-685b-4760-b3ee-62caa91fb046" providerId="ADAL" clId="{A953655A-3BEC-4A4A-AE4E-BBB69DBC5669}" dt="2024-04-04T07:00:25.877" v="2346" actId="20577"/>
          <ac:spMkLst>
            <pc:docMk/>
            <pc:sldMk cId="2200298582" sldId="544"/>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492656383" sldId="545"/>
        </pc:sldMkLst>
        <pc:spChg chg="mod">
          <ac:chgData name="Herbert Xin" userId="e9a22dce-685b-4760-b3ee-62caa91fb046" providerId="ADAL" clId="{A953655A-3BEC-4A4A-AE4E-BBB69DBC5669}" dt="2024-04-04T07:00:28.799" v="2347" actId="20577"/>
          <ac:spMkLst>
            <pc:docMk/>
            <pc:sldMk cId="2492656383" sldId="545"/>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181873841" sldId="546"/>
        </pc:sldMkLst>
        <pc:spChg chg="mod">
          <ac:chgData name="Herbert Xin" userId="e9a22dce-685b-4760-b3ee-62caa91fb046" providerId="ADAL" clId="{A953655A-3BEC-4A4A-AE4E-BBB69DBC5669}" dt="2024-04-04T07:00:35.611" v="2350" actId="20577"/>
          <ac:spMkLst>
            <pc:docMk/>
            <pc:sldMk cId="181873841" sldId="546"/>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695256319" sldId="547"/>
        </pc:sldMkLst>
        <pc:spChg chg="mod">
          <ac:chgData name="Herbert Xin" userId="e9a22dce-685b-4760-b3ee-62caa91fb046" providerId="ADAL" clId="{A953655A-3BEC-4A4A-AE4E-BBB69DBC5669}" dt="2024-04-04T07:00:47.960" v="2357" actId="20577"/>
          <ac:spMkLst>
            <pc:docMk/>
            <pc:sldMk cId="695256319" sldId="547"/>
            <ac:spMk id="13" creationId="{E94942B3-70A5-17E3-BA63-52E19D7883B8}"/>
          </ac:spMkLst>
        </pc:spChg>
      </pc:sldChg>
      <pc:sldChg chg="add modTransition">
        <pc:chgData name="Herbert Xin" userId="e9a22dce-685b-4760-b3ee-62caa91fb046" providerId="ADAL" clId="{A953655A-3BEC-4A4A-AE4E-BBB69DBC5669}" dt="2024-04-04T07:02:35.097" v="2372"/>
        <pc:sldMkLst>
          <pc:docMk/>
          <pc:sldMk cId="1846516990" sldId="548"/>
        </pc:sldMkLst>
      </pc:sldChg>
      <pc:sldChg chg="delSp modSp add mod ord">
        <pc:chgData name="Herbert Xin" userId="e9a22dce-685b-4760-b3ee-62caa91fb046" providerId="ADAL" clId="{A953655A-3BEC-4A4A-AE4E-BBB69DBC5669}" dt="2024-04-04T07:01:08.150" v="2363"/>
        <pc:sldMkLst>
          <pc:docMk/>
          <pc:sldMk cId="4005653655" sldId="549"/>
        </pc:sldMkLst>
        <pc:spChg chg="mod">
          <ac:chgData name="Herbert Xin" userId="e9a22dce-685b-4760-b3ee-62caa91fb046" providerId="ADAL" clId="{A953655A-3BEC-4A4A-AE4E-BBB69DBC5669}" dt="2024-04-04T07:01:04.363" v="2361" actId="6549"/>
          <ac:spMkLst>
            <pc:docMk/>
            <pc:sldMk cId="4005653655" sldId="549"/>
            <ac:spMk id="12" creationId="{AFC1A672-4714-06F9-F8D8-F8774CEECB1D}"/>
          </ac:spMkLst>
        </pc:spChg>
        <pc:spChg chg="del">
          <ac:chgData name="Herbert Xin" userId="e9a22dce-685b-4760-b3ee-62caa91fb046" providerId="ADAL" clId="{A953655A-3BEC-4A4A-AE4E-BBB69DBC5669}" dt="2024-04-04T07:00:57.645" v="2360" actId="478"/>
          <ac:spMkLst>
            <pc:docMk/>
            <pc:sldMk cId="4005653655" sldId="549"/>
            <ac:spMk id="14" creationId="{65088AB5-3EF5-019C-6B61-85AB2D224B71}"/>
          </ac:spMkLst>
        </pc:spChg>
      </pc:sldChg>
      <pc:sldChg chg="delSp add mod modTransition">
        <pc:chgData name="Herbert Xin" userId="e9a22dce-685b-4760-b3ee-62caa91fb046" providerId="ADAL" clId="{A953655A-3BEC-4A4A-AE4E-BBB69DBC5669}" dt="2024-04-04T07:02:41.100" v="2373"/>
        <pc:sldMkLst>
          <pc:docMk/>
          <pc:sldMk cId="311520398" sldId="550"/>
        </pc:sldMkLst>
        <pc:spChg chg="del">
          <ac:chgData name="Herbert Xin" userId="e9a22dce-685b-4760-b3ee-62caa91fb046" providerId="ADAL" clId="{A953655A-3BEC-4A4A-AE4E-BBB69DBC5669}" dt="2024-04-04T07:01:21.494" v="2368" actId="478"/>
          <ac:spMkLst>
            <pc:docMk/>
            <pc:sldMk cId="311520398" sldId="550"/>
            <ac:spMk id="14" creationId="{65088AB5-3EF5-019C-6B61-85AB2D224B71}"/>
          </ac:spMkLst>
        </pc:spChg>
      </pc:sldChg>
      <pc:sldChg chg="add modTransition">
        <pc:chgData name="Herbert Xin" userId="e9a22dce-685b-4760-b3ee-62caa91fb046" providerId="ADAL" clId="{A953655A-3BEC-4A4A-AE4E-BBB69DBC5669}" dt="2024-04-04T07:02:41.100" v="2373"/>
        <pc:sldMkLst>
          <pc:docMk/>
          <pc:sldMk cId="1349528716" sldId="551"/>
        </pc:sldMkLst>
      </pc:sldChg>
      <pc:sldChg chg="delSp add mod ord modTransition">
        <pc:chgData name="Herbert Xin" userId="e9a22dce-685b-4760-b3ee-62caa91fb046" providerId="ADAL" clId="{A953655A-3BEC-4A4A-AE4E-BBB69DBC5669}" dt="2024-04-04T07:05:11.052" v="2388"/>
        <pc:sldMkLst>
          <pc:docMk/>
          <pc:sldMk cId="95906831" sldId="552"/>
        </pc:sldMkLst>
        <pc:spChg chg="del">
          <ac:chgData name="Herbert Xin" userId="e9a22dce-685b-4760-b3ee-62caa91fb046" providerId="ADAL" clId="{A953655A-3BEC-4A4A-AE4E-BBB69DBC5669}" dt="2024-04-04T07:04:57.981" v="2384" actId="478"/>
          <ac:spMkLst>
            <pc:docMk/>
            <pc:sldMk cId="95906831" sldId="552"/>
            <ac:spMk id="4" creationId="{8D347F4D-0891-1FC7-A387-6BAC8DD47900}"/>
          </ac:spMkLst>
        </pc:spChg>
        <pc:spChg chg="del">
          <ac:chgData name="Herbert Xin" userId="e9a22dce-685b-4760-b3ee-62caa91fb046" providerId="ADAL" clId="{A953655A-3BEC-4A4A-AE4E-BBB69DBC5669}" dt="2024-04-04T07:04:57.981" v="2384" actId="478"/>
          <ac:spMkLst>
            <pc:docMk/>
            <pc:sldMk cId="95906831" sldId="552"/>
            <ac:spMk id="6" creationId="{E5BF9D7E-5EA9-321D-BC0C-4E3B81E443CB}"/>
          </ac:spMkLst>
        </pc:spChg>
        <pc:spChg chg="del">
          <ac:chgData name="Herbert Xin" userId="e9a22dce-685b-4760-b3ee-62caa91fb046" providerId="ADAL" clId="{A953655A-3BEC-4A4A-AE4E-BBB69DBC5669}" dt="2024-04-04T07:04:57.981" v="2384" actId="478"/>
          <ac:spMkLst>
            <pc:docMk/>
            <pc:sldMk cId="95906831" sldId="552"/>
            <ac:spMk id="7" creationId="{4EF8EEB7-EF22-5390-DFCB-D47DD5ADCF05}"/>
          </ac:spMkLst>
        </pc:spChg>
      </pc:sldChg>
      <pc:sldChg chg="add">
        <pc:chgData name="Herbert Xin" userId="e9a22dce-685b-4760-b3ee-62caa91fb046" providerId="ADAL" clId="{A953655A-3BEC-4A4A-AE4E-BBB69DBC5669}" dt="2024-04-04T07:05:13.801" v="2389" actId="2890"/>
        <pc:sldMkLst>
          <pc:docMk/>
          <pc:sldMk cId="647231405" sldId="553"/>
        </pc:sldMkLst>
      </pc:sldChg>
      <pc:sldChg chg="addSp delSp modSp add mod ord modTransition">
        <pc:chgData name="Herbert Xin" userId="e9a22dce-685b-4760-b3ee-62caa91fb046" providerId="ADAL" clId="{A953655A-3BEC-4A4A-AE4E-BBB69DBC5669}" dt="2024-04-04T09:49:58.552" v="2897"/>
        <pc:sldMkLst>
          <pc:docMk/>
          <pc:sldMk cId="3561851667" sldId="554"/>
        </pc:sldMkLst>
        <pc:spChg chg="mod">
          <ac:chgData name="Herbert Xin" userId="e9a22dce-685b-4760-b3ee-62caa91fb046" providerId="ADAL" clId="{A953655A-3BEC-4A4A-AE4E-BBB69DBC5669}" dt="2024-04-04T09:13:45.401" v="2393" actId="20577"/>
          <ac:spMkLst>
            <pc:docMk/>
            <pc:sldMk cId="3561851667" sldId="554"/>
            <ac:spMk id="2" creationId="{3A29D937-09CA-0A51-75C3-4C5229EE4136}"/>
          </ac:spMkLst>
        </pc:spChg>
        <pc:spChg chg="del">
          <ac:chgData name="Herbert Xin" userId="e9a22dce-685b-4760-b3ee-62caa91fb046" providerId="ADAL" clId="{A953655A-3BEC-4A4A-AE4E-BBB69DBC5669}" dt="2024-04-04T09:13:59.704" v="2394" actId="478"/>
          <ac:spMkLst>
            <pc:docMk/>
            <pc:sldMk cId="3561851667" sldId="554"/>
            <ac:spMk id="3" creationId="{91C9A0C9-F83D-1B60-C260-4AE1D0CFEC23}"/>
          </ac:spMkLst>
        </pc:spChg>
        <pc:spChg chg="del">
          <ac:chgData name="Herbert Xin" userId="e9a22dce-685b-4760-b3ee-62caa91fb046" providerId="ADAL" clId="{A953655A-3BEC-4A4A-AE4E-BBB69DBC5669}" dt="2024-04-04T09:13:59.704" v="2394" actId="478"/>
          <ac:spMkLst>
            <pc:docMk/>
            <pc:sldMk cId="3561851667" sldId="554"/>
            <ac:spMk id="4" creationId="{2472D9B6-9CC8-17A0-EE3D-26C89A32F8D0}"/>
          </ac:spMkLst>
        </pc:spChg>
        <pc:spChg chg="del">
          <ac:chgData name="Herbert Xin" userId="e9a22dce-685b-4760-b3ee-62caa91fb046" providerId="ADAL" clId="{A953655A-3BEC-4A4A-AE4E-BBB69DBC5669}" dt="2024-04-04T09:13:59.704" v="2394" actId="478"/>
          <ac:spMkLst>
            <pc:docMk/>
            <pc:sldMk cId="3561851667" sldId="554"/>
            <ac:spMk id="5" creationId="{D540DF53-CE1A-C855-BCB3-2D016140AE35}"/>
          </ac:spMkLst>
        </pc:spChg>
        <pc:spChg chg="del">
          <ac:chgData name="Herbert Xin" userId="e9a22dce-685b-4760-b3ee-62caa91fb046" providerId="ADAL" clId="{A953655A-3BEC-4A4A-AE4E-BBB69DBC5669}" dt="2024-04-04T09:13:59.704" v="2394" actId="478"/>
          <ac:spMkLst>
            <pc:docMk/>
            <pc:sldMk cId="3561851667" sldId="554"/>
            <ac:spMk id="6" creationId="{4FAAF238-EF01-3A07-DDF9-FE2D7B39FE61}"/>
          </ac:spMkLst>
        </pc:spChg>
        <pc:spChg chg="del">
          <ac:chgData name="Herbert Xin" userId="e9a22dce-685b-4760-b3ee-62caa91fb046" providerId="ADAL" clId="{A953655A-3BEC-4A4A-AE4E-BBB69DBC5669}" dt="2024-04-04T09:13:59.704" v="2394" actId="478"/>
          <ac:spMkLst>
            <pc:docMk/>
            <pc:sldMk cId="3561851667" sldId="554"/>
            <ac:spMk id="7" creationId="{DA6B494F-B844-E428-3016-FC691543A1C9}"/>
          </ac:spMkLst>
        </pc:spChg>
        <pc:spChg chg="del">
          <ac:chgData name="Herbert Xin" userId="e9a22dce-685b-4760-b3ee-62caa91fb046" providerId="ADAL" clId="{A953655A-3BEC-4A4A-AE4E-BBB69DBC5669}" dt="2024-04-04T09:13:59.704" v="2394" actId="478"/>
          <ac:spMkLst>
            <pc:docMk/>
            <pc:sldMk cId="3561851667" sldId="554"/>
            <ac:spMk id="9" creationId="{B5797D9E-D913-37DB-0CD9-547C13199D62}"/>
          </ac:spMkLst>
        </pc:spChg>
        <pc:spChg chg="mod">
          <ac:chgData name="Herbert Xin" userId="e9a22dce-685b-4760-b3ee-62caa91fb046" providerId="ADAL" clId="{A953655A-3BEC-4A4A-AE4E-BBB69DBC5669}" dt="2024-04-04T09:14:31.446" v="2399" actId="404"/>
          <ac:spMkLst>
            <pc:docMk/>
            <pc:sldMk cId="3561851667" sldId="554"/>
            <ac:spMk id="10" creationId="{95F1808B-23B7-103C-38C3-6043145275AB}"/>
          </ac:spMkLst>
        </pc:spChg>
        <pc:spChg chg="mod">
          <ac:chgData name="Herbert Xin" userId="e9a22dce-685b-4760-b3ee-62caa91fb046" providerId="ADAL" clId="{A953655A-3BEC-4A4A-AE4E-BBB69DBC5669}" dt="2024-04-04T09:26:39.029" v="2472" actId="2711"/>
          <ac:spMkLst>
            <pc:docMk/>
            <pc:sldMk cId="3561851667" sldId="554"/>
            <ac:spMk id="11" creationId="{0BB0DB78-18E1-A86A-3F69-95A3B4A7C9D5}"/>
          </ac:spMkLst>
        </pc:spChg>
        <pc:spChg chg="add mod">
          <ac:chgData name="Herbert Xin" userId="e9a22dce-685b-4760-b3ee-62caa91fb046" providerId="ADAL" clId="{A953655A-3BEC-4A4A-AE4E-BBB69DBC5669}" dt="2024-04-04T09:26:32.072" v="2471" actId="1076"/>
          <ac:spMkLst>
            <pc:docMk/>
            <pc:sldMk cId="3561851667" sldId="554"/>
            <ac:spMk id="13" creationId="{ECB06740-36C6-0A9F-1662-599571B8579F}"/>
          </ac:spMkLst>
        </pc:spChg>
        <pc:spChg chg="add mod">
          <ac:chgData name="Herbert Xin" userId="e9a22dce-685b-4760-b3ee-62caa91fb046" providerId="ADAL" clId="{A953655A-3BEC-4A4A-AE4E-BBB69DBC5669}" dt="2024-04-04T09:26:32.072" v="2471" actId="1076"/>
          <ac:spMkLst>
            <pc:docMk/>
            <pc:sldMk cId="3561851667" sldId="554"/>
            <ac:spMk id="14" creationId="{DDF6D31F-ED82-67D8-519A-6B0D7A9A3798}"/>
          </ac:spMkLst>
        </pc:spChg>
        <pc:spChg chg="add mod">
          <ac:chgData name="Herbert Xin" userId="e9a22dce-685b-4760-b3ee-62caa91fb046" providerId="ADAL" clId="{A953655A-3BEC-4A4A-AE4E-BBB69DBC5669}" dt="2024-04-04T09:48:16.906" v="2882" actId="20577"/>
          <ac:spMkLst>
            <pc:docMk/>
            <pc:sldMk cId="3561851667" sldId="554"/>
            <ac:spMk id="16" creationId="{F07EEC65-66F2-428F-88AA-D93D7E6770FE}"/>
          </ac:spMkLst>
        </pc:spChg>
        <pc:graphicFrameChg chg="add mod modGraphic">
          <ac:chgData name="Herbert Xin" userId="e9a22dce-685b-4760-b3ee-62caa91fb046" providerId="ADAL" clId="{A953655A-3BEC-4A4A-AE4E-BBB69DBC5669}" dt="2024-04-04T09:37:23.086" v="2574" actId="207"/>
          <ac:graphicFrameMkLst>
            <pc:docMk/>
            <pc:sldMk cId="3561851667" sldId="554"/>
            <ac:graphicFrameMk id="15" creationId="{FE20BF5D-B692-F5EC-E974-5033DEA3C82B}"/>
          </ac:graphicFrameMkLst>
        </pc:graphicFrameChg>
        <pc:picChg chg="add mod">
          <ac:chgData name="Herbert Xin" userId="e9a22dce-685b-4760-b3ee-62caa91fb046" providerId="ADAL" clId="{A953655A-3BEC-4A4A-AE4E-BBB69DBC5669}" dt="2024-04-04T09:19:06.924" v="2428" actId="14100"/>
          <ac:picMkLst>
            <pc:docMk/>
            <pc:sldMk cId="3561851667" sldId="554"/>
            <ac:picMk id="12" creationId="{9910E465-0985-B2E5-EBB5-2E7A22D15443}"/>
          </ac:picMkLst>
        </pc:picChg>
      </pc:sldChg>
      <pc:sldChg chg="delSp add mod modTransition">
        <pc:chgData name="Herbert Xin" userId="e9a22dce-685b-4760-b3ee-62caa91fb046" providerId="ADAL" clId="{A953655A-3BEC-4A4A-AE4E-BBB69DBC5669}" dt="2024-04-04T09:49:46.790" v="2891"/>
        <pc:sldMkLst>
          <pc:docMk/>
          <pc:sldMk cId="3121238634" sldId="555"/>
        </pc:sldMkLst>
        <pc:spChg chg="del">
          <ac:chgData name="Herbert Xin" userId="e9a22dce-685b-4760-b3ee-62caa91fb046" providerId="ADAL" clId="{A953655A-3BEC-4A4A-AE4E-BBB69DBC5669}" dt="2024-04-04T09:49:41.346" v="2889" actId="478"/>
          <ac:spMkLst>
            <pc:docMk/>
            <pc:sldMk cId="3121238634" sldId="555"/>
            <ac:spMk id="16" creationId="{F07EEC65-66F2-428F-88AA-D93D7E6770FE}"/>
          </ac:spMkLst>
        </pc:spChg>
      </pc:sldChg>
      <pc:sldChg chg="delSp add mod ord modTransition">
        <pc:chgData name="Herbert Xin" userId="e9a22dce-685b-4760-b3ee-62caa91fb046" providerId="ADAL" clId="{A953655A-3BEC-4A4A-AE4E-BBB69DBC5669}" dt="2024-04-04T09:49:53.729" v="2894"/>
        <pc:sldMkLst>
          <pc:docMk/>
          <pc:sldMk cId="2275165086" sldId="556"/>
        </pc:sldMkLst>
        <pc:spChg chg="del">
          <ac:chgData name="Herbert Xin" userId="e9a22dce-685b-4760-b3ee-62caa91fb046" providerId="ADAL" clId="{A953655A-3BEC-4A4A-AE4E-BBB69DBC5669}" dt="2024-04-04T09:49:35.817" v="2886" actId="478"/>
          <ac:spMkLst>
            <pc:docMk/>
            <pc:sldMk cId="2275165086" sldId="556"/>
            <ac:spMk id="16" creationId="{F07EEC65-66F2-428F-88AA-D93D7E6770FE}"/>
          </ac:spMkLst>
        </pc:spChg>
        <pc:graphicFrameChg chg="del">
          <ac:chgData name="Herbert Xin" userId="e9a22dce-685b-4760-b3ee-62caa91fb046" providerId="ADAL" clId="{A953655A-3BEC-4A4A-AE4E-BBB69DBC5669}" dt="2024-04-04T09:49:34.606" v="2885" actId="478"/>
          <ac:graphicFrameMkLst>
            <pc:docMk/>
            <pc:sldMk cId="2275165086" sldId="556"/>
            <ac:graphicFrameMk id="15" creationId="{FE20BF5D-B692-F5EC-E974-5033DEA3C82B}"/>
          </ac:graphicFrameMkLst>
        </pc:graphicFrameChg>
      </pc:sldChg>
      <pc:sldChg chg="addSp delSp modSp add mod">
        <pc:chgData name="Herbert Xin" userId="e9a22dce-685b-4760-b3ee-62caa91fb046" providerId="ADAL" clId="{A953655A-3BEC-4A4A-AE4E-BBB69DBC5669}" dt="2024-04-04T09:56:00.316" v="3011" actId="20577"/>
        <pc:sldMkLst>
          <pc:docMk/>
          <pc:sldMk cId="841567585" sldId="557"/>
        </pc:sldMkLst>
        <pc:spChg chg="mod">
          <ac:chgData name="Herbert Xin" userId="e9a22dce-685b-4760-b3ee-62caa91fb046" providerId="ADAL" clId="{A953655A-3BEC-4A4A-AE4E-BBB69DBC5669}" dt="2024-04-04T09:54:03.461" v="2900" actId="20577"/>
          <ac:spMkLst>
            <pc:docMk/>
            <pc:sldMk cId="841567585" sldId="557"/>
            <ac:spMk id="2" creationId="{3A29D937-09CA-0A51-75C3-4C5229EE4136}"/>
          </ac:spMkLst>
        </pc:spChg>
        <pc:spChg chg="mod">
          <ac:chgData name="Herbert Xin" userId="e9a22dce-685b-4760-b3ee-62caa91fb046" providerId="ADAL" clId="{A953655A-3BEC-4A4A-AE4E-BBB69DBC5669}" dt="2024-04-04T09:54:15.477" v="2914" actId="20577"/>
          <ac:spMkLst>
            <pc:docMk/>
            <pc:sldMk cId="841567585" sldId="557"/>
            <ac:spMk id="3" creationId="{91C9A0C9-F83D-1B60-C260-4AE1D0CFEC23}"/>
          </ac:spMkLst>
        </pc:spChg>
        <pc:spChg chg="mod">
          <ac:chgData name="Herbert Xin" userId="e9a22dce-685b-4760-b3ee-62caa91fb046" providerId="ADAL" clId="{A953655A-3BEC-4A4A-AE4E-BBB69DBC5669}" dt="2024-04-04T09:55:01.402" v="2950" actId="1037"/>
          <ac:spMkLst>
            <pc:docMk/>
            <pc:sldMk cId="841567585" sldId="557"/>
            <ac:spMk id="4" creationId="{2472D9B6-9CC8-17A0-EE3D-26C89A32F8D0}"/>
          </ac:spMkLst>
        </pc:spChg>
        <pc:spChg chg="mod">
          <ac:chgData name="Herbert Xin" userId="e9a22dce-685b-4760-b3ee-62caa91fb046" providerId="ADAL" clId="{A953655A-3BEC-4A4A-AE4E-BBB69DBC5669}" dt="2024-04-04T09:55:03.467" v="2951" actId="1038"/>
          <ac:spMkLst>
            <pc:docMk/>
            <pc:sldMk cId="841567585" sldId="557"/>
            <ac:spMk id="5" creationId="{D540DF53-CE1A-C855-BCB3-2D016140AE35}"/>
          </ac:spMkLst>
        </pc:spChg>
        <pc:spChg chg="mod">
          <ac:chgData name="Herbert Xin" userId="e9a22dce-685b-4760-b3ee-62caa91fb046" providerId="ADAL" clId="{A953655A-3BEC-4A4A-AE4E-BBB69DBC5669}" dt="2024-04-04T09:55:10.848" v="2957" actId="1037"/>
          <ac:spMkLst>
            <pc:docMk/>
            <pc:sldMk cId="841567585" sldId="557"/>
            <ac:spMk id="6" creationId="{4FAAF238-EF01-3A07-DDF9-FE2D7B39FE61}"/>
          </ac:spMkLst>
        </pc:spChg>
        <pc:spChg chg="mod">
          <ac:chgData name="Herbert Xin" userId="e9a22dce-685b-4760-b3ee-62caa91fb046" providerId="ADAL" clId="{A953655A-3BEC-4A4A-AE4E-BBB69DBC5669}" dt="2024-04-04T09:55:18.546" v="2967" actId="20577"/>
          <ac:spMkLst>
            <pc:docMk/>
            <pc:sldMk cId="841567585" sldId="557"/>
            <ac:spMk id="7" creationId="{DA6B494F-B844-E428-3016-FC691543A1C9}"/>
          </ac:spMkLst>
        </pc:spChg>
        <pc:spChg chg="add mod">
          <ac:chgData name="Herbert Xin" userId="e9a22dce-685b-4760-b3ee-62caa91fb046" providerId="ADAL" clId="{A953655A-3BEC-4A4A-AE4E-BBB69DBC5669}" dt="2024-04-04T09:55:20.662" v="2968" actId="20577"/>
          <ac:spMkLst>
            <pc:docMk/>
            <pc:sldMk cId="841567585" sldId="557"/>
            <ac:spMk id="8" creationId="{7E07C9CC-70E2-EACB-B0E9-2D8F5C7664D6}"/>
          </ac:spMkLst>
        </pc:spChg>
        <pc:spChg chg="del">
          <ac:chgData name="Herbert Xin" userId="e9a22dce-685b-4760-b3ee-62caa91fb046" providerId="ADAL" clId="{A953655A-3BEC-4A4A-AE4E-BBB69DBC5669}" dt="2024-04-04T09:54:42.225" v="2930" actId="478"/>
          <ac:spMkLst>
            <pc:docMk/>
            <pc:sldMk cId="841567585" sldId="557"/>
            <ac:spMk id="9" creationId="{B5797D9E-D913-37DB-0CD9-547C13199D62}"/>
          </ac:spMkLst>
        </pc:spChg>
        <pc:spChg chg="mod">
          <ac:chgData name="Herbert Xin" userId="e9a22dce-685b-4760-b3ee-62caa91fb046" providerId="ADAL" clId="{A953655A-3BEC-4A4A-AE4E-BBB69DBC5669}" dt="2024-04-04T09:56:00.316" v="3011" actId="20577"/>
          <ac:spMkLst>
            <pc:docMk/>
            <pc:sldMk cId="841567585" sldId="557"/>
            <ac:spMk id="11" creationId="{0BB0DB78-18E1-A86A-3F69-95A3B4A7C9D5}"/>
          </ac:spMkLst>
        </pc:spChg>
        <pc:spChg chg="add mod">
          <ac:chgData name="Herbert Xin" userId="e9a22dce-685b-4760-b3ee-62caa91fb046" providerId="ADAL" clId="{A953655A-3BEC-4A4A-AE4E-BBB69DBC5669}" dt="2024-04-04T09:55:39.863" v="2999" actId="1037"/>
          <ac:spMkLst>
            <pc:docMk/>
            <pc:sldMk cId="841567585" sldId="557"/>
            <ac:spMk id="12" creationId="{F54956EB-FDFA-FCC3-E27E-638EB588A4F7}"/>
          </ac:spMkLst>
        </pc:spChg>
      </pc:sldChg>
      <pc:sldChg chg="addSp modSp add mod modTransition">
        <pc:chgData name="Herbert Xin" userId="e9a22dce-685b-4760-b3ee-62caa91fb046" providerId="ADAL" clId="{A953655A-3BEC-4A4A-AE4E-BBB69DBC5669}" dt="2024-04-04T10:00:29.830" v="3102" actId="20577"/>
        <pc:sldMkLst>
          <pc:docMk/>
          <pc:sldMk cId="4012931103" sldId="558"/>
        </pc:sldMkLst>
        <pc:spChg chg="add mod">
          <ac:chgData name="Herbert Xin" userId="e9a22dce-685b-4760-b3ee-62caa91fb046" providerId="ADAL" clId="{A953655A-3BEC-4A4A-AE4E-BBB69DBC5669}" dt="2024-04-04T10:00:29.830" v="3102" actId="20577"/>
          <ac:spMkLst>
            <pc:docMk/>
            <pc:sldMk cId="4012931103" sldId="558"/>
            <ac:spMk id="9" creationId="{F127B5F2-439D-33AA-1E44-F59DC6488DC9}"/>
          </ac:spMkLst>
        </pc:spChg>
      </pc:sldChg>
      <pc:sldChg chg="modSp add">
        <pc:chgData name="Herbert Xin" userId="e9a22dce-685b-4760-b3ee-62caa91fb046" providerId="ADAL" clId="{A953655A-3BEC-4A4A-AE4E-BBB69DBC5669}" dt="2024-04-04T10:10:44.641" v="3348" actId="20577"/>
        <pc:sldMkLst>
          <pc:docMk/>
          <pc:sldMk cId="366078261" sldId="559"/>
        </pc:sldMkLst>
        <pc:spChg chg="mod">
          <ac:chgData name="Herbert Xin" userId="e9a22dce-685b-4760-b3ee-62caa91fb046" providerId="ADAL" clId="{A953655A-3BEC-4A4A-AE4E-BBB69DBC5669}" dt="2024-04-04T10:10:44.641" v="3348" actId="20577"/>
          <ac:spMkLst>
            <pc:docMk/>
            <pc:sldMk cId="366078261" sldId="559"/>
            <ac:spMk id="9" creationId="{F127B5F2-439D-33AA-1E44-F59DC6488DC9}"/>
          </ac:spMkLst>
        </pc:spChg>
      </pc:sldChg>
      <pc:sldChg chg="modSp add">
        <pc:chgData name="Herbert Xin" userId="e9a22dce-685b-4760-b3ee-62caa91fb046" providerId="ADAL" clId="{A953655A-3BEC-4A4A-AE4E-BBB69DBC5669}" dt="2024-04-04T10:00:56.042" v="3110" actId="20577"/>
        <pc:sldMkLst>
          <pc:docMk/>
          <pc:sldMk cId="917626840" sldId="560"/>
        </pc:sldMkLst>
        <pc:spChg chg="mod">
          <ac:chgData name="Herbert Xin" userId="e9a22dce-685b-4760-b3ee-62caa91fb046" providerId="ADAL" clId="{A953655A-3BEC-4A4A-AE4E-BBB69DBC5669}" dt="2024-04-04T10:00:56.042" v="3110" actId="20577"/>
          <ac:spMkLst>
            <pc:docMk/>
            <pc:sldMk cId="917626840" sldId="560"/>
            <ac:spMk id="9" creationId="{F127B5F2-439D-33AA-1E44-F59DC6488DC9}"/>
          </ac:spMkLst>
        </pc:spChg>
      </pc:sldChg>
      <pc:sldChg chg="modSp add">
        <pc:chgData name="Herbert Xin" userId="e9a22dce-685b-4760-b3ee-62caa91fb046" providerId="ADAL" clId="{A953655A-3BEC-4A4A-AE4E-BBB69DBC5669}" dt="2024-04-04T10:04:05.839" v="3185" actId="20577"/>
        <pc:sldMkLst>
          <pc:docMk/>
          <pc:sldMk cId="3455444925" sldId="561"/>
        </pc:sldMkLst>
        <pc:spChg chg="mod">
          <ac:chgData name="Herbert Xin" userId="e9a22dce-685b-4760-b3ee-62caa91fb046" providerId="ADAL" clId="{A953655A-3BEC-4A4A-AE4E-BBB69DBC5669}" dt="2024-04-04T10:04:05.839" v="3185" actId="20577"/>
          <ac:spMkLst>
            <pc:docMk/>
            <pc:sldMk cId="3455444925" sldId="561"/>
            <ac:spMk id="9" creationId="{F127B5F2-439D-33AA-1E44-F59DC6488DC9}"/>
          </ac:spMkLst>
        </pc:spChg>
      </pc:sldChg>
      <pc:sldChg chg="add del">
        <pc:chgData name="Herbert Xin" userId="e9a22dce-685b-4760-b3ee-62caa91fb046" providerId="ADAL" clId="{A953655A-3BEC-4A4A-AE4E-BBB69DBC5669}" dt="2024-04-04T10:00:39.892" v="3105" actId="47"/>
        <pc:sldMkLst>
          <pc:docMk/>
          <pc:sldMk cId="250338778" sldId="562"/>
        </pc:sldMkLst>
      </pc:sldChg>
      <pc:sldChg chg="addSp delSp modSp add mod">
        <pc:chgData name="Herbert Xin" userId="e9a22dce-685b-4760-b3ee-62caa91fb046" providerId="ADAL" clId="{A953655A-3BEC-4A4A-AE4E-BBB69DBC5669}" dt="2024-04-04T10:06:29.318" v="3321" actId="478"/>
        <pc:sldMkLst>
          <pc:docMk/>
          <pc:sldMk cId="713806925" sldId="562"/>
        </pc:sldMkLst>
        <pc:spChg chg="mod">
          <ac:chgData name="Herbert Xin" userId="e9a22dce-685b-4760-b3ee-62caa91fb046" providerId="ADAL" clId="{A953655A-3BEC-4A4A-AE4E-BBB69DBC5669}" dt="2024-04-04T10:01:41.179" v="3114" actId="20577"/>
          <ac:spMkLst>
            <pc:docMk/>
            <pc:sldMk cId="713806925" sldId="562"/>
            <ac:spMk id="11" creationId="{0BB0DB78-18E1-A86A-3F69-95A3B4A7C9D5}"/>
          </ac:spMkLst>
        </pc:spChg>
        <pc:spChg chg="add del mod">
          <ac:chgData name="Herbert Xin" userId="e9a22dce-685b-4760-b3ee-62caa91fb046" providerId="ADAL" clId="{A953655A-3BEC-4A4A-AE4E-BBB69DBC5669}" dt="2024-04-04T10:06:29.318" v="3321" actId="478"/>
          <ac:spMkLst>
            <pc:docMk/>
            <pc:sldMk cId="713806925" sldId="562"/>
            <ac:spMk id="13" creationId="{9C9EADA7-AEC9-537F-F16F-C20DE1089233}"/>
          </ac:spMkLst>
        </pc:spChg>
      </pc:sldChg>
      <pc:sldChg chg="new del">
        <pc:chgData name="Herbert Xin" userId="e9a22dce-685b-4760-b3ee-62caa91fb046" providerId="ADAL" clId="{A953655A-3BEC-4A4A-AE4E-BBB69DBC5669}" dt="2024-04-04T10:01:58.833" v="3118" actId="680"/>
        <pc:sldMkLst>
          <pc:docMk/>
          <pc:sldMk cId="342931376" sldId="563"/>
        </pc:sldMkLst>
      </pc:sldChg>
      <pc:sldChg chg="modSp add modTransition">
        <pc:chgData name="Herbert Xin" userId="e9a22dce-685b-4760-b3ee-62caa91fb046" providerId="ADAL" clId="{A953655A-3BEC-4A4A-AE4E-BBB69DBC5669}" dt="2024-04-04T10:06:42.481" v="3327" actId="20577"/>
        <pc:sldMkLst>
          <pc:docMk/>
          <pc:sldMk cId="2017819658" sldId="563"/>
        </pc:sldMkLst>
        <pc:spChg chg="mod">
          <ac:chgData name="Herbert Xin" userId="e9a22dce-685b-4760-b3ee-62caa91fb046" providerId="ADAL" clId="{A953655A-3BEC-4A4A-AE4E-BBB69DBC5669}" dt="2024-04-04T10:06:42.481" v="3327" actId="20577"/>
          <ac:spMkLst>
            <pc:docMk/>
            <pc:sldMk cId="2017819658" sldId="563"/>
            <ac:spMk id="13" creationId="{9C9EADA7-AEC9-537F-F16F-C20DE1089233}"/>
          </ac:spMkLst>
        </pc:spChg>
      </pc:sldChg>
      <pc:sldChg chg="modSp add">
        <pc:chgData name="Herbert Xin" userId="e9a22dce-685b-4760-b3ee-62caa91fb046" providerId="ADAL" clId="{A953655A-3BEC-4A4A-AE4E-BBB69DBC5669}" dt="2024-04-04T10:06:50.904" v="3328" actId="20577"/>
        <pc:sldMkLst>
          <pc:docMk/>
          <pc:sldMk cId="1651638008" sldId="564"/>
        </pc:sldMkLst>
        <pc:spChg chg="mod">
          <ac:chgData name="Herbert Xin" userId="e9a22dce-685b-4760-b3ee-62caa91fb046" providerId="ADAL" clId="{A953655A-3BEC-4A4A-AE4E-BBB69DBC5669}" dt="2024-04-04T10:06:50.904" v="3328" actId="20577"/>
          <ac:spMkLst>
            <pc:docMk/>
            <pc:sldMk cId="1651638008" sldId="564"/>
            <ac:spMk id="13" creationId="{9C9EADA7-AEC9-537F-F16F-C20DE1089233}"/>
          </ac:spMkLst>
        </pc:spChg>
      </pc:sldChg>
      <pc:sldChg chg="modSp add">
        <pc:chgData name="Herbert Xin" userId="e9a22dce-685b-4760-b3ee-62caa91fb046" providerId="ADAL" clId="{A953655A-3BEC-4A4A-AE4E-BBB69DBC5669}" dt="2024-04-04T10:06:53.650" v="3329" actId="20577"/>
        <pc:sldMkLst>
          <pc:docMk/>
          <pc:sldMk cId="4210926900" sldId="565"/>
        </pc:sldMkLst>
        <pc:spChg chg="mod">
          <ac:chgData name="Herbert Xin" userId="e9a22dce-685b-4760-b3ee-62caa91fb046" providerId="ADAL" clId="{A953655A-3BEC-4A4A-AE4E-BBB69DBC5669}" dt="2024-04-04T10:06:53.650" v="3329" actId="20577"/>
          <ac:spMkLst>
            <pc:docMk/>
            <pc:sldMk cId="4210926900" sldId="565"/>
            <ac:spMk id="13" creationId="{9C9EADA7-AEC9-537F-F16F-C20DE1089233}"/>
          </ac:spMkLst>
        </pc:spChg>
      </pc:sldChg>
      <pc:sldChg chg="modSp add">
        <pc:chgData name="Herbert Xin" userId="e9a22dce-685b-4760-b3ee-62caa91fb046" providerId="ADAL" clId="{A953655A-3BEC-4A4A-AE4E-BBB69DBC5669}" dt="2024-04-04T10:06:56.039" v="3330" actId="20577"/>
        <pc:sldMkLst>
          <pc:docMk/>
          <pc:sldMk cId="117370367" sldId="566"/>
        </pc:sldMkLst>
        <pc:spChg chg="mod">
          <ac:chgData name="Herbert Xin" userId="e9a22dce-685b-4760-b3ee-62caa91fb046" providerId="ADAL" clId="{A953655A-3BEC-4A4A-AE4E-BBB69DBC5669}" dt="2024-04-04T10:06:56.039" v="3330" actId="20577"/>
          <ac:spMkLst>
            <pc:docMk/>
            <pc:sldMk cId="117370367" sldId="566"/>
            <ac:spMk id="13" creationId="{9C9EADA7-AEC9-537F-F16F-C20DE1089233}"/>
          </ac:spMkLst>
        </pc:spChg>
      </pc:sldChg>
      <pc:sldChg chg="modSp add">
        <pc:chgData name="Herbert Xin" userId="e9a22dce-685b-4760-b3ee-62caa91fb046" providerId="ADAL" clId="{A953655A-3BEC-4A4A-AE4E-BBB69DBC5669}" dt="2024-04-04T10:07:12.487" v="3336" actId="20577"/>
        <pc:sldMkLst>
          <pc:docMk/>
          <pc:sldMk cId="2552186795" sldId="567"/>
        </pc:sldMkLst>
        <pc:spChg chg="mod">
          <ac:chgData name="Herbert Xin" userId="e9a22dce-685b-4760-b3ee-62caa91fb046" providerId="ADAL" clId="{A953655A-3BEC-4A4A-AE4E-BBB69DBC5669}" dt="2024-04-04T10:07:12.487" v="3336" actId="20577"/>
          <ac:spMkLst>
            <pc:docMk/>
            <pc:sldMk cId="2552186795" sldId="567"/>
            <ac:spMk id="13" creationId="{9C9EADA7-AEC9-537F-F16F-C20DE1089233}"/>
          </ac:spMkLst>
        </pc:spChg>
      </pc:sldChg>
      <pc:sldChg chg="modSp add ord">
        <pc:chgData name="Herbert Xin" userId="e9a22dce-685b-4760-b3ee-62caa91fb046" providerId="ADAL" clId="{A953655A-3BEC-4A4A-AE4E-BBB69DBC5669}" dt="2024-04-04T10:07:07.857" v="3335"/>
        <pc:sldMkLst>
          <pc:docMk/>
          <pc:sldMk cId="1819468415" sldId="568"/>
        </pc:sldMkLst>
        <pc:spChg chg="mod">
          <ac:chgData name="Herbert Xin" userId="e9a22dce-685b-4760-b3ee-62caa91fb046" providerId="ADAL" clId="{A953655A-3BEC-4A4A-AE4E-BBB69DBC5669}" dt="2024-04-04T10:07:05.314" v="3333" actId="20577"/>
          <ac:spMkLst>
            <pc:docMk/>
            <pc:sldMk cId="1819468415" sldId="568"/>
            <ac:spMk id="13" creationId="{9C9EADA7-AEC9-537F-F16F-C20DE1089233}"/>
          </ac:spMkLst>
        </pc:spChg>
      </pc:sldChg>
      <pc:sldChg chg="modSp add">
        <pc:chgData name="Herbert Xin" userId="e9a22dce-685b-4760-b3ee-62caa91fb046" providerId="ADAL" clId="{A953655A-3BEC-4A4A-AE4E-BBB69DBC5669}" dt="2024-04-04T10:07:19.646" v="3338" actId="20577"/>
        <pc:sldMkLst>
          <pc:docMk/>
          <pc:sldMk cId="488946235" sldId="569"/>
        </pc:sldMkLst>
        <pc:spChg chg="mod">
          <ac:chgData name="Herbert Xin" userId="e9a22dce-685b-4760-b3ee-62caa91fb046" providerId="ADAL" clId="{A953655A-3BEC-4A4A-AE4E-BBB69DBC5669}" dt="2024-04-04T10:07:19.646" v="3338" actId="20577"/>
          <ac:spMkLst>
            <pc:docMk/>
            <pc:sldMk cId="488946235" sldId="569"/>
            <ac:spMk id="13" creationId="{9C9EADA7-AEC9-537F-F16F-C20DE1089233}"/>
          </ac:spMkLst>
        </pc:spChg>
      </pc:sldChg>
      <pc:sldChg chg="add">
        <pc:chgData name="Herbert Xin" userId="e9a22dce-685b-4760-b3ee-62caa91fb046" providerId="ADAL" clId="{A953655A-3BEC-4A4A-AE4E-BBB69DBC5669}" dt="2024-04-04T10:07:14.313" v="3337" actId="2890"/>
        <pc:sldMkLst>
          <pc:docMk/>
          <pc:sldMk cId="2290586383" sldId="570"/>
        </pc:sldMkLst>
      </pc:sldChg>
      <pc:sldChg chg="modSp add mod">
        <pc:chgData name="Herbert Xin" userId="e9a22dce-685b-4760-b3ee-62caa91fb046" providerId="ADAL" clId="{A953655A-3BEC-4A4A-AE4E-BBB69DBC5669}" dt="2024-04-07T11:53:22.746" v="3547" actId="20577"/>
        <pc:sldMkLst>
          <pc:docMk/>
          <pc:sldMk cId="3420498555" sldId="571"/>
        </pc:sldMkLst>
        <pc:spChg chg="mod">
          <ac:chgData name="Herbert Xin" userId="e9a22dce-685b-4760-b3ee-62caa91fb046" providerId="ADAL" clId="{A953655A-3BEC-4A4A-AE4E-BBB69DBC5669}" dt="2024-04-07T11:53:22.746" v="3547" actId="20577"/>
          <ac:spMkLst>
            <pc:docMk/>
            <pc:sldMk cId="3420498555" sldId="571"/>
            <ac:spMk id="2" creationId="{8C6FC7ED-1315-963B-B584-8A5D3AA61EF5}"/>
          </ac:spMkLst>
        </pc:spChg>
      </pc:sldChg>
      <pc:sldChg chg="addSp modSp new mod modTransition">
        <pc:chgData name="Herbert Xin" userId="e9a22dce-685b-4760-b3ee-62caa91fb046" providerId="ADAL" clId="{A953655A-3BEC-4A4A-AE4E-BBB69DBC5669}" dt="2024-04-07T11:59:04.181" v="3626"/>
        <pc:sldMkLst>
          <pc:docMk/>
          <pc:sldMk cId="507374858" sldId="572"/>
        </pc:sldMkLst>
        <pc:spChg chg="add mod">
          <ac:chgData name="Herbert Xin" userId="e9a22dce-685b-4760-b3ee-62caa91fb046" providerId="ADAL" clId="{A953655A-3BEC-4A4A-AE4E-BBB69DBC5669}" dt="2024-04-07T11:54:54.442" v="3564" actId="20577"/>
          <ac:spMkLst>
            <pc:docMk/>
            <pc:sldMk cId="507374858" sldId="572"/>
            <ac:spMk id="2" creationId="{60EC6530-9D97-9B36-3291-F7BDEE4711EE}"/>
          </ac:spMkLst>
        </pc:spChg>
        <pc:spChg chg="add mod">
          <ac:chgData name="Herbert Xin" userId="e9a22dce-685b-4760-b3ee-62caa91fb046" providerId="ADAL" clId="{A953655A-3BEC-4A4A-AE4E-BBB69DBC5669}" dt="2024-04-07T11:58:26.839" v="3622" actId="1035"/>
          <ac:spMkLst>
            <pc:docMk/>
            <pc:sldMk cId="507374858" sldId="572"/>
            <ac:spMk id="3" creationId="{DF5E428E-E59E-D378-B096-AEA14E65B434}"/>
          </ac:spMkLst>
        </pc:spChg>
      </pc:sldChg>
      <pc:sldChg chg="new del">
        <pc:chgData name="Herbert Xin" userId="e9a22dce-685b-4760-b3ee-62caa91fb046" providerId="ADAL" clId="{A953655A-3BEC-4A4A-AE4E-BBB69DBC5669}" dt="2024-04-07T11:54:05.003" v="3550" actId="680"/>
        <pc:sldMkLst>
          <pc:docMk/>
          <pc:sldMk cId="2301970066" sldId="572"/>
        </pc:sldMkLst>
      </pc:sldChg>
      <pc:sldChg chg="new del">
        <pc:chgData name="Herbert Xin" userId="e9a22dce-685b-4760-b3ee-62caa91fb046" providerId="ADAL" clId="{A953655A-3BEC-4A4A-AE4E-BBB69DBC5669}" dt="2024-04-07T11:54:16.894" v="3554" actId="680"/>
        <pc:sldMkLst>
          <pc:docMk/>
          <pc:sldMk cId="2441778395" sldId="572"/>
        </pc:sldMkLst>
      </pc:sldChg>
      <pc:sldChg chg="new del">
        <pc:chgData name="Herbert Xin" userId="e9a22dce-685b-4760-b3ee-62caa91fb046" providerId="ADAL" clId="{A953655A-3BEC-4A4A-AE4E-BBB69DBC5669}" dt="2024-04-07T11:54:07.349" v="3552" actId="680"/>
        <pc:sldMkLst>
          <pc:docMk/>
          <pc:sldMk cId="3086104134" sldId="572"/>
        </pc:sldMkLst>
      </pc:sldChg>
      <pc:sldChg chg="add del">
        <pc:chgData name="Herbert Xin" userId="e9a22dce-685b-4760-b3ee-62caa91fb046" providerId="ADAL" clId="{A953655A-3BEC-4A4A-AE4E-BBB69DBC5669}" dt="2024-04-07T11:53:45.364" v="3548" actId="47"/>
        <pc:sldMkLst>
          <pc:docMk/>
          <pc:sldMk cId="4073259071" sldId="572"/>
        </pc:sldMkLst>
      </pc:sldChg>
      <pc:sldChg chg="modSp add mod modTransition">
        <pc:chgData name="Herbert Xin" userId="e9a22dce-685b-4760-b3ee-62caa91fb046" providerId="ADAL" clId="{A953655A-3BEC-4A4A-AE4E-BBB69DBC5669}" dt="2024-04-07T11:59:14.928" v="3631" actId="20577"/>
        <pc:sldMkLst>
          <pc:docMk/>
          <pc:sldMk cId="1181971556" sldId="573"/>
        </pc:sldMkLst>
        <pc:spChg chg="mod">
          <ac:chgData name="Herbert Xin" userId="e9a22dce-685b-4760-b3ee-62caa91fb046" providerId="ADAL" clId="{A953655A-3BEC-4A4A-AE4E-BBB69DBC5669}" dt="2024-04-07T11:59:14.928" v="3631" actId="20577"/>
          <ac:spMkLst>
            <pc:docMk/>
            <pc:sldMk cId="1181971556" sldId="573"/>
            <ac:spMk id="2" creationId="{60EC6530-9D97-9B36-3291-F7BDEE4711EE}"/>
          </ac:spMkLst>
        </pc:spChg>
        <pc:spChg chg="mod">
          <ac:chgData name="Herbert Xin" userId="e9a22dce-685b-4760-b3ee-62caa91fb046" providerId="ADAL" clId="{A953655A-3BEC-4A4A-AE4E-BBB69DBC5669}" dt="2024-04-07T11:58:58.797" v="3624" actId="13926"/>
          <ac:spMkLst>
            <pc:docMk/>
            <pc:sldMk cId="1181971556" sldId="573"/>
            <ac:spMk id="3" creationId="{DF5E428E-E59E-D378-B096-AEA14E65B434}"/>
          </ac:spMkLst>
        </pc:spChg>
      </pc:sldChg>
      <pc:sldChg chg="addSp modSp add mod">
        <pc:chgData name="Herbert Xin" userId="e9a22dce-685b-4760-b3ee-62caa91fb046" providerId="ADAL" clId="{A953655A-3BEC-4A4A-AE4E-BBB69DBC5669}" dt="2024-04-07T12:04:15.250" v="3667" actId="20577"/>
        <pc:sldMkLst>
          <pc:docMk/>
          <pc:sldMk cId="2741195831" sldId="574"/>
        </pc:sldMkLst>
        <pc:spChg chg="mod">
          <ac:chgData name="Herbert Xin" userId="e9a22dce-685b-4760-b3ee-62caa91fb046" providerId="ADAL" clId="{A953655A-3BEC-4A4A-AE4E-BBB69DBC5669}" dt="2024-04-07T12:04:15.250" v="3667" actId="20577"/>
          <ac:spMkLst>
            <pc:docMk/>
            <pc:sldMk cId="2741195831" sldId="574"/>
            <ac:spMk id="2" creationId="{60EC6530-9D97-9B36-3291-F7BDEE4711EE}"/>
          </ac:spMkLst>
        </pc:spChg>
        <pc:spChg chg="mod">
          <ac:chgData name="Herbert Xin" userId="e9a22dce-685b-4760-b3ee-62caa91fb046" providerId="ADAL" clId="{A953655A-3BEC-4A4A-AE4E-BBB69DBC5669}" dt="2024-04-07T12:04:11.650" v="3664" actId="1076"/>
          <ac:spMkLst>
            <pc:docMk/>
            <pc:sldMk cId="2741195831" sldId="574"/>
            <ac:spMk id="3" creationId="{DF5E428E-E59E-D378-B096-AEA14E65B434}"/>
          </ac:spMkLst>
        </pc:spChg>
        <pc:picChg chg="add mod">
          <ac:chgData name="Herbert Xin" userId="e9a22dce-685b-4760-b3ee-62caa91fb046" providerId="ADAL" clId="{A953655A-3BEC-4A4A-AE4E-BBB69DBC5669}" dt="2024-04-07T12:04:08.713" v="3663" actId="1076"/>
          <ac:picMkLst>
            <pc:docMk/>
            <pc:sldMk cId="2741195831" sldId="574"/>
            <ac:picMk id="5" creationId="{CC8E78E7-20A3-0960-EBC9-0B1B5910ACA7}"/>
          </ac:picMkLst>
        </pc:picChg>
      </pc:sldChg>
      <pc:sldChg chg="addSp delSp modSp add mod modTransition">
        <pc:chgData name="Herbert Xin" userId="e9a22dce-685b-4760-b3ee-62caa91fb046" providerId="ADAL" clId="{A953655A-3BEC-4A4A-AE4E-BBB69DBC5669}" dt="2024-04-07T12:05:26.268" v="3683" actId="1076"/>
        <pc:sldMkLst>
          <pc:docMk/>
          <pc:sldMk cId="3346906841" sldId="575"/>
        </pc:sldMkLst>
        <pc:spChg chg="mod">
          <ac:chgData name="Herbert Xin" userId="e9a22dce-685b-4760-b3ee-62caa91fb046" providerId="ADAL" clId="{A953655A-3BEC-4A4A-AE4E-BBB69DBC5669}" dt="2024-04-07T12:05:26.268" v="3683" actId="1076"/>
          <ac:spMkLst>
            <pc:docMk/>
            <pc:sldMk cId="3346906841" sldId="575"/>
            <ac:spMk id="3" creationId="{DF5E428E-E59E-D378-B096-AEA14E65B434}"/>
          </ac:spMkLst>
        </pc:spChg>
        <pc:spChg chg="add del">
          <ac:chgData name="Herbert Xin" userId="e9a22dce-685b-4760-b3ee-62caa91fb046" providerId="ADAL" clId="{A953655A-3BEC-4A4A-AE4E-BBB69DBC5669}" dt="2024-04-07T12:04:55.475" v="3672" actId="22"/>
          <ac:spMkLst>
            <pc:docMk/>
            <pc:sldMk cId="3346906841" sldId="575"/>
            <ac:spMk id="6" creationId="{28F41353-F5E0-89E6-C1F6-1B5E49F880D5}"/>
          </ac:spMkLst>
        </pc:spChg>
        <pc:spChg chg="add mod">
          <ac:chgData name="Herbert Xin" userId="e9a22dce-685b-4760-b3ee-62caa91fb046" providerId="ADAL" clId="{A953655A-3BEC-4A4A-AE4E-BBB69DBC5669}" dt="2024-04-07T12:05:13.852" v="3680" actId="1076"/>
          <ac:spMkLst>
            <pc:docMk/>
            <pc:sldMk cId="3346906841" sldId="575"/>
            <ac:spMk id="8" creationId="{6BAC38F7-0325-19D3-278F-71B6F0BC36B5}"/>
          </ac:spMkLst>
        </pc:spChg>
      </pc:sldChg>
      <pc:sldChg chg="addSp delSp modSp add mod">
        <pc:chgData name="Herbert Xin" userId="e9a22dce-685b-4760-b3ee-62caa91fb046" providerId="ADAL" clId="{A953655A-3BEC-4A4A-AE4E-BBB69DBC5669}" dt="2024-04-07T12:10:14.077" v="3779" actId="1076"/>
        <pc:sldMkLst>
          <pc:docMk/>
          <pc:sldMk cId="1939610623" sldId="576"/>
        </pc:sldMkLst>
        <pc:spChg chg="mod">
          <ac:chgData name="Herbert Xin" userId="e9a22dce-685b-4760-b3ee-62caa91fb046" providerId="ADAL" clId="{A953655A-3BEC-4A4A-AE4E-BBB69DBC5669}" dt="2024-04-07T12:07:06.771" v="3688" actId="20577"/>
          <ac:spMkLst>
            <pc:docMk/>
            <pc:sldMk cId="1939610623" sldId="576"/>
            <ac:spMk id="2" creationId="{60EC6530-9D97-9B36-3291-F7BDEE4711EE}"/>
          </ac:spMkLst>
        </pc:spChg>
        <pc:spChg chg="mod">
          <ac:chgData name="Herbert Xin" userId="e9a22dce-685b-4760-b3ee-62caa91fb046" providerId="ADAL" clId="{A953655A-3BEC-4A4A-AE4E-BBB69DBC5669}" dt="2024-04-07T12:10:14.077" v="3779" actId="1076"/>
          <ac:spMkLst>
            <pc:docMk/>
            <pc:sldMk cId="1939610623" sldId="576"/>
            <ac:spMk id="3" creationId="{DF5E428E-E59E-D378-B096-AEA14E65B434}"/>
          </ac:spMkLst>
        </pc:spChg>
        <pc:spChg chg="add mod">
          <ac:chgData name="Herbert Xin" userId="e9a22dce-685b-4760-b3ee-62caa91fb046" providerId="ADAL" clId="{A953655A-3BEC-4A4A-AE4E-BBB69DBC5669}" dt="2024-04-07T12:08:19.080" v="3735" actId="1076"/>
          <ac:spMkLst>
            <pc:docMk/>
            <pc:sldMk cId="1939610623" sldId="576"/>
            <ac:spMk id="4" creationId="{E167CA7C-8734-8A5C-069F-7FE7FB641B20}"/>
          </ac:spMkLst>
        </pc:spChg>
        <pc:spChg chg="add mod">
          <ac:chgData name="Herbert Xin" userId="e9a22dce-685b-4760-b3ee-62caa91fb046" providerId="ADAL" clId="{A953655A-3BEC-4A4A-AE4E-BBB69DBC5669}" dt="2024-04-07T12:08:34.895" v="3745" actId="20577"/>
          <ac:spMkLst>
            <pc:docMk/>
            <pc:sldMk cId="1939610623" sldId="576"/>
            <ac:spMk id="7" creationId="{25778F0A-C2E6-BB10-E3D2-5152945AA2C7}"/>
          </ac:spMkLst>
        </pc:spChg>
        <pc:spChg chg="add mod">
          <ac:chgData name="Herbert Xin" userId="e9a22dce-685b-4760-b3ee-62caa91fb046" providerId="ADAL" clId="{A953655A-3BEC-4A4A-AE4E-BBB69DBC5669}" dt="2024-04-07T12:10:12.334" v="3778" actId="1076"/>
          <ac:spMkLst>
            <pc:docMk/>
            <pc:sldMk cId="1939610623" sldId="576"/>
            <ac:spMk id="9" creationId="{8B51C42D-24F4-FE90-58B8-4AEC87AE1EAA}"/>
          </ac:spMkLst>
        </pc:spChg>
        <pc:picChg chg="del">
          <ac:chgData name="Herbert Xin" userId="e9a22dce-685b-4760-b3ee-62caa91fb046" providerId="ADAL" clId="{A953655A-3BEC-4A4A-AE4E-BBB69DBC5669}" dt="2024-04-07T12:07:14.470" v="3689" actId="478"/>
          <ac:picMkLst>
            <pc:docMk/>
            <pc:sldMk cId="1939610623" sldId="576"/>
            <ac:picMk id="5" creationId="{CC8E78E7-20A3-0960-EBC9-0B1B5910ACA7}"/>
          </ac:picMkLst>
        </pc:picChg>
      </pc:sldChg>
      <pc:sldChg chg="modSp add del mod modTransition">
        <pc:chgData name="Herbert Xin" userId="e9a22dce-685b-4760-b3ee-62caa91fb046" providerId="ADAL" clId="{A953655A-3BEC-4A4A-AE4E-BBB69DBC5669}" dt="2024-04-07T12:10:09.944" v="3777" actId="47"/>
        <pc:sldMkLst>
          <pc:docMk/>
          <pc:sldMk cId="1473384897" sldId="577"/>
        </pc:sldMkLst>
        <pc:spChg chg="mod">
          <ac:chgData name="Herbert Xin" userId="e9a22dce-685b-4760-b3ee-62caa91fb046" providerId="ADAL" clId="{A953655A-3BEC-4A4A-AE4E-BBB69DBC5669}" dt="2024-04-07T12:09:47.520" v="3776" actId="13926"/>
          <ac:spMkLst>
            <pc:docMk/>
            <pc:sldMk cId="1473384897" sldId="577"/>
            <ac:spMk id="3" creationId="{DF5E428E-E59E-D378-B096-AEA14E65B434}"/>
          </ac:spMkLst>
        </pc:spChg>
      </pc:sldChg>
      <pc:sldChg chg="modSp add mod modTransition">
        <pc:chgData name="Herbert Xin" userId="e9a22dce-685b-4760-b3ee-62caa91fb046" providerId="ADAL" clId="{A953655A-3BEC-4A4A-AE4E-BBB69DBC5669}" dt="2024-04-07T12:10:23.293" v="3782" actId="13926"/>
        <pc:sldMkLst>
          <pc:docMk/>
          <pc:sldMk cId="2302069474" sldId="577"/>
        </pc:sldMkLst>
        <pc:spChg chg="mod">
          <ac:chgData name="Herbert Xin" userId="e9a22dce-685b-4760-b3ee-62caa91fb046" providerId="ADAL" clId="{A953655A-3BEC-4A4A-AE4E-BBB69DBC5669}" dt="2024-04-07T12:10:23.293" v="3782" actId="13926"/>
          <ac:spMkLst>
            <pc:docMk/>
            <pc:sldMk cId="2302069474" sldId="577"/>
            <ac:spMk id="3" creationId="{DF5E428E-E59E-D378-B096-AEA14E65B434}"/>
          </ac:spMkLst>
        </pc:spChg>
      </pc:sldChg>
      <pc:sldChg chg="modSp add mod">
        <pc:chgData name="Herbert Xin" userId="e9a22dce-685b-4760-b3ee-62caa91fb046" providerId="ADAL" clId="{A953655A-3BEC-4A4A-AE4E-BBB69DBC5669}" dt="2024-04-07T12:12:08.864" v="3822" actId="20577"/>
        <pc:sldMkLst>
          <pc:docMk/>
          <pc:sldMk cId="417559809" sldId="578"/>
        </pc:sldMkLst>
        <pc:spChg chg="mod">
          <ac:chgData name="Herbert Xin" userId="e9a22dce-685b-4760-b3ee-62caa91fb046" providerId="ADAL" clId="{A953655A-3BEC-4A4A-AE4E-BBB69DBC5669}" dt="2024-04-07T12:11:13.137" v="3785" actId="20577"/>
          <ac:spMkLst>
            <pc:docMk/>
            <pc:sldMk cId="417559809" sldId="578"/>
            <ac:spMk id="2" creationId="{60EC6530-9D97-9B36-3291-F7BDEE4711EE}"/>
          </ac:spMkLst>
        </pc:spChg>
        <pc:spChg chg="mod">
          <ac:chgData name="Herbert Xin" userId="e9a22dce-685b-4760-b3ee-62caa91fb046" providerId="ADAL" clId="{A953655A-3BEC-4A4A-AE4E-BBB69DBC5669}" dt="2024-04-07T12:12:08.864" v="3822" actId="20577"/>
          <ac:spMkLst>
            <pc:docMk/>
            <pc:sldMk cId="417559809" sldId="578"/>
            <ac:spMk id="3" creationId="{DF5E428E-E59E-D378-B096-AEA14E65B434}"/>
          </ac:spMkLst>
        </pc:spChg>
        <pc:spChg chg="mod">
          <ac:chgData name="Herbert Xin" userId="e9a22dce-685b-4760-b3ee-62caa91fb046" providerId="ADAL" clId="{A953655A-3BEC-4A4A-AE4E-BBB69DBC5669}" dt="2024-04-07T12:11:40.511" v="3789"/>
          <ac:spMkLst>
            <pc:docMk/>
            <pc:sldMk cId="417559809" sldId="578"/>
            <ac:spMk id="9" creationId="{8B51C42D-24F4-FE90-58B8-4AEC87AE1EAA}"/>
          </ac:spMkLst>
        </pc:spChg>
      </pc:sldChg>
      <pc:sldChg chg="modSp add mod modTransition">
        <pc:chgData name="Herbert Xin" userId="e9a22dce-685b-4760-b3ee-62caa91fb046" providerId="ADAL" clId="{A953655A-3BEC-4A4A-AE4E-BBB69DBC5669}" dt="2024-04-07T12:23:43.332" v="3881" actId="13926"/>
        <pc:sldMkLst>
          <pc:docMk/>
          <pc:sldMk cId="1265637757" sldId="579"/>
        </pc:sldMkLst>
        <pc:spChg chg="mod">
          <ac:chgData name="Herbert Xin" userId="e9a22dce-685b-4760-b3ee-62caa91fb046" providerId="ADAL" clId="{A953655A-3BEC-4A4A-AE4E-BBB69DBC5669}" dt="2024-04-07T12:14:21.591" v="3880" actId="13926"/>
          <ac:spMkLst>
            <pc:docMk/>
            <pc:sldMk cId="1265637757" sldId="579"/>
            <ac:spMk id="3" creationId="{DF5E428E-E59E-D378-B096-AEA14E65B434}"/>
          </ac:spMkLst>
        </pc:spChg>
        <pc:spChg chg="mod">
          <ac:chgData name="Herbert Xin" userId="e9a22dce-685b-4760-b3ee-62caa91fb046" providerId="ADAL" clId="{A953655A-3BEC-4A4A-AE4E-BBB69DBC5669}" dt="2024-04-07T12:23:43.332" v="3881" actId="13926"/>
          <ac:spMkLst>
            <pc:docMk/>
            <pc:sldMk cId="1265637757" sldId="579"/>
            <ac:spMk id="4" creationId="{E167CA7C-8734-8A5C-069F-7FE7FB641B20}"/>
          </ac:spMkLst>
        </pc:spChg>
      </pc:sldChg>
      <pc:sldChg chg="addSp delSp modSp add mod modTransition">
        <pc:chgData name="Herbert Xin" userId="e9a22dce-685b-4760-b3ee-62caa91fb046" providerId="ADAL" clId="{A953655A-3BEC-4A4A-AE4E-BBB69DBC5669}" dt="2024-04-07T13:22:00.197" v="3908"/>
        <pc:sldMkLst>
          <pc:docMk/>
          <pc:sldMk cId="656072852" sldId="580"/>
        </pc:sldMkLst>
        <pc:spChg chg="mod">
          <ac:chgData name="Herbert Xin" userId="e9a22dce-685b-4760-b3ee-62caa91fb046" providerId="ADAL" clId="{A953655A-3BEC-4A4A-AE4E-BBB69DBC5669}" dt="2024-04-07T13:20:39.135" v="3889" actId="20577"/>
          <ac:spMkLst>
            <pc:docMk/>
            <pc:sldMk cId="656072852" sldId="580"/>
            <ac:spMk id="2" creationId="{60EC6530-9D97-9B36-3291-F7BDEE4711EE}"/>
          </ac:spMkLst>
        </pc:spChg>
        <pc:spChg chg="mod">
          <ac:chgData name="Herbert Xin" userId="e9a22dce-685b-4760-b3ee-62caa91fb046" providerId="ADAL" clId="{A953655A-3BEC-4A4A-AE4E-BBB69DBC5669}" dt="2024-04-07T13:22:00.197" v="3908"/>
          <ac:spMkLst>
            <pc:docMk/>
            <pc:sldMk cId="656072852" sldId="580"/>
            <ac:spMk id="3" creationId="{DF5E428E-E59E-D378-B096-AEA14E65B434}"/>
          </ac:spMkLst>
        </pc:spChg>
        <pc:spChg chg="del">
          <ac:chgData name="Herbert Xin" userId="e9a22dce-685b-4760-b3ee-62caa91fb046" providerId="ADAL" clId="{A953655A-3BEC-4A4A-AE4E-BBB69DBC5669}" dt="2024-04-07T13:20:44.059" v="3890" actId="478"/>
          <ac:spMkLst>
            <pc:docMk/>
            <pc:sldMk cId="656072852" sldId="580"/>
            <ac:spMk id="4" creationId="{E167CA7C-8734-8A5C-069F-7FE7FB641B20}"/>
          </ac:spMkLst>
        </pc:spChg>
        <pc:spChg chg="add mod">
          <ac:chgData name="Herbert Xin" userId="e9a22dce-685b-4760-b3ee-62caa91fb046" providerId="ADAL" clId="{A953655A-3BEC-4A4A-AE4E-BBB69DBC5669}" dt="2024-04-07T13:21:04.170" v="3897" actId="14100"/>
          <ac:spMkLst>
            <pc:docMk/>
            <pc:sldMk cId="656072852" sldId="580"/>
            <ac:spMk id="6" creationId="{61D471A0-45DA-FCFF-3091-433877F077A7}"/>
          </ac:spMkLst>
        </pc:spChg>
        <pc:spChg chg="del mod">
          <ac:chgData name="Herbert Xin" userId="e9a22dce-685b-4760-b3ee-62caa91fb046" providerId="ADAL" clId="{A953655A-3BEC-4A4A-AE4E-BBB69DBC5669}" dt="2024-04-07T13:20:47.047" v="3892" actId="478"/>
          <ac:spMkLst>
            <pc:docMk/>
            <pc:sldMk cId="656072852" sldId="580"/>
            <ac:spMk id="7" creationId="{25778F0A-C2E6-BB10-E3D2-5152945AA2C7}"/>
          </ac:spMkLst>
        </pc:spChg>
        <pc:spChg chg="del">
          <ac:chgData name="Herbert Xin" userId="e9a22dce-685b-4760-b3ee-62caa91fb046" providerId="ADAL" clId="{A953655A-3BEC-4A4A-AE4E-BBB69DBC5669}" dt="2024-04-07T13:21:14.489" v="3898" actId="478"/>
          <ac:spMkLst>
            <pc:docMk/>
            <pc:sldMk cId="656072852" sldId="580"/>
            <ac:spMk id="9" creationId="{8B51C42D-24F4-FE90-58B8-4AEC87AE1EAA}"/>
          </ac:spMkLst>
        </pc:spChg>
      </pc:sldChg>
      <pc:sldChg chg="modSp add mod modTransition">
        <pc:chgData name="Herbert Xin" userId="e9a22dce-685b-4760-b3ee-62caa91fb046" providerId="ADAL" clId="{A953655A-3BEC-4A4A-AE4E-BBB69DBC5669}" dt="2024-04-07T13:22:19.013" v="3913"/>
        <pc:sldMkLst>
          <pc:docMk/>
          <pc:sldMk cId="3841665584" sldId="581"/>
        </pc:sldMkLst>
        <pc:spChg chg="mod">
          <ac:chgData name="Herbert Xin" userId="e9a22dce-685b-4760-b3ee-62caa91fb046" providerId="ADAL" clId="{A953655A-3BEC-4A4A-AE4E-BBB69DBC5669}" dt="2024-04-07T13:22:12.377" v="3912" actId="13926"/>
          <ac:spMkLst>
            <pc:docMk/>
            <pc:sldMk cId="3841665584" sldId="581"/>
            <ac:spMk id="3" creationId="{DF5E428E-E59E-D378-B096-AEA14E65B434}"/>
          </ac:spMkLst>
        </pc:spChg>
      </pc:sldChg>
      <pc:sldChg chg="delSp modSp add mod">
        <pc:chgData name="Herbert Xin" userId="e9a22dce-685b-4760-b3ee-62caa91fb046" providerId="ADAL" clId="{A953655A-3BEC-4A4A-AE4E-BBB69DBC5669}" dt="2024-04-07T13:38:02.378" v="3960" actId="1076"/>
        <pc:sldMkLst>
          <pc:docMk/>
          <pc:sldMk cId="2762134189" sldId="582"/>
        </pc:sldMkLst>
        <pc:spChg chg="mod">
          <ac:chgData name="Herbert Xin" userId="e9a22dce-685b-4760-b3ee-62caa91fb046" providerId="ADAL" clId="{A953655A-3BEC-4A4A-AE4E-BBB69DBC5669}" dt="2024-04-07T13:37:43.991" v="3946" actId="313"/>
          <ac:spMkLst>
            <pc:docMk/>
            <pc:sldMk cId="2762134189" sldId="582"/>
            <ac:spMk id="2" creationId="{60EC6530-9D97-9B36-3291-F7BDEE4711EE}"/>
          </ac:spMkLst>
        </pc:spChg>
        <pc:spChg chg="mod">
          <ac:chgData name="Herbert Xin" userId="e9a22dce-685b-4760-b3ee-62caa91fb046" providerId="ADAL" clId="{A953655A-3BEC-4A4A-AE4E-BBB69DBC5669}" dt="2024-04-07T13:38:02.378" v="3960" actId="1076"/>
          <ac:spMkLst>
            <pc:docMk/>
            <pc:sldMk cId="2762134189" sldId="582"/>
            <ac:spMk id="3" creationId="{DF5E428E-E59E-D378-B096-AEA14E65B434}"/>
          </ac:spMkLst>
        </pc:spChg>
        <pc:spChg chg="del">
          <ac:chgData name="Herbert Xin" userId="e9a22dce-685b-4760-b3ee-62caa91fb046" providerId="ADAL" clId="{A953655A-3BEC-4A4A-AE4E-BBB69DBC5669}" dt="2024-04-07T13:37:47.079" v="3947" actId="478"/>
          <ac:spMkLst>
            <pc:docMk/>
            <pc:sldMk cId="2762134189" sldId="582"/>
            <ac:spMk id="6" creationId="{61D471A0-45DA-FCFF-3091-433877F077A7}"/>
          </ac:spMkLst>
        </pc:spChg>
      </pc:sldChg>
      <pc:sldChg chg="modSp add mod modTransition">
        <pc:chgData name="Herbert Xin" userId="e9a22dce-685b-4760-b3ee-62caa91fb046" providerId="ADAL" clId="{A953655A-3BEC-4A4A-AE4E-BBB69DBC5669}" dt="2024-04-07T13:38:32.488" v="3965" actId="1076"/>
        <pc:sldMkLst>
          <pc:docMk/>
          <pc:sldMk cId="1594820436" sldId="583"/>
        </pc:sldMkLst>
        <pc:spChg chg="mod">
          <ac:chgData name="Herbert Xin" userId="e9a22dce-685b-4760-b3ee-62caa91fb046" providerId="ADAL" clId="{A953655A-3BEC-4A4A-AE4E-BBB69DBC5669}" dt="2024-04-07T13:38:32.488" v="3965" actId="1076"/>
          <ac:spMkLst>
            <pc:docMk/>
            <pc:sldMk cId="1594820436" sldId="583"/>
            <ac:spMk id="3" creationId="{DF5E428E-E59E-D378-B096-AEA14E65B434}"/>
          </ac:spMkLst>
        </pc:spChg>
      </pc:sldChg>
      <pc:sldChg chg="add del">
        <pc:chgData name="Herbert Xin" userId="e9a22dce-685b-4760-b3ee-62caa91fb046" providerId="ADAL" clId="{A953655A-3BEC-4A4A-AE4E-BBB69DBC5669}" dt="2024-04-07T13:42:45.338" v="3967" actId="47"/>
        <pc:sldMkLst>
          <pc:docMk/>
          <pc:sldMk cId="2641268660" sldId="584"/>
        </pc:sldMkLst>
      </pc:sldChg>
      <pc:sldChg chg="modSp add mod">
        <pc:chgData name="Herbert Xin" userId="e9a22dce-685b-4760-b3ee-62caa91fb046" providerId="ADAL" clId="{A953655A-3BEC-4A4A-AE4E-BBB69DBC5669}" dt="2024-04-07T13:44:18.834" v="3987"/>
        <pc:sldMkLst>
          <pc:docMk/>
          <pc:sldMk cId="2925552213" sldId="584"/>
        </pc:sldMkLst>
        <pc:spChg chg="mod">
          <ac:chgData name="Herbert Xin" userId="e9a22dce-685b-4760-b3ee-62caa91fb046" providerId="ADAL" clId="{A953655A-3BEC-4A4A-AE4E-BBB69DBC5669}" dt="2024-04-07T13:43:00.092" v="3973" actId="20577"/>
          <ac:spMkLst>
            <pc:docMk/>
            <pc:sldMk cId="2925552213" sldId="584"/>
            <ac:spMk id="2" creationId="{60EC6530-9D97-9B36-3291-F7BDEE4711EE}"/>
          </ac:spMkLst>
        </pc:spChg>
        <pc:spChg chg="mod">
          <ac:chgData name="Herbert Xin" userId="e9a22dce-685b-4760-b3ee-62caa91fb046" providerId="ADAL" clId="{A953655A-3BEC-4A4A-AE4E-BBB69DBC5669}" dt="2024-04-07T13:44:18.834" v="3987"/>
          <ac:spMkLst>
            <pc:docMk/>
            <pc:sldMk cId="2925552213" sldId="584"/>
            <ac:spMk id="3" creationId="{DF5E428E-E59E-D378-B096-AEA14E65B434}"/>
          </ac:spMkLst>
        </pc:spChg>
      </pc:sldChg>
      <pc:sldChg chg="addSp modSp add mod modTransition">
        <pc:chgData name="Herbert Xin" userId="e9a22dce-685b-4760-b3ee-62caa91fb046" providerId="ADAL" clId="{A953655A-3BEC-4A4A-AE4E-BBB69DBC5669}" dt="2024-04-07T13:46:03.812" v="3995" actId="1076"/>
        <pc:sldMkLst>
          <pc:docMk/>
          <pc:sldMk cId="743623600" sldId="585"/>
        </pc:sldMkLst>
        <pc:spChg chg="mod">
          <ac:chgData name="Herbert Xin" userId="e9a22dce-685b-4760-b3ee-62caa91fb046" providerId="ADAL" clId="{A953655A-3BEC-4A4A-AE4E-BBB69DBC5669}" dt="2024-04-07T13:44:29.794" v="3989" actId="13926"/>
          <ac:spMkLst>
            <pc:docMk/>
            <pc:sldMk cId="743623600" sldId="585"/>
            <ac:spMk id="3" creationId="{DF5E428E-E59E-D378-B096-AEA14E65B434}"/>
          </ac:spMkLst>
        </pc:spChg>
        <pc:picChg chg="add mod">
          <ac:chgData name="Herbert Xin" userId="e9a22dce-685b-4760-b3ee-62caa91fb046" providerId="ADAL" clId="{A953655A-3BEC-4A4A-AE4E-BBB69DBC5669}" dt="2024-04-07T13:46:03.812" v="3995" actId="1076"/>
          <ac:picMkLst>
            <pc:docMk/>
            <pc:sldMk cId="743623600" sldId="585"/>
            <ac:picMk id="4" creationId="{B6D33B60-861B-433A-E1AF-86A2E5D8F42D}"/>
          </ac:picMkLst>
        </pc:picChg>
      </pc:sldChg>
      <pc:sldChg chg="modSp add mod">
        <pc:chgData name="Herbert Xin" userId="e9a22dce-685b-4760-b3ee-62caa91fb046" providerId="ADAL" clId="{A953655A-3BEC-4A4A-AE4E-BBB69DBC5669}" dt="2024-04-07T13:49:46.579" v="4093" actId="20577"/>
        <pc:sldMkLst>
          <pc:docMk/>
          <pc:sldMk cId="1955215443" sldId="586"/>
        </pc:sldMkLst>
        <pc:spChg chg="mod">
          <ac:chgData name="Herbert Xin" userId="e9a22dce-685b-4760-b3ee-62caa91fb046" providerId="ADAL" clId="{A953655A-3BEC-4A4A-AE4E-BBB69DBC5669}" dt="2024-04-07T13:49:46.579" v="4093" actId="20577"/>
          <ac:spMkLst>
            <pc:docMk/>
            <pc:sldMk cId="1955215443" sldId="586"/>
            <ac:spMk id="2" creationId="{60EC6530-9D97-9B36-3291-F7BDEE4711EE}"/>
          </ac:spMkLst>
        </pc:spChg>
        <pc:spChg chg="mod">
          <ac:chgData name="Herbert Xin" userId="e9a22dce-685b-4760-b3ee-62caa91fb046" providerId="ADAL" clId="{A953655A-3BEC-4A4A-AE4E-BBB69DBC5669}" dt="2024-04-07T13:47:40.771" v="4086" actId="20577"/>
          <ac:spMkLst>
            <pc:docMk/>
            <pc:sldMk cId="1955215443" sldId="586"/>
            <ac:spMk id="3" creationId="{DF5E428E-E59E-D378-B096-AEA14E65B434}"/>
          </ac:spMkLst>
        </pc:spChg>
      </pc:sldChg>
      <pc:sldChg chg="modSp add mod modTransition">
        <pc:chgData name="Herbert Xin" userId="e9a22dce-685b-4760-b3ee-62caa91fb046" providerId="ADAL" clId="{A953655A-3BEC-4A4A-AE4E-BBB69DBC5669}" dt="2024-04-07T13:49:49.592" v="4099" actId="20577"/>
        <pc:sldMkLst>
          <pc:docMk/>
          <pc:sldMk cId="4073474700" sldId="587"/>
        </pc:sldMkLst>
        <pc:spChg chg="mod">
          <ac:chgData name="Herbert Xin" userId="e9a22dce-685b-4760-b3ee-62caa91fb046" providerId="ADAL" clId="{A953655A-3BEC-4A4A-AE4E-BBB69DBC5669}" dt="2024-04-07T13:49:49.592" v="4099" actId="20577"/>
          <ac:spMkLst>
            <pc:docMk/>
            <pc:sldMk cId="4073474700" sldId="587"/>
            <ac:spMk id="2" creationId="{60EC6530-9D97-9B36-3291-F7BDEE4711EE}"/>
          </ac:spMkLst>
        </pc:spChg>
        <pc:spChg chg="mod">
          <ac:chgData name="Herbert Xin" userId="e9a22dce-685b-4760-b3ee-62caa91fb046" providerId="ADAL" clId="{A953655A-3BEC-4A4A-AE4E-BBB69DBC5669}" dt="2024-04-07T13:47:52.324" v="4089" actId="13926"/>
          <ac:spMkLst>
            <pc:docMk/>
            <pc:sldMk cId="4073474700" sldId="587"/>
            <ac:spMk id="3" creationId="{DF5E428E-E59E-D378-B096-AEA14E65B434}"/>
          </ac:spMkLst>
        </pc:spChg>
      </pc:sldChg>
      <pc:sldMasterChg chg="delSldLayout">
        <pc:chgData name="Herbert Xin" userId="e9a22dce-685b-4760-b3ee-62caa91fb046" providerId="ADAL" clId="{A953655A-3BEC-4A4A-AE4E-BBB69DBC5669}" dt="2024-04-07T11:53:45.364" v="3548" actId="47"/>
        <pc:sldMasterMkLst>
          <pc:docMk/>
          <pc:sldMasterMk cId="2653824931" sldId="2147483682"/>
        </pc:sldMasterMkLst>
        <pc:sldLayoutChg chg="del">
          <pc:chgData name="Herbert Xin" userId="e9a22dce-685b-4760-b3ee-62caa91fb046" providerId="ADAL" clId="{A953655A-3BEC-4A4A-AE4E-BBB69DBC5669}" dt="2024-04-07T11:53:45.364" v="3548" actId="47"/>
          <pc:sldLayoutMkLst>
            <pc:docMk/>
            <pc:sldMasterMk cId="2653824931" sldId="2147483682"/>
            <pc:sldLayoutMk cId="3076759057" sldId="2147483750"/>
          </pc:sldLayoutMkLst>
        </pc:sldLayoutChg>
      </pc:sldMasterChg>
    </pc:docChg>
  </pc:docChgLst>
  <pc:docChgLst>
    <pc:chgData name="Herbert Xin" userId="S::wei.xin@sydney.edu.au::e9a22dce-685b-4760-b3ee-62caa91fb046" providerId="AD" clId="Web-{2E3A9209-59D5-3B84-E079-289318DADBFA}"/>
    <pc:docChg chg="modSld">
      <pc:chgData name="Herbert Xin" userId="S::wei.xin@sydney.edu.au::e9a22dce-685b-4760-b3ee-62caa91fb046" providerId="AD" clId="Web-{2E3A9209-59D5-3B84-E079-289318DADBFA}" dt="2024-03-22T01:07:24.861" v="1" actId="1076"/>
      <pc:docMkLst>
        <pc:docMk/>
      </pc:docMkLst>
      <pc:sldChg chg="modSp">
        <pc:chgData name="Herbert Xin" userId="S::wei.xin@sydney.edu.au::e9a22dce-685b-4760-b3ee-62caa91fb046" providerId="AD" clId="Web-{2E3A9209-59D5-3B84-E079-289318DADBFA}" dt="2024-03-22T01:07:24.861" v="1" actId="1076"/>
        <pc:sldMkLst>
          <pc:docMk/>
          <pc:sldMk cId="90792396" sldId="410"/>
        </pc:sldMkLst>
        <pc:picChg chg="mod">
          <ac:chgData name="Herbert Xin" userId="S::wei.xin@sydney.edu.au::e9a22dce-685b-4760-b3ee-62caa91fb046" providerId="AD" clId="Web-{2E3A9209-59D5-3B84-E079-289318DADBFA}" dt="2024-03-22T01:07:24.861" v="1" actId="1076"/>
          <ac:picMkLst>
            <pc:docMk/>
            <pc:sldMk cId="90792396" sldId="410"/>
            <ac:picMk id="5" creationId="{4A4942BF-1A6C-110D-8963-AD64402A9FCA}"/>
          </ac:picMkLst>
        </pc:picChg>
      </pc:sldChg>
    </pc:docChg>
  </pc:docChgLst>
  <pc:docChgLst>
    <pc:chgData name="Herbert Xin" userId="e9a22dce-685b-4760-b3ee-62caa91fb046" providerId="ADAL" clId="{0155AF36-DEBC-4CCB-A865-A59CEEB4C674}"/>
    <pc:docChg chg="undo custSel addSld delSld modSld sldOrd">
      <pc:chgData name="Herbert Xin" userId="e9a22dce-685b-4760-b3ee-62caa91fb046" providerId="ADAL" clId="{0155AF36-DEBC-4CCB-A865-A59CEEB4C674}" dt="2024-03-22T06:15:19.681" v="1909" actId="404"/>
      <pc:docMkLst>
        <pc:docMk/>
      </pc:docMkLst>
      <pc:sldChg chg="del">
        <pc:chgData name="Herbert Xin" userId="e9a22dce-685b-4760-b3ee-62caa91fb046" providerId="ADAL" clId="{0155AF36-DEBC-4CCB-A865-A59CEEB4C674}" dt="2024-03-22T06:10:51.634" v="1831" actId="47"/>
        <pc:sldMkLst>
          <pc:docMk/>
          <pc:sldMk cId="0" sldId="256"/>
        </pc:sldMkLst>
      </pc:sldChg>
      <pc:sldChg chg="del">
        <pc:chgData name="Herbert Xin" userId="e9a22dce-685b-4760-b3ee-62caa91fb046" providerId="ADAL" clId="{0155AF36-DEBC-4CCB-A865-A59CEEB4C674}" dt="2024-03-22T06:10:51.634" v="1831" actId="47"/>
        <pc:sldMkLst>
          <pc:docMk/>
          <pc:sldMk cId="0" sldId="302"/>
        </pc:sldMkLst>
      </pc:sldChg>
      <pc:sldChg chg="del">
        <pc:chgData name="Herbert Xin" userId="e9a22dce-685b-4760-b3ee-62caa91fb046" providerId="ADAL" clId="{0155AF36-DEBC-4CCB-A865-A59CEEB4C674}" dt="2024-03-22T06:10:51.634" v="1831" actId="47"/>
        <pc:sldMkLst>
          <pc:docMk/>
          <pc:sldMk cId="0" sldId="305"/>
        </pc:sldMkLst>
      </pc:sldChg>
      <pc:sldChg chg="del">
        <pc:chgData name="Herbert Xin" userId="e9a22dce-685b-4760-b3ee-62caa91fb046" providerId="ADAL" clId="{0155AF36-DEBC-4CCB-A865-A59CEEB4C674}" dt="2024-03-22T06:10:51.634" v="1831" actId="47"/>
        <pc:sldMkLst>
          <pc:docMk/>
          <pc:sldMk cId="0" sldId="306"/>
        </pc:sldMkLst>
      </pc:sldChg>
      <pc:sldChg chg="del">
        <pc:chgData name="Herbert Xin" userId="e9a22dce-685b-4760-b3ee-62caa91fb046" providerId="ADAL" clId="{0155AF36-DEBC-4CCB-A865-A59CEEB4C674}" dt="2024-03-22T06:10:51.634" v="1831" actId="47"/>
        <pc:sldMkLst>
          <pc:docMk/>
          <pc:sldMk cId="3483764800" sldId="316"/>
        </pc:sldMkLst>
      </pc:sldChg>
      <pc:sldChg chg="del">
        <pc:chgData name="Herbert Xin" userId="e9a22dce-685b-4760-b3ee-62caa91fb046" providerId="ADAL" clId="{0155AF36-DEBC-4CCB-A865-A59CEEB4C674}" dt="2024-03-22T06:10:51.634" v="1831" actId="47"/>
        <pc:sldMkLst>
          <pc:docMk/>
          <pc:sldMk cId="2797751624" sldId="324"/>
        </pc:sldMkLst>
      </pc:sldChg>
      <pc:sldChg chg="del">
        <pc:chgData name="Herbert Xin" userId="e9a22dce-685b-4760-b3ee-62caa91fb046" providerId="ADAL" clId="{0155AF36-DEBC-4CCB-A865-A59CEEB4C674}" dt="2024-03-22T06:10:51.634" v="1831" actId="47"/>
        <pc:sldMkLst>
          <pc:docMk/>
          <pc:sldMk cId="2980965509" sldId="329"/>
        </pc:sldMkLst>
      </pc:sldChg>
      <pc:sldChg chg="del">
        <pc:chgData name="Herbert Xin" userId="e9a22dce-685b-4760-b3ee-62caa91fb046" providerId="ADAL" clId="{0155AF36-DEBC-4CCB-A865-A59CEEB4C674}" dt="2024-03-22T06:10:51.634" v="1831" actId="47"/>
        <pc:sldMkLst>
          <pc:docMk/>
          <pc:sldMk cId="2369770106" sldId="332"/>
        </pc:sldMkLst>
      </pc:sldChg>
      <pc:sldChg chg="del">
        <pc:chgData name="Herbert Xin" userId="e9a22dce-685b-4760-b3ee-62caa91fb046" providerId="ADAL" clId="{0155AF36-DEBC-4CCB-A865-A59CEEB4C674}" dt="2024-03-22T06:10:51.634" v="1831" actId="47"/>
        <pc:sldMkLst>
          <pc:docMk/>
          <pc:sldMk cId="3311336624" sldId="336"/>
        </pc:sldMkLst>
      </pc:sldChg>
      <pc:sldChg chg="del">
        <pc:chgData name="Herbert Xin" userId="e9a22dce-685b-4760-b3ee-62caa91fb046" providerId="ADAL" clId="{0155AF36-DEBC-4CCB-A865-A59CEEB4C674}" dt="2024-03-22T06:10:51.634" v="1831" actId="47"/>
        <pc:sldMkLst>
          <pc:docMk/>
          <pc:sldMk cId="3667350827" sldId="337"/>
        </pc:sldMkLst>
      </pc:sldChg>
      <pc:sldChg chg="del">
        <pc:chgData name="Herbert Xin" userId="e9a22dce-685b-4760-b3ee-62caa91fb046" providerId="ADAL" clId="{0155AF36-DEBC-4CCB-A865-A59CEEB4C674}" dt="2024-03-22T06:10:51.634" v="1831" actId="47"/>
        <pc:sldMkLst>
          <pc:docMk/>
          <pc:sldMk cId="1919707273" sldId="338"/>
        </pc:sldMkLst>
      </pc:sldChg>
      <pc:sldChg chg="del">
        <pc:chgData name="Herbert Xin" userId="e9a22dce-685b-4760-b3ee-62caa91fb046" providerId="ADAL" clId="{0155AF36-DEBC-4CCB-A865-A59CEEB4C674}" dt="2024-03-22T06:10:51.634" v="1831" actId="47"/>
        <pc:sldMkLst>
          <pc:docMk/>
          <pc:sldMk cId="3302580632" sldId="339"/>
        </pc:sldMkLst>
      </pc:sldChg>
      <pc:sldChg chg="del">
        <pc:chgData name="Herbert Xin" userId="e9a22dce-685b-4760-b3ee-62caa91fb046" providerId="ADAL" clId="{0155AF36-DEBC-4CCB-A865-A59CEEB4C674}" dt="2024-03-22T06:10:51.634" v="1831" actId="47"/>
        <pc:sldMkLst>
          <pc:docMk/>
          <pc:sldMk cId="4172305266" sldId="340"/>
        </pc:sldMkLst>
      </pc:sldChg>
      <pc:sldChg chg="del">
        <pc:chgData name="Herbert Xin" userId="e9a22dce-685b-4760-b3ee-62caa91fb046" providerId="ADAL" clId="{0155AF36-DEBC-4CCB-A865-A59CEEB4C674}" dt="2024-03-22T06:10:51.634" v="1831" actId="47"/>
        <pc:sldMkLst>
          <pc:docMk/>
          <pc:sldMk cId="3649618997" sldId="341"/>
        </pc:sldMkLst>
      </pc:sldChg>
      <pc:sldChg chg="del">
        <pc:chgData name="Herbert Xin" userId="e9a22dce-685b-4760-b3ee-62caa91fb046" providerId="ADAL" clId="{0155AF36-DEBC-4CCB-A865-A59CEEB4C674}" dt="2024-03-22T06:10:51.634" v="1831" actId="47"/>
        <pc:sldMkLst>
          <pc:docMk/>
          <pc:sldMk cId="4293388945" sldId="347"/>
        </pc:sldMkLst>
      </pc:sldChg>
      <pc:sldChg chg="del">
        <pc:chgData name="Herbert Xin" userId="e9a22dce-685b-4760-b3ee-62caa91fb046" providerId="ADAL" clId="{0155AF36-DEBC-4CCB-A865-A59CEEB4C674}" dt="2024-03-22T06:10:51.634" v="1831" actId="47"/>
        <pc:sldMkLst>
          <pc:docMk/>
          <pc:sldMk cId="708298917" sldId="353"/>
        </pc:sldMkLst>
      </pc:sldChg>
      <pc:sldChg chg="del">
        <pc:chgData name="Herbert Xin" userId="e9a22dce-685b-4760-b3ee-62caa91fb046" providerId="ADAL" clId="{0155AF36-DEBC-4CCB-A865-A59CEEB4C674}" dt="2024-03-22T06:10:51.634" v="1831" actId="47"/>
        <pc:sldMkLst>
          <pc:docMk/>
          <pc:sldMk cId="748972507" sldId="354"/>
        </pc:sldMkLst>
      </pc:sldChg>
      <pc:sldChg chg="del">
        <pc:chgData name="Herbert Xin" userId="e9a22dce-685b-4760-b3ee-62caa91fb046" providerId="ADAL" clId="{0155AF36-DEBC-4CCB-A865-A59CEEB4C674}" dt="2024-03-22T06:10:51.634" v="1831" actId="47"/>
        <pc:sldMkLst>
          <pc:docMk/>
          <pc:sldMk cId="1974517483" sldId="372"/>
        </pc:sldMkLst>
      </pc:sldChg>
      <pc:sldChg chg="del">
        <pc:chgData name="Herbert Xin" userId="e9a22dce-685b-4760-b3ee-62caa91fb046" providerId="ADAL" clId="{0155AF36-DEBC-4CCB-A865-A59CEEB4C674}" dt="2024-03-22T06:10:51.634" v="1831" actId="47"/>
        <pc:sldMkLst>
          <pc:docMk/>
          <pc:sldMk cId="939287243" sldId="373"/>
        </pc:sldMkLst>
      </pc:sldChg>
      <pc:sldChg chg="del">
        <pc:chgData name="Herbert Xin" userId="e9a22dce-685b-4760-b3ee-62caa91fb046" providerId="ADAL" clId="{0155AF36-DEBC-4CCB-A865-A59CEEB4C674}" dt="2024-03-22T06:10:51.634" v="1831" actId="47"/>
        <pc:sldMkLst>
          <pc:docMk/>
          <pc:sldMk cId="3223149401" sldId="376"/>
        </pc:sldMkLst>
      </pc:sldChg>
      <pc:sldChg chg="del">
        <pc:chgData name="Herbert Xin" userId="e9a22dce-685b-4760-b3ee-62caa91fb046" providerId="ADAL" clId="{0155AF36-DEBC-4CCB-A865-A59CEEB4C674}" dt="2024-03-22T06:10:51.634" v="1831" actId="47"/>
        <pc:sldMkLst>
          <pc:docMk/>
          <pc:sldMk cId="1345576822" sldId="378"/>
        </pc:sldMkLst>
      </pc:sldChg>
      <pc:sldChg chg="del">
        <pc:chgData name="Herbert Xin" userId="e9a22dce-685b-4760-b3ee-62caa91fb046" providerId="ADAL" clId="{0155AF36-DEBC-4CCB-A865-A59CEEB4C674}" dt="2024-03-22T06:10:51.634" v="1831" actId="47"/>
        <pc:sldMkLst>
          <pc:docMk/>
          <pc:sldMk cId="1306417916" sldId="381"/>
        </pc:sldMkLst>
      </pc:sldChg>
      <pc:sldChg chg="del">
        <pc:chgData name="Herbert Xin" userId="e9a22dce-685b-4760-b3ee-62caa91fb046" providerId="ADAL" clId="{0155AF36-DEBC-4CCB-A865-A59CEEB4C674}" dt="2024-03-22T06:10:51.634" v="1831" actId="47"/>
        <pc:sldMkLst>
          <pc:docMk/>
          <pc:sldMk cId="2920518491" sldId="382"/>
        </pc:sldMkLst>
      </pc:sldChg>
      <pc:sldChg chg="del">
        <pc:chgData name="Herbert Xin" userId="e9a22dce-685b-4760-b3ee-62caa91fb046" providerId="ADAL" clId="{0155AF36-DEBC-4CCB-A865-A59CEEB4C674}" dt="2024-03-22T06:10:51.634" v="1831" actId="47"/>
        <pc:sldMkLst>
          <pc:docMk/>
          <pc:sldMk cId="873063956" sldId="383"/>
        </pc:sldMkLst>
      </pc:sldChg>
      <pc:sldChg chg="del">
        <pc:chgData name="Herbert Xin" userId="e9a22dce-685b-4760-b3ee-62caa91fb046" providerId="ADAL" clId="{0155AF36-DEBC-4CCB-A865-A59CEEB4C674}" dt="2024-03-22T06:10:51.634" v="1831" actId="47"/>
        <pc:sldMkLst>
          <pc:docMk/>
          <pc:sldMk cId="2026525508" sldId="385"/>
        </pc:sldMkLst>
      </pc:sldChg>
      <pc:sldChg chg="del">
        <pc:chgData name="Herbert Xin" userId="e9a22dce-685b-4760-b3ee-62caa91fb046" providerId="ADAL" clId="{0155AF36-DEBC-4CCB-A865-A59CEEB4C674}" dt="2024-03-22T06:10:51.634" v="1831" actId="47"/>
        <pc:sldMkLst>
          <pc:docMk/>
          <pc:sldMk cId="60772999" sldId="386"/>
        </pc:sldMkLst>
      </pc:sldChg>
      <pc:sldChg chg="del">
        <pc:chgData name="Herbert Xin" userId="e9a22dce-685b-4760-b3ee-62caa91fb046" providerId="ADAL" clId="{0155AF36-DEBC-4CCB-A865-A59CEEB4C674}" dt="2024-03-22T06:10:51.634" v="1831" actId="47"/>
        <pc:sldMkLst>
          <pc:docMk/>
          <pc:sldMk cId="1412183325" sldId="387"/>
        </pc:sldMkLst>
      </pc:sldChg>
      <pc:sldChg chg="del">
        <pc:chgData name="Herbert Xin" userId="e9a22dce-685b-4760-b3ee-62caa91fb046" providerId="ADAL" clId="{0155AF36-DEBC-4CCB-A865-A59CEEB4C674}" dt="2024-03-22T06:10:51.634" v="1831" actId="47"/>
        <pc:sldMkLst>
          <pc:docMk/>
          <pc:sldMk cId="1667776588" sldId="389"/>
        </pc:sldMkLst>
      </pc:sldChg>
      <pc:sldChg chg="del">
        <pc:chgData name="Herbert Xin" userId="e9a22dce-685b-4760-b3ee-62caa91fb046" providerId="ADAL" clId="{0155AF36-DEBC-4CCB-A865-A59CEEB4C674}" dt="2024-03-22T06:10:51.634" v="1831" actId="47"/>
        <pc:sldMkLst>
          <pc:docMk/>
          <pc:sldMk cId="2355855802" sldId="391"/>
        </pc:sldMkLst>
      </pc:sldChg>
      <pc:sldChg chg="del">
        <pc:chgData name="Herbert Xin" userId="e9a22dce-685b-4760-b3ee-62caa91fb046" providerId="ADAL" clId="{0155AF36-DEBC-4CCB-A865-A59CEEB4C674}" dt="2024-03-22T06:10:51.634" v="1831" actId="47"/>
        <pc:sldMkLst>
          <pc:docMk/>
          <pc:sldMk cId="313779063" sldId="393"/>
        </pc:sldMkLst>
      </pc:sldChg>
      <pc:sldChg chg="del">
        <pc:chgData name="Herbert Xin" userId="e9a22dce-685b-4760-b3ee-62caa91fb046" providerId="ADAL" clId="{0155AF36-DEBC-4CCB-A865-A59CEEB4C674}" dt="2024-03-22T06:10:51.634" v="1831" actId="47"/>
        <pc:sldMkLst>
          <pc:docMk/>
          <pc:sldMk cId="1183498210" sldId="394"/>
        </pc:sldMkLst>
      </pc:sldChg>
      <pc:sldChg chg="del">
        <pc:chgData name="Herbert Xin" userId="e9a22dce-685b-4760-b3ee-62caa91fb046" providerId="ADAL" clId="{0155AF36-DEBC-4CCB-A865-A59CEEB4C674}" dt="2024-03-22T06:10:51.634" v="1831" actId="47"/>
        <pc:sldMkLst>
          <pc:docMk/>
          <pc:sldMk cId="3571753791" sldId="396"/>
        </pc:sldMkLst>
      </pc:sldChg>
      <pc:sldChg chg="del">
        <pc:chgData name="Herbert Xin" userId="e9a22dce-685b-4760-b3ee-62caa91fb046" providerId="ADAL" clId="{0155AF36-DEBC-4CCB-A865-A59CEEB4C674}" dt="2024-03-22T06:10:51.634" v="1831" actId="47"/>
        <pc:sldMkLst>
          <pc:docMk/>
          <pc:sldMk cId="3740574275" sldId="402"/>
        </pc:sldMkLst>
      </pc:sldChg>
      <pc:sldChg chg="del">
        <pc:chgData name="Herbert Xin" userId="e9a22dce-685b-4760-b3ee-62caa91fb046" providerId="ADAL" clId="{0155AF36-DEBC-4CCB-A865-A59CEEB4C674}" dt="2024-03-22T06:10:51.634" v="1831" actId="47"/>
        <pc:sldMkLst>
          <pc:docMk/>
          <pc:sldMk cId="2245774291" sldId="403"/>
        </pc:sldMkLst>
      </pc:sldChg>
      <pc:sldChg chg="del">
        <pc:chgData name="Herbert Xin" userId="e9a22dce-685b-4760-b3ee-62caa91fb046" providerId="ADAL" clId="{0155AF36-DEBC-4CCB-A865-A59CEEB4C674}" dt="2024-03-22T06:10:51.634" v="1831" actId="47"/>
        <pc:sldMkLst>
          <pc:docMk/>
          <pc:sldMk cId="1256904501" sldId="404"/>
        </pc:sldMkLst>
      </pc:sldChg>
      <pc:sldChg chg="del">
        <pc:chgData name="Herbert Xin" userId="e9a22dce-685b-4760-b3ee-62caa91fb046" providerId="ADAL" clId="{0155AF36-DEBC-4CCB-A865-A59CEEB4C674}" dt="2024-03-22T06:10:51.634" v="1831" actId="47"/>
        <pc:sldMkLst>
          <pc:docMk/>
          <pc:sldMk cId="1612837761" sldId="405"/>
        </pc:sldMkLst>
      </pc:sldChg>
      <pc:sldChg chg="del">
        <pc:chgData name="Herbert Xin" userId="e9a22dce-685b-4760-b3ee-62caa91fb046" providerId="ADAL" clId="{0155AF36-DEBC-4CCB-A865-A59CEEB4C674}" dt="2024-03-22T06:10:51.634" v="1831" actId="47"/>
        <pc:sldMkLst>
          <pc:docMk/>
          <pc:sldMk cId="367252724" sldId="406"/>
        </pc:sldMkLst>
      </pc:sldChg>
      <pc:sldChg chg="del">
        <pc:chgData name="Herbert Xin" userId="e9a22dce-685b-4760-b3ee-62caa91fb046" providerId="ADAL" clId="{0155AF36-DEBC-4CCB-A865-A59CEEB4C674}" dt="2024-03-22T06:10:51.634" v="1831" actId="47"/>
        <pc:sldMkLst>
          <pc:docMk/>
          <pc:sldMk cId="1878671436" sldId="407"/>
        </pc:sldMkLst>
      </pc:sldChg>
      <pc:sldChg chg="del">
        <pc:chgData name="Herbert Xin" userId="e9a22dce-685b-4760-b3ee-62caa91fb046" providerId="ADAL" clId="{0155AF36-DEBC-4CCB-A865-A59CEEB4C674}" dt="2024-03-22T06:10:51.634" v="1831" actId="47"/>
        <pc:sldMkLst>
          <pc:docMk/>
          <pc:sldMk cId="3014904169" sldId="408"/>
        </pc:sldMkLst>
      </pc:sldChg>
      <pc:sldChg chg="del">
        <pc:chgData name="Herbert Xin" userId="e9a22dce-685b-4760-b3ee-62caa91fb046" providerId="ADAL" clId="{0155AF36-DEBC-4CCB-A865-A59CEEB4C674}" dt="2024-03-22T06:10:51.634" v="1831" actId="47"/>
        <pc:sldMkLst>
          <pc:docMk/>
          <pc:sldMk cId="1531951384" sldId="409"/>
        </pc:sldMkLst>
      </pc:sldChg>
      <pc:sldChg chg="del">
        <pc:chgData name="Herbert Xin" userId="e9a22dce-685b-4760-b3ee-62caa91fb046" providerId="ADAL" clId="{0155AF36-DEBC-4CCB-A865-A59CEEB4C674}" dt="2024-03-22T06:10:51.634" v="1831" actId="47"/>
        <pc:sldMkLst>
          <pc:docMk/>
          <pc:sldMk cId="90792396" sldId="410"/>
        </pc:sldMkLst>
      </pc:sldChg>
      <pc:sldChg chg="del">
        <pc:chgData name="Herbert Xin" userId="e9a22dce-685b-4760-b3ee-62caa91fb046" providerId="ADAL" clId="{0155AF36-DEBC-4CCB-A865-A59CEEB4C674}" dt="2024-03-22T06:10:51.634" v="1831" actId="47"/>
        <pc:sldMkLst>
          <pc:docMk/>
          <pc:sldMk cId="491540149" sldId="411"/>
        </pc:sldMkLst>
      </pc:sldChg>
      <pc:sldChg chg="delSp modSp mod">
        <pc:chgData name="Herbert Xin" userId="e9a22dce-685b-4760-b3ee-62caa91fb046" providerId="ADAL" clId="{0155AF36-DEBC-4CCB-A865-A59CEEB4C674}" dt="2024-03-22T03:05:14.814" v="12" actId="13926"/>
        <pc:sldMkLst>
          <pc:docMk/>
          <pc:sldMk cId="3176914197" sldId="431"/>
        </pc:sldMkLst>
        <pc:spChg chg="mod">
          <ac:chgData name="Herbert Xin" userId="e9a22dce-685b-4760-b3ee-62caa91fb046" providerId="ADAL" clId="{0155AF36-DEBC-4CCB-A865-A59CEEB4C674}" dt="2024-03-22T03:05:14.814" v="12" actId="13926"/>
          <ac:spMkLst>
            <pc:docMk/>
            <pc:sldMk cId="3176914197" sldId="431"/>
            <ac:spMk id="9" creationId="{F1682775-CCBF-E9B6-A708-DBADB107960D}"/>
          </ac:spMkLst>
        </pc:spChg>
        <pc:spChg chg="del">
          <ac:chgData name="Herbert Xin" userId="e9a22dce-685b-4760-b3ee-62caa91fb046" providerId="ADAL" clId="{0155AF36-DEBC-4CCB-A865-A59CEEB4C674}" dt="2024-03-22T03:03:02.386" v="2" actId="478"/>
          <ac:spMkLst>
            <pc:docMk/>
            <pc:sldMk cId="3176914197" sldId="431"/>
            <ac:spMk id="23" creationId="{96D2C625-7C74-104F-353B-997C35DA4E3B}"/>
          </ac:spMkLst>
        </pc:spChg>
        <pc:spChg chg="del">
          <ac:chgData name="Herbert Xin" userId="e9a22dce-685b-4760-b3ee-62caa91fb046" providerId="ADAL" clId="{0155AF36-DEBC-4CCB-A865-A59CEEB4C674}" dt="2024-03-22T03:03:06.109" v="4" actId="478"/>
          <ac:spMkLst>
            <pc:docMk/>
            <pc:sldMk cId="3176914197" sldId="431"/>
            <ac:spMk id="25" creationId="{86D4B7A5-9951-C3B3-B812-AB54B3E3B87C}"/>
          </ac:spMkLst>
        </pc:spChg>
        <pc:spChg chg="del">
          <ac:chgData name="Herbert Xin" userId="e9a22dce-685b-4760-b3ee-62caa91fb046" providerId="ADAL" clId="{0155AF36-DEBC-4CCB-A865-A59CEEB4C674}" dt="2024-03-22T03:03:02.386" v="2" actId="478"/>
          <ac:spMkLst>
            <pc:docMk/>
            <pc:sldMk cId="3176914197" sldId="431"/>
            <ac:spMk id="26" creationId="{5368B252-8734-2EB8-AA8E-58DF7451B5C0}"/>
          </ac:spMkLst>
        </pc:spChg>
        <pc:spChg chg="del">
          <ac:chgData name="Herbert Xin" userId="e9a22dce-685b-4760-b3ee-62caa91fb046" providerId="ADAL" clId="{0155AF36-DEBC-4CCB-A865-A59CEEB4C674}" dt="2024-03-22T03:03:04.718" v="3" actId="478"/>
          <ac:spMkLst>
            <pc:docMk/>
            <pc:sldMk cId="3176914197" sldId="431"/>
            <ac:spMk id="27" creationId="{FBE79792-A811-943F-7F24-EF38CAF30091}"/>
          </ac:spMkLst>
        </pc:spChg>
        <pc:spChg chg="del">
          <ac:chgData name="Herbert Xin" userId="e9a22dce-685b-4760-b3ee-62caa91fb046" providerId="ADAL" clId="{0155AF36-DEBC-4CCB-A865-A59CEEB4C674}" dt="2024-03-22T03:03:06.109" v="4" actId="478"/>
          <ac:spMkLst>
            <pc:docMk/>
            <pc:sldMk cId="3176914197" sldId="431"/>
            <ac:spMk id="30" creationId="{CBFEC4E1-2A00-F216-245B-4D2FCC96B35D}"/>
          </ac:spMkLst>
        </pc:spChg>
        <pc:spChg chg="del">
          <ac:chgData name="Herbert Xin" userId="e9a22dce-685b-4760-b3ee-62caa91fb046" providerId="ADAL" clId="{0155AF36-DEBC-4CCB-A865-A59CEEB4C674}" dt="2024-03-22T03:03:06.109" v="4" actId="478"/>
          <ac:spMkLst>
            <pc:docMk/>
            <pc:sldMk cId="3176914197" sldId="431"/>
            <ac:spMk id="31" creationId="{D1C2A8BD-FE47-70AD-D3C4-ABA5F08F776E}"/>
          </ac:spMkLst>
        </pc:spChg>
        <pc:spChg chg="del">
          <ac:chgData name="Herbert Xin" userId="e9a22dce-685b-4760-b3ee-62caa91fb046" providerId="ADAL" clId="{0155AF36-DEBC-4CCB-A865-A59CEEB4C674}" dt="2024-03-22T03:03:02.386" v="2" actId="478"/>
          <ac:spMkLst>
            <pc:docMk/>
            <pc:sldMk cId="3176914197" sldId="431"/>
            <ac:spMk id="32" creationId="{936E27C6-C1C3-027C-86E9-946CD0600866}"/>
          </ac:spMkLst>
        </pc:spChg>
        <pc:cxnChg chg="del mod">
          <ac:chgData name="Herbert Xin" userId="e9a22dce-685b-4760-b3ee-62caa91fb046" providerId="ADAL" clId="{0155AF36-DEBC-4CCB-A865-A59CEEB4C674}" dt="2024-03-22T03:03:02.386" v="2" actId="478"/>
          <ac:cxnSpMkLst>
            <pc:docMk/>
            <pc:sldMk cId="3176914197" sldId="431"/>
            <ac:cxnSpMk id="29" creationId="{A83285BD-733F-C856-E02D-6A64D0B98F83}"/>
          </ac:cxnSpMkLst>
        </pc:cxnChg>
      </pc:sldChg>
      <pc:sldChg chg="delSp add mod">
        <pc:chgData name="Herbert Xin" userId="e9a22dce-685b-4760-b3ee-62caa91fb046" providerId="ADAL" clId="{0155AF36-DEBC-4CCB-A865-A59CEEB4C674}" dt="2024-03-22T03:05:28.172" v="14" actId="478"/>
        <pc:sldMkLst>
          <pc:docMk/>
          <pc:sldMk cId="2178059408" sldId="440"/>
        </pc:sldMkLst>
        <pc:spChg chg="del">
          <ac:chgData name="Herbert Xin" userId="e9a22dce-685b-4760-b3ee-62caa91fb046" providerId="ADAL" clId="{0155AF36-DEBC-4CCB-A865-A59CEEB4C674}" dt="2024-03-22T03:05:28.172" v="14" actId="478"/>
          <ac:spMkLst>
            <pc:docMk/>
            <pc:sldMk cId="2178059408" sldId="440"/>
            <ac:spMk id="23" creationId="{96D2C625-7C74-104F-353B-997C35DA4E3B}"/>
          </ac:spMkLst>
        </pc:spChg>
        <pc:spChg chg="del">
          <ac:chgData name="Herbert Xin" userId="e9a22dce-685b-4760-b3ee-62caa91fb046" providerId="ADAL" clId="{0155AF36-DEBC-4CCB-A865-A59CEEB4C674}" dt="2024-03-22T03:05:26.756" v="13" actId="478"/>
          <ac:spMkLst>
            <pc:docMk/>
            <pc:sldMk cId="2178059408" sldId="440"/>
            <ac:spMk id="25" creationId="{86D4B7A5-9951-C3B3-B812-AB54B3E3B87C}"/>
          </ac:spMkLst>
        </pc:spChg>
        <pc:spChg chg="del">
          <ac:chgData name="Herbert Xin" userId="e9a22dce-685b-4760-b3ee-62caa91fb046" providerId="ADAL" clId="{0155AF36-DEBC-4CCB-A865-A59CEEB4C674}" dt="2024-03-22T03:05:26.756" v="13" actId="478"/>
          <ac:spMkLst>
            <pc:docMk/>
            <pc:sldMk cId="2178059408" sldId="440"/>
            <ac:spMk id="30" creationId="{CBFEC4E1-2A00-F216-245B-4D2FCC96B35D}"/>
          </ac:spMkLst>
        </pc:spChg>
        <pc:spChg chg="del">
          <ac:chgData name="Herbert Xin" userId="e9a22dce-685b-4760-b3ee-62caa91fb046" providerId="ADAL" clId="{0155AF36-DEBC-4CCB-A865-A59CEEB4C674}" dt="2024-03-22T03:05:26.756" v="13" actId="478"/>
          <ac:spMkLst>
            <pc:docMk/>
            <pc:sldMk cId="2178059408" sldId="440"/>
            <ac:spMk id="31" creationId="{D1C2A8BD-FE47-70AD-D3C4-ABA5F08F776E}"/>
          </ac:spMkLst>
        </pc:spChg>
        <pc:spChg chg="del">
          <ac:chgData name="Herbert Xin" userId="e9a22dce-685b-4760-b3ee-62caa91fb046" providerId="ADAL" clId="{0155AF36-DEBC-4CCB-A865-A59CEEB4C674}" dt="2024-03-22T03:05:26.756" v="13" actId="478"/>
          <ac:spMkLst>
            <pc:docMk/>
            <pc:sldMk cId="2178059408" sldId="440"/>
            <ac:spMk id="32" creationId="{936E27C6-C1C3-027C-86E9-946CD0600866}"/>
          </ac:spMkLst>
        </pc:spChg>
      </pc:sldChg>
      <pc:sldChg chg="delSp modSp add mod">
        <pc:chgData name="Herbert Xin" userId="e9a22dce-685b-4760-b3ee-62caa91fb046" providerId="ADAL" clId="{0155AF36-DEBC-4CCB-A865-A59CEEB4C674}" dt="2024-03-22T03:06:46.261" v="36" actId="478"/>
        <pc:sldMkLst>
          <pc:docMk/>
          <pc:sldMk cId="4022895089" sldId="441"/>
        </pc:sldMkLst>
        <pc:spChg chg="mod">
          <ac:chgData name="Herbert Xin" userId="e9a22dce-685b-4760-b3ee-62caa91fb046" providerId="ADAL" clId="{0155AF36-DEBC-4CCB-A865-A59CEEB4C674}" dt="2024-03-22T03:06:14.294" v="32" actId="20577"/>
          <ac:spMkLst>
            <pc:docMk/>
            <pc:sldMk cId="4022895089" sldId="441"/>
            <ac:spMk id="23" creationId="{96D2C625-7C74-104F-353B-997C35DA4E3B}"/>
          </ac:spMkLst>
        </pc:spChg>
        <pc:spChg chg="del">
          <ac:chgData name="Herbert Xin" userId="e9a22dce-685b-4760-b3ee-62caa91fb046" providerId="ADAL" clId="{0155AF36-DEBC-4CCB-A865-A59CEEB4C674}" dt="2024-03-22T03:06:45.525" v="35" actId="478"/>
          <ac:spMkLst>
            <pc:docMk/>
            <pc:sldMk cId="4022895089" sldId="441"/>
            <ac:spMk id="31" creationId="{D1C2A8BD-FE47-70AD-D3C4-ABA5F08F776E}"/>
          </ac:spMkLst>
        </pc:spChg>
        <pc:spChg chg="del">
          <ac:chgData name="Herbert Xin" userId="e9a22dce-685b-4760-b3ee-62caa91fb046" providerId="ADAL" clId="{0155AF36-DEBC-4CCB-A865-A59CEEB4C674}" dt="2024-03-22T03:06:46.261" v="36" actId="478"/>
          <ac:spMkLst>
            <pc:docMk/>
            <pc:sldMk cId="4022895089" sldId="441"/>
            <ac:spMk id="32" creationId="{936E27C6-C1C3-027C-86E9-946CD0600866}"/>
          </ac:spMkLst>
        </pc:spChg>
      </pc:sldChg>
      <pc:sldChg chg="delSp modSp add mod">
        <pc:chgData name="Herbert Xin" userId="e9a22dce-685b-4760-b3ee-62caa91fb046" providerId="ADAL" clId="{0155AF36-DEBC-4CCB-A865-A59CEEB4C674}" dt="2024-03-22T03:05:59.010" v="24" actId="20577"/>
        <pc:sldMkLst>
          <pc:docMk/>
          <pc:sldMk cId="619840768" sldId="442"/>
        </pc:sldMkLst>
        <pc:spChg chg="mod">
          <ac:chgData name="Herbert Xin" userId="e9a22dce-685b-4760-b3ee-62caa91fb046" providerId="ADAL" clId="{0155AF36-DEBC-4CCB-A865-A59CEEB4C674}" dt="2024-03-22T03:05:59.010" v="24" actId="20577"/>
          <ac:spMkLst>
            <pc:docMk/>
            <pc:sldMk cId="619840768" sldId="442"/>
            <ac:spMk id="23" creationId="{96D2C625-7C74-104F-353B-997C35DA4E3B}"/>
          </ac:spMkLst>
        </pc:spChg>
        <pc:spChg chg="del">
          <ac:chgData name="Herbert Xin" userId="e9a22dce-685b-4760-b3ee-62caa91fb046" providerId="ADAL" clId="{0155AF36-DEBC-4CCB-A865-A59CEEB4C674}" dt="2024-03-22T03:05:39.411" v="16" actId="478"/>
          <ac:spMkLst>
            <pc:docMk/>
            <pc:sldMk cId="619840768" sldId="442"/>
            <ac:spMk id="25" creationId="{86D4B7A5-9951-C3B3-B812-AB54B3E3B87C}"/>
          </ac:spMkLst>
        </pc:spChg>
        <pc:spChg chg="del">
          <ac:chgData name="Herbert Xin" userId="e9a22dce-685b-4760-b3ee-62caa91fb046" providerId="ADAL" clId="{0155AF36-DEBC-4CCB-A865-A59CEEB4C674}" dt="2024-03-22T03:05:41.160" v="17" actId="478"/>
          <ac:spMkLst>
            <pc:docMk/>
            <pc:sldMk cId="619840768" sldId="442"/>
            <ac:spMk id="30" creationId="{CBFEC4E1-2A00-F216-245B-4D2FCC96B35D}"/>
          </ac:spMkLst>
        </pc:spChg>
        <pc:spChg chg="del">
          <ac:chgData name="Herbert Xin" userId="e9a22dce-685b-4760-b3ee-62caa91fb046" providerId="ADAL" clId="{0155AF36-DEBC-4CCB-A865-A59CEEB4C674}" dt="2024-03-22T03:05:42.106" v="18" actId="478"/>
          <ac:spMkLst>
            <pc:docMk/>
            <pc:sldMk cId="619840768" sldId="442"/>
            <ac:spMk id="31" creationId="{D1C2A8BD-FE47-70AD-D3C4-ABA5F08F776E}"/>
          </ac:spMkLst>
        </pc:spChg>
        <pc:spChg chg="del">
          <ac:chgData name="Herbert Xin" userId="e9a22dce-685b-4760-b3ee-62caa91fb046" providerId="ADAL" clId="{0155AF36-DEBC-4CCB-A865-A59CEEB4C674}" dt="2024-03-22T03:05:39.411" v="16" actId="478"/>
          <ac:spMkLst>
            <pc:docMk/>
            <pc:sldMk cId="619840768" sldId="442"/>
            <ac:spMk id="32" creationId="{936E27C6-C1C3-027C-86E9-946CD0600866}"/>
          </ac:spMkLst>
        </pc:spChg>
      </pc:sldChg>
      <pc:sldChg chg="add">
        <pc:chgData name="Herbert Xin" userId="e9a22dce-685b-4760-b3ee-62caa91fb046" providerId="ADAL" clId="{0155AF36-DEBC-4CCB-A865-A59CEEB4C674}" dt="2024-03-22T03:05:06.043" v="9" actId="2890"/>
        <pc:sldMkLst>
          <pc:docMk/>
          <pc:sldMk cId="829901263" sldId="443"/>
        </pc:sldMkLst>
      </pc:sldChg>
      <pc:sldChg chg="delSp modSp add mod">
        <pc:chgData name="Herbert Xin" userId="e9a22dce-685b-4760-b3ee-62caa91fb046" providerId="ADAL" clId="{0155AF36-DEBC-4CCB-A865-A59CEEB4C674}" dt="2024-03-22T03:06:26.140" v="33" actId="478"/>
        <pc:sldMkLst>
          <pc:docMk/>
          <pc:sldMk cId="2490852244" sldId="444"/>
        </pc:sldMkLst>
        <pc:spChg chg="mod">
          <ac:chgData name="Herbert Xin" userId="e9a22dce-685b-4760-b3ee-62caa91fb046" providerId="ADAL" clId="{0155AF36-DEBC-4CCB-A865-A59CEEB4C674}" dt="2024-03-22T03:06:05.639" v="28" actId="20577"/>
          <ac:spMkLst>
            <pc:docMk/>
            <pc:sldMk cId="2490852244" sldId="444"/>
            <ac:spMk id="23" creationId="{96D2C625-7C74-104F-353B-997C35DA4E3B}"/>
          </ac:spMkLst>
        </pc:spChg>
        <pc:spChg chg="del">
          <ac:chgData name="Herbert Xin" userId="e9a22dce-685b-4760-b3ee-62caa91fb046" providerId="ADAL" clId="{0155AF36-DEBC-4CCB-A865-A59CEEB4C674}" dt="2024-03-22T03:06:26.140" v="33" actId="478"/>
          <ac:spMkLst>
            <pc:docMk/>
            <pc:sldMk cId="2490852244" sldId="444"/>
            <ac:spMk id="30" creationId="{CBFEC4E1-2A00-F216-245B-4D2FCC96B35D}"/>
          </ac:spMkLst>
        </pc:spChg>
        <pc:spChg chg="del">
          <ac:chgData name="Herbert Xin" userId="e9a22dce-685b-4760-b3ee-62caa91fb046" providerId="ADAL" clId="{0155AF36-DEBC-4CCB-A865-A59CEEB4C674}" dt="2024-03-22T03:06:26.140" v="33" actId="478"/>
          <ac:spMkLst>
            <pc:docMk/>
            <pc:sldMk cId="2490852244" sldId="444"/>
            <ac:spMk id="31" creationId="{D1C2A8BD-FE47-70AD-D3C4-ABA5F08F776E}"/>
          </ac:spMkLst>
        </pc:spChg>
        <pc:spChg chg="del">
          <ac:chgData name="Herbert Xin" userId="e9a22dce-685b-4760-b3ee-62caa91fb046" providerId="ADAL" clId="{0155AF36-DEBC-4CCB-A865-A59CEEB4C674}" dt="2024-03-22T03:06:26.140" v="33" actId="478"/>
          <ac:spMkLst>
            <pc:docMk/>
            <pc:sldMk cId="2490852244" sldId="444"/>
            <ac:spMk id="32" creationId="{936E27C6-C1C3-027C-86E9-946CD0600866}"/>
          </ac:spMkLst>
        </pc:spChg>
      </pc:sldChg>
      <pc:sldChg chg="delSp add mod">
        <pc:chgData name="Herbert Xin" userId="e9a22dce-685b-4760-b3ee-62caa91fb046" providerId="ADAL" clId="{0155AF36-DEBC-4CCB-A865-A59CEEB4C674}" dt="2024-03-22T03:06:54.028" v="38" actId="478"/>
        <pc:sldMkLst>
          <pc:docMk/>
          <pc:sldMk cId="2567519761" sldId="445"/>
        </pc:sldMkLst>
        <pc:spChg chg="del">
          <ac:chgData name="Herbert Xin" userId="e9a22dce-685b-4760-b3ee-62caa91fb046" providerId="ADAL" clId="{0155AF36-DEBC-4CCB-A865-A59CEEB4C674}" dt="2024-03-22T03:06:54.028" v="38" actId="478"/>
          <ac:spMkLst>
            <pc:docMk/>
            <pc:sldMk cId="2567519761" sldId="445"/>
            <ac:spMk id="32" creationId="{936E27C6-C1C3-027C-86E9-946CD0600866}"/>
          </ac:spMkLst>
        </pc:spChg>
      </pc:sldChg>
      <pc:sldChg chg="add">
        <pc:chgData name="Herbert Xin" userId="e9a22dce-685b-4760-b3ee-62caa91fb046" providerId="ADAL" clId="{0155AF36-DEBC-4CCB-A865-A59CEEB4C674}" dt="2024-03-22T03:06:49.804" v="37" actId="2890"/>
        <pc:sldMkLst>
          <pc:docMk/>
          <pc:sldMk cId="3473726691" sldId="446"/>
        </pc:sldMkLst>
      </pc:sldChg>
      <pc:sldChg chg="addSp delSp modSp add mod">
        <pc:chgData name="Herbert Xin" userId="e9a22dce-685b-4760-b3ee-62caa91fb046" providerId="ADAL" clId="{0155AF36-DEBC-4CCB-A865-A59CEEB4C674}" dt="2024-03-22T03:14:18.992" v="63" actId="478"/>
        <pc:sldMkLst>
          <pc:docMk/>
          <pc:sldMk cId="1060010206" sldId="447"/>
        </pc:sldMkLst>
        <pc:spChg chg="mod">
          <ac:chgData name="Herbert Xin" userId="e9a22dce-685b-4760-b3ee-62caa91fb046" providerId="ADAL" clId="{0155AF36-DEBC-4CCB-A865-A59CEEB4C674}" dt="2024-03-22T03:13:20.915" v="41" actId="13926"/>
          <ac:spMkLst>
            <pc:docMk/>
            <pc:sldMk cId="1060010206" sldId="447"/>
            <ac:spMk id="5" creationId="{B32F19E4-BA01-79D5-4488-D2DB1ADB544E}"/>
          </ac:spMkLst>
        </pc:spChg>
        <pc:spChg chg="add del mod">
          <ac:chgData name="Herbert Xin" userId="e9a22dce-685b-4760-b3ee-62caa91fb046" providerId="ADAL" clId="{0155AF36-DEBC-4CCB-A865-A59CEEB4C674}" dt="2024-03-22T03:14:18.992" v="63" actId="478"/>
          <ac:spMkLst>
            <pc:docMk/>
            <pc:sldMk cId="1060010206" sldId="447"/>
            <ac:spMk id="11" creationId="{9EAE0F9D-D67D-8E0C-0D41-BD426AC66641}"/>
          </ac:spMkLst>
        </pc:spChg>
        <pc:spChg chg="mod">
          <ac:chgData name="Herbert Xin" userId="e9a22dce-685b-4760-b3ee-62caa91fb046" providerId="ADAL" clId="{0155AF36-DEBC-4CCB-A865-A59CEEB4C674}" dt="2024-03-22T03:13:50.048" v="58" actId="2085"/>
          <ac:spMkLst>
            <pc:docMk/>
            <pc:sldMk cId="1060010206" sldId="447"/>
            <ac:spMk id="32" creationId="{936E27C6-C1C3-027C-86E9-946CD0600866}"/>
          </ac:spMkLst>
        </pc:spChg>
      </pc:sldChg>
      <pc:sldChg chg="add del">
        <pc:chgData name="Herbert Xin" userId="e9a22dce-685b-4760-b3ee-62caa91fb046" providerId="ADAL" clId="{0155AF36-DEBC-4CCB-A865-A59CEEB4C674}" dt="2024-03-22T03:14:12.878" v="62" actId="47"/>
        <pc:sldMkLst>
          <pc:docMk/>
          <pc:sldMk cId="237307372" sldId="448"/>
        </pc:sldMkLst>
      </pc:sldChg>
      <pc:sldChg chg="add">
        <pc:chgData name="Herbert Xin" userId="e9a22dce-685b-4760-b3ee-62caa91fb046" providerId="ADAL" clId="{0155AF36-DEBC-4CCB-A865-A59CEEB4C674}" dt="2024-03-22T03:14:10.829" v="61" actId="2890"/>
        <pc:sldMkLst>
          <pc:docMk/>
          <pc:sldMk cId="964125985" sldId="449"/>
        </pc:sldMkLst>
      </pc:sldChg>
      <pc:sldChg chg="modSp add mod">
        <pc:chgData name="Herbert Xin" userId="e9a22dce-685b-4760-b3ee-62caa91fb046" providerId="ADAL" clId="{0155AF36-DEBC-4CCB-A865-A59CEEB4C674}" dt="2024-03-22T03:16:57.634" v="78" actId="2711"/>
        <pc:sldMkLst>
          <pc:docMk/>
          <pc:sldMk cId="2156056248" sldId="450"/>
        </pc:sldMkLst>
        <pc:spChg chg="mod">
          <ac:chgData name="Herbert Xin" userId="e9a22dce-685b-4760-b3ee-62caa91fb046" providerId="ADAL" clId="{0155AF36-DEBC-4CCB-A865-A59CEEB4C674}" dt="2024-03-22T03:16:57.634" v="78" actId="2711"/>
          <ac:spMkLst>
            <pc:docMk/>
            <pc:sldMk cId="2156056248" sldId="450"/>
            <ac:spMk id="9" creationId="{F1682775-CCBF-E9B6-A708-DBADB107960D}"/>
          </ac:spMkLst>
        </pc:spChg>
      </pc:sldChg>
      <pc:sldChg chg="addSp modSp add mod">
        <pc:chgData name="Herbert Xin" userId="e9a22dce-685b-4760-b3ee-62caa91fb046" providerId="ADAL" clId="{0155AF36-DEBC-4CCB-A865-A59CEEB4C674}" dt="2024-03-22T03:36:27.922" v="181" actId="1038"/>
        <pc:sldMkLst>
          <pc:docMk/>
          <pc:sldMk cId="3425449260" sldId="451"/>
        </pc:sldMkLst>
        <pc:spChg chg="mod">
          <ac:chgData name="Herbert Xin" userId="e9a22dce-685b-4760-b3ee-62caa91fb046" providerId="ADAL" clId="{0155AF36-DEBC-4CCB-A865-A59CEEB4C674}" dt="2024-03-22T03:17:59.417" v="81" actId="1076"/>
          <ac:spMkLst>
            <pc:docMk/>
            <pc:sldMk cId="3425449260" sldId="451"/>
            <ac:spMk id="9" creationId="{F1682775-CCBF-E9B6-A708-DBADB107960D}"/>
          </ac:spMkLst>
        </pc:spChg>
        <pc:spChg chg="add mod">
          <ac:chgData name="Herbert Xin" userId="e9a22dce-685b-4760-b3ee-62caa91fb046" providerId="ADAL" clId="{0155AF36-DEBC-4CCB-A865-A59CEEB4C674}" dt="2024-03-22T03:30:30.099" v="117" actId="1076"/>
          <ac:spMkLst>
            <pc:docMk/>
            <pc:sldMk cId="3425449260" sldId="451"/>
            <ac:spMk id="11" creationId="{BF3CAF06-9126-D5EC-46DA-BA1C282E3623}"/>
          </ac:spMkLst>
        </pc:spChg>
        <pc:spChg chg="add mod">
          <ac:chgData name="Herbert Xin" userId="e9a22dce-685b-4760-b3ee-62caa91fb046" providerId="ADAL" clId="{0155AF36-DEBC-4CCB-A865-A59CEEB4C674}" dt="2024-03-22T03:30:24.514" v="116" actId="20577"/>
          <ac:spMkLst>
            <pc:docMk/>
            <pc:sldMk cId="3425449260" sldId="451"/>
            <ac:spMk id="12" creationId="{A6994F0A-0482-D2DD-3EB1-A9708CEEB33C}"/>
          </ac:spMkLst>
        </pc:spChg>
        <pc:spChg chg="add mod">
          <ac:chgData name="Herbert Xin" userId="e9a22dce-685b-4760-b3ee-62caa91fb046" providerId="ADAL" clId="{0155AF36-DEBC-4CCB-A865-A59CEEB4C674}" dt="2024-03-22T03:31:00.680" v="137" actId="1076"/>
          <ac:spMkLst>
            <pc:docMk/>
            <pc:sldMk cId="3425449260" sldId="451"/>
            <ac:spMk id="13" creationId="{0D6AE704-21B9-AF34-9952-3140C7646079}"/>
          </ac:spMkLst>
        </pc:spChg>
        <pc:spChg chg="add mod">
          <ac:chgData name="Herbert Xin" userId="e9a22dce-685b-4760-b3ee-62caa91fb046" providerId="ADAL" clId="{0155AF36-DEBC-4CCB-A865-A59CEEB4C674}" dt="2024-03-22T03:33:53.146" v="151" actId="1037"/>
          <ac:spMkLst>
            <pc:docMk/>
            <pc:sldMk cId="3425449260" sldId="451"/>
            <ac:spMk id="14" creationId="{2D1FE52F-1CFC-3D1B-DA57-94571E9AA5CE}"/>
          </ac:spMkLst>
        </pc:spChg>
        <pc:spChg chg="add mod">
          <ac:chgData name="Herbert Xin" userId="e9a22dce-685b-4760-b3ee-62caa91fb046" providerId="ADAL" clId="{0155AF36-DEBC-4CCB-A865-A59CEEB4C674}" dt="2024-03-22T03:36:27.922" v="181" actId="1038"/>
          <ac:spMkLst>
            <pc:docMk/>
            <pc:sldMk cId="3425449260" sldId="451"/>
            <ac:spMk id="15" creationId="{B0580ED8-A643-6BE4-123B-3EBAC809A951}"/>
          </ac:spMkLst>
        </pc:spChg>
      </pc:sldChg>
      <pc:sldChg chg="modSp add mod">
        <pc:chgData name="Herbert Xin" userId="e9a22dce-685b-4760-b3ee-62caa91fb046" providerId="ADAL" clId="{0155AF36-DEBC-4CCB-A865-A59CEEB4C674}" dt="2024-03-22T03:26:00.190" v="96" actId="13926"/>
        <pc:sldMkLst>
          <pc:docMk/>
          <pc:sldMk cId="2040583831" sldId="452"/>
        </pc:sldMkLst>
        <pc:spChg chg="mod">
          <ac:chgData name="Herbert Xin" userId="e9a22dce-685b-4760-b3ee-62caa91fb046" providerId="ADAL" clId="{0155AF36-DEBC-4CCB-A865-A59CEEB4C674}" dt="2024-03-22T03:26:00.190" v="96" actId="13926"/>
          <ac:spMkLst>
            <pc:docMk/>
            <pc:sldMk cId="2040583831" sldId="452"/>
            <ac:spMk id="9" creationId="{F1682775-CCBF-E9B6-A708-DBADB107960D}"/>
          </ac:spMkLst>
        </pc:spChg>
      </pc:sldChg>
      <pc:sldChg chg="modSp new mod modTransition">
        <pc:chgData name="Herbert Xin" userId="e9a22dce-685b-4760-b3ee-62caa91fb046" providerId="ADAL" clId="{0155AF36-DEBC-4CCB-A865-A59CEEB4C674}" dt="2024-03-22T03:41:01.752" v="251"/>
        <pc:sldMkLst>
          <pc:docMk/>
          <pc:sldMk cId="3352779227" sldId="453"/>
        </pc:sldMkLst>
        <pc:spChg chg="mod">
          <ac:chgData name="Herbert Xin" userId="e9a22dce-685b-4760-b3ee-62caa91fb046" providerId="ADAL" clId="{0155AF36-DEBC-4CCB-A865-A59CEEB4C674}" dt="2024-03-22T03:38:26.656" v="208" actId="20577"/>
          <ac:spMkLst>
            <pc:docMk/>
            <pc:sldMk cId="3352779227" sldId="453"/>
            <ac:spMk id="2" creationId="{1DF38D09-40DD-8C7D-0CDA-0C7A11F51F3A}"/>
          </ac:spMkLst>
        </pc:spChg>
      </pc:sldChg>
      <pc:sldChg chg="add del modTransition">
        <pc:chgData name="Herbert Xin" userId="e9a22dce-685b-4760-b3ee-62caa91fb046" providerId="ADAL" clId="{0155AF36-DEBC-4CCB-A865-A59CEEB4C674}" dt="2024-03-22T03:40:21.674" v="241" actId="47"/>
        <pc:sldMkLst>
          <pc:docMk/>
          <pc:sldMk cId="2114269098" sldId="454"/>
        </pc:sldMkLst>
      </pc:sldChg>
      <pc:sldChg chg="add del">
        <pc:chgData name="Herbert Xin" userId="e9a22dce-685b-4760-b3ee-62caa91fb046" providerId="ADAL" clId="{0155AF36-DEBC-4CCB-A865-A59CEEB4C674}" dt="2024-03-22T03:40:26.832" v="243"/>
        <pc:sldMkLst>
          <pc:docMk/>
          <pc:sldMk cId="2435069404" sldId="454"/>
        </pc:sldMkLst>
      </pc:sldChg>
      <pc:sldChg chg="addSp delSp modSp add mod ord modTransition">
        <pc:chgData name="Herbert Xin" userId="e9a22dce-685b-4760-b3ee-62caa91fb046" providerId="ADAL" clId="{0155AF36-DEBC-4CCB-A865-A59CEEB4C674}" dt="2024-03-22T03:46:35.475" v="427" actId="478"/>
        <pc:sldMkLst>
          <pc:docMk/>
          <pc:sldMk cId="2962371866" sldId="454"/>
        </pc:sldMkLst>
        <pc:spChg chg="del">
          <ac:chgData name="Herbert Xin" userId="e9a22dce-685b-4760-b3ee-62caa91fb046" providerId="ADAL" clId="{0155AF36-DEBC-4CCB-A865-A59CEEB4C674}" dt="2024-03-22T03:41:34.584" v="252" actId="478"/>
          <ac:spMkLst>
            <pc:docMk/>
            <pc:sldMk cId="2962371866" sldId="454"/>
            <ac:spMk id="11" creationId="{BF3CAF06-9126-D5EC-46DA-BA1C282E3623}"/>
          </ac:spMkLst>
        </pc:spChg>
        <pc:spChg chg="del">
          <ac:chgData name="Herbert Xin" userId="e9a22dce-685b-4760-b3ee-62caa91fb046" providerId="ADAL" clId="{0155AF36-DEBC-4CCB-A865-A59CEEB4C674}" dt="2024-03-22T03:41:34.584" v="252" actId="478"/>
          <ac:spMkLst>
            <pc:docMk/>
            <pc:sldMk cId="2962371866" sldId="454"/>
            <ac:spMk id="12" creationId="{A6994F0A-0482-D2DD-3EB1-A9708CEEB33C}"/>
          </ac:spMkLst>
        </pc:spChg>
        <pc:spChg chg="del">
          <ac:chgData name="Herbert Xin" userId="e9a22dce-685b-4760-b3ee-62caa91fb046" providerId="ADAL" clId="{0155AF36-DEBC-4CCB-A865-A59CEEB4C674}" dt="2024-03-22T03:41:34.584" v="252" actId="478"/>
          <ac:spMkLst>
            <pc:docMk/>
            <pc:sldMk cId="2962371866" sldId="454"/>
            <ac:spMk id="13" creationId="{0D6AE704-21B9-AF34-9952-3140C7646079}"/>
          </ac:spMkLst>
        </pc:spChg>
        <pc:spChg chg="del">
          <ac:chgData name="Herbert Xin" userId="e9a22dce-685b-4760-b3ee-62caa91fb046" providerId="ADAL" clId="{0155AF36-DEBC-4CCB-A865-A59CEEB4C674}" dt="2024-03-22T03:41:34.584" v="252" actId="478"/>
          <ac:spMkLst>
            <pc:docMk/>
            <pc:sldMk cId="2962371866" sldId="454"/>
            <ac:spMk id="14" creationId="{2D1FE52F-1CFC-3D1B-DA57-94571E9AA5CE}"/>
          </ac:spMkLst>
        </pc:spChg>
        <pc:spChg chg="del">
          <ac:chgData name="Herbert Xin" userId="e9a22dce-685b-4760-b3ee-62caa91fb046" providerId="ADAL" clId="{0155AF36-DEBC-4CCB-A865-A59CEEB4C674}" dt="2024-03-22T03:41:34.584" v="252" actId="478"/>
          <ac:spMkLst>
            <pc:docMk/>
            <pc:sldMk cId="2962371866" sldId="454"/>
            <ac:spMk id="15" creationId="{B0580ED8-A643-6BE4-123B-3EBAC809A951}"/>
          </ac:spMkLst>
        </pc:spChg>
        <pc:spChg chg="add mod">
          <ac:chgData name="Herbert Xin" userId="e9a22dce-685b-4760-b3ee-62caa91fb046" providerId="ADAL" clId="{0155AF36-DEBC-4CCB-A865-A59CEEB4C674}" dt="2024-03-22T03:45:23.515" v="405" actId="1037"/>
          <ac:spMkLst>
            <pc:docMk/>
            <pc:sldMk cId="2962371866" sldId="454"/>
            <ac:spMk id="16" creationId="{7DBEC137-E546-9F23-1096-D06F289A855E}"/>
          </ac:spMkLst>
        </pc:spChg>
        <pc:spChg chg="add del mod">
          <ac:chgData name="Herbert Xin" userId="e9a22dce-685b-4760-b3ee-62caa91fb046" providerId="ADAL" clId="{0155AF36-DEBC-4CCB-A865-A59CEEB4C674}" dt="2024-03-22T03:46:35.475" v="427" actId="478"/>
          <ac:spMkLst>
            <pc:docMk/>
            <pc:sldMk cId="2962371866" sldId="454"/>
            <ac:spMk id="17" creationId="{81942BCC-35E2-C717-6A52-A5863B055EA7}"/>
          </ac:spMkLst>
        </pc:spChg>
        <pc:spChg chg="add del mod">
          <ac:chgData name="Herbert Xin" userId="e9a22dce-685b-4760-b3ee-62caa91fb046" providerId="ADAL" clId="{0155AF36-DEBC-4CCB-A865-A59CEEB4C674}" dt="2024-03-22T03:46:35.475" v="427" actId="478"/>
          <ac:spMkLst>
            <pc:docMk/>
            <pc:sldMk cId="2962371866" sldId="454"/>
            <ac:spMk id="18" creationId="{EC94D5FC-B8F0-EE71-75F8-232E0D954AAF}"/>
          </ac:spMkLst>
        </pc:spChg>
        <pc:spChg chg="add del mod">
          <ac:chgData name="Herbert Xin" userId="e9a22dce-685b-4760-b3ee-62caa91fb046" providerId="ADAL" clId="{0155AF36-DEBC-4CCB-A865-A59CEEB4C674}" dt="2024-03-22T03:46:35.475" v="427" actId="478"/>
          <ac:spMkLst>
            <pc:docMk/>
            <pc:sldMk cId="2962371866" sldId="454"/>
            <ac:spMk id="19" creationId="{C9C2585D-0746-BA78-546A-F03D3C4E9654}"/>
          </ac:spMkLst>
        </pc:spChg>
        <pc:spChg chg="add del mod">
          <ac:chgData name="Herbert Xin" userId="e9a22dce-685b-4760-b3ee-62caa91fb046" providerId="ADAL" clId="{0155AF36-DEBC-4CCB-A865-A59CEEB4C674}" dt="2024-03-22T03:46:35.475" v="427" actId="478"/>
          <ac:spMkLst>
            <pc:docMk/>
            <pc:sldMk cId="2962371866" sldId="454"/>
            <ac:spMk id="20" creationId="{4AFC0853-E749-4C11-438E-012B5F25A7A7}"/>
          </ac:spMkLst>
        </pc:spChg>
      </pc:sldChg>
      <pc:sldChg chg="modSp add del mod modTransition">
        <pc:chgData name="Herbert Xin" userId="e9a22dce-685b-4760-b3ee-62caa91fb046" providerId="ADAL" clId="{0155AF36-DEBC-4CCB-A865-A59CEEB4C674}" dt="2024-03-22T03:46:26.921" v="425" actId="47"/>
        <pc:sldMkLst>
          <pc:docMk/>
          <pc:sldMk cId="1685079928" sldId="455"/>
        </pc:sldMkLst>
        <pc:spChg chg="mod">
          <ac:chgData name="Herbert Xin" userId="e9a22dce-685b-4760-b3ee-62caa91fb046" providerId="ADAL" clId="{0155AF36-DEBC-4CCB-A865-A59CEEB4C674}" dt="2024-03-22T03:46:17.703" v="423" actId="1038"/>
          <ac:spMkLst>
            <pc:docMk/>
            <pc:sldMk cId="1685079928" sldId="455"/>
            <ac:spMk id="20" creationId="{4AFC0853-E749-4C11-438E-012B5F25A7A7}"/>
          </ac:spMkLst>
        </pc:spChg>
      </pc:sldChg>
      <pc:sldChg chg="delSp add mod modTransition">
        <pc:chgData name="Herbert Xin" userId="e9a22dce-685b-4760-b3ee-62caa91fb046" providerId="ADAL" clId="{0155AF36-DEBC-4CCB-A865-A59CEEB4C674}" dt="2024-03-22T03:46:41.950" v="429" actId="478"/>
        <pc:sldMkLst>
          <pc:docMk/>
          <pc:sldMk cId="1460945993" sldId="456"/>
        </pc:sldMkLst>
        <pc:spChg chg="del">
          <ac:chgData name="Herbert Xin" userId="e9a22dce-685b-4760-b3ee-62caa91fb046" providerId="ADAL" clId="{0155AF36-DEBC-4CCB-A865-A59CEEB4C674}" dt="2024-03-22T03:46:41.950" v="429" actId="478"/>
          <ac:spMkLst>
            <pc:docMk/>
            <pc:sldMk cId="1460945993" sldId="456"/>
            <ac:spMk id="18" creationId="{EC94D5FC-B8F0-EE71-75F8-232E0D954AAF}"/>
          </ac:spMkLst>
        </pc:spChg>
        <pc:spChg chg="del">
          <ac:chgData name="Herbert Xin" userId="e9a22dce-685b-4760-b3ee-62caa91fb046" providerId="ADAL" clId="{0155AF36-DEBC-4CCB-A865-A59CEEB4C674}" dt="2024-03-22T03:46:41.950" v="429" actId="478"/>
          <ac:spMkLst>
            <pc:docMk/>
            <pc:sldMk cId="1460945993" sldId="456"/>
            <ac:spMk id="19" creationId="{C9C2585D-0746-BA78-546A-F03D3C4E9654}"/>
          </ac:spMkLst>
        </pc:spChg>
        <pc:spChg chg="del">
          <ac:chgData name="Herbert Xin" userId="e9a22dce-685b-4760-b3ee-62caa91fb046" providerId="ADAL" clId="{0155AF36-DEBC-4CCB-A865-A59CEEB4C674}" dt="2024-03-22T03:46:41.950" v="429" actId="478"/>
          <ac:spMkLst>
            <pc:docMk/>
            <pc:sldMk cId="1460945993" sldId="456"/>
            <ac:spMk id="20" creationId="{4AFC0853-E749-4C11-438E-012B5F25A7A7}"/>
          </ac:spMkLst>
        </pc:spChg>
      </pc:sldChg>
      <pc:sldChg chg="addSp delSp modSp add mod">
        <pc:chgData name="Herbert Xin" userId="e9a22dce-685b-4760-b3ee-62caa91fb046" providerId="ADAL" clId="{0155AF36-DEBC-4CCB-A865-A59CEEB4C674}" dt="2024-03-22T03:49:00.601" v="469" actId="478"/>
        <pc:sldMkLst>
          <pc:docMk/>
          <pc:sldMk cId="46570928" sldId="457"/>
        </pc:sldMkLst>
        <pc:spChg chg="add mod">
          <ac:chgData name="Herbert Xin" userId="e9a22dce-685b-4760-b3ee-62caa91fb046" providerId="ADAL" clId="{0155AF36-DEBC-4CCB-A865-A59CEEB4C674}" dt="2024-03-22T03:47:53.334" v="457" actId="14100"/>
          <ac:spMkLst>
            <pc:docMk/>
            <pc:sldMk cId="46570928" sldId="457"/>
            <ac:spMk id="11" creationId="{BEC4AC62-B976-6A46-5E5E-12489BD01957}"/>
          </ac:spMkLst>
        </pc:spChg>
        <pc:spChg chg="mod">
          <ac:chgData name="Herbert Xin" userId="e9a22dce-685b-4760-b3ee-62caa91fb046" providerId="ADAL" clId="{0155AF36-DEBC-4CCB-A865-A59CEEB4C674}" dt="2024-03-22T03:46:55.261" v="432" actId="208"/>
          <ac:spMkLst>
            <pc:docMk/>
            <pc:sldMk cId="46570928" sldId="457"/>
            <ac:spMk id="18" creationId="{EC94D5FC-B8F0-EE71-75F8-232E0D954AAF}"/>
          </ac:spMkLst>
        </pc:spChg>
        <pc:spChg chg="add del">
          <ac:chgData name="Herbert Xin" userId="e9a22dce-685b-4760-b3ee-62caa91fb046" providerId="ADAL" clId="{0155AF36-DEBC-4CCB-A865-A59CEEB4C674}" dt="2024-03-22T03:46:55.689" v="433" actId="478"/>
          <ac:spMkLst>
            <pc:docMk/>
            <pc:sldMk cId="46570928" sldId="457"/>
            <ac:spMk id="19" creationId="{C9C2585D-0746-BA78-546A-F03D3C4E9654}"/>
          </ac:spMkLst>
        </pc:spChg>
        <pc:spChg chg="add del">
          <ac:chgData name="Herbert Xin" userId="e9a22dce-685b-4760-b3ee-62caa91fb046" providerId="ADAL" clId="{0155AF36-DEBC-4CCB-A865-A59CEEB4C674}" dt="2024-03-22T03:49:00.601" v="469" actId="478"/>
          <ac:spMkLst>
            <pc:docMk/>
            <pc:sldMk cId="46570928" sldId="457"/>
            <ac:spMk id="20" creationId="{4AFC0853-E749-4C11-438E-012B5F25A7A7}"/>
          </ac:spMkLst>
        </pc:spChg>
        <pc:cxnChg chg="add mod">
          <ac:chgData name="Herbert Xin" userId="e9a22dce-685b-4760-b3ee-62caa91fb046" providerId="ADAL" clId="{0155AF36-DEBC-4CCB-A865-A59CEEB4C674}" dt="2024-03-22T03:47:53.334" v="457" actId="14100"/>
          <ac:cxnSpMkLst>
            <pc:docMk/>
            <pc:sldMk cId="46570928" sldId="457"/>
            <ac:cxnSpMk id="13" creationId="{6F5B1C1B-7A64-8620-648F-4B77737D3037}"/>
          </ac:cxnSpMkLst>
        </pc:cxnChg>
      </pc:sldChg>
      <pc:sldChg chg="delSp modSp add mod ord">
        <pc:chgData name="Herbert Xin" userId="e9a22dce-685b-4760-b3ee-62caa91fb046" providerId="ADAL" clId="{0155AF36-DEBC-4CCB-A865-A59CEEB4C674}" dt="2024-03-22T03:48:36.601" v="465" actId="478"/>
        <pc:sldMkLst>
          <pc:docMk/>
          <pc:sldMk cId="1152323492" sldId="458"/>
        </pc:sldMkLst>
        <pc:spChg chg="mod">
          <ac:chgData name="Herbert Xin" userId="e9a22dce-685b-4760-b3ee-62caa91fb046" providerId="ADAL" clId="{0155AF36-DEBC-4CCB-A865-A59CEEB4C674}" dt="2024-03-22T03:48:17.020" v="462" actId="207"/>
          <ac:spMkLst>
            <pc:docMk/>
            <pc:sldMk cId="1152323492" sldId="458"/>
            <ac:spMk id="3" creationId="{85D9E664-B7A3-612E-6C9A-C60D9D668C1A}"/>
          </ac:spMkLst>
        </pc:spChg>
        <pc:spChg chg="mod">
          <ac:chgData name="Herbert Xin" userId="e9a22dce-685b-4760-b3ee-62caa91fb046" providerId="ADAL" clId="{0155AF36-DEBC-4CCB-A865-A59CEEB4C674}" dt="2024-03-22T03:48:14.724" v="461" actId="207"/>
          <ac:spMkLst>
            <pc:docMk/>
            <pc:sldMk cId="1152323492" sldId="458"/>
            <ac:spMk id="18" creationId="{EC94D5FC-B8F0-EE71-75F8-232E0D954AAF}"/>
          </ac:spMkLst>
        </pc:spChg>
        <pc:spChg chg="del">
          <ac:chgData name="Herbert Xin" userId="e9a22dce-685b-4760-b3ee-62caa91fb046" providerId="ADAL" clId="{0155AF36-DEBC-4CCB-A865-A59CEEB4C674}" dt="2024-03-22T03:48:36.601" v="465" actId="478"/>
          <ac:spMkLst>
            <pc:docMk/>
            <pc:sldMk cId="1152323492" sldId="458"/>
            <ac:spMk id="19" creationId="{C9C2585D-0746-BA78-546A-F03D3C4E9654}"/>
          </ac:spMkLst>
        </pc:spChg>
        <pc:spChg chg="del">
          <ac:chgData name="Herbert Xin" userId="e9a22dce-685b-4760-b3ee-62caa91fb046" providerId="ADAL" clId="{0155AF36-DEBC-4CCB-A865-A59CEEB4C674}" dt="2024-03-22T03:48:36.601" v="465" actId="478"/>
          <ac:spMkLst>
            <pc:docMk/>
            <pc:sldMk cId="1152323492" sldId="458"/>
            <ac:spMk id="20" creationId="{4AFC0853-E749-4C11-438E-012B5F25A7A7}"/>
          </ac:spMkLst>
        </pc:spChg>
      </pc:sldChg>
      <pc:sldChg chg="add del">
        <pc:chgData name="Herbert Xin" userId="e9a22dce-685b-4760-b3ee-62caa91fb046" providerId="ADAL" clId="{0155AF36-DEBC-4CCB-A865-A59CEEB4C674}" dt="2024-03-22T03:47:02.705" v="435" actId="2890"/>
        <pc:sldMkLst>
          <pc:docMk/>
          <pc:sldMk cId="2273960549" sldId="458"/>
        </pc:sldMkLst>
      </pc:sldChg>
      <pc:sldChg chg="modSp add mod">
        <pc:chgData name="Herbert Xin" userId="e9a22dce-685b-4760-b3ee-62caa91fb046" providerId="ADAL" clId="{0155AF36-DEBC-4CCB-A865-A59CEEB4C674}" dt="2024-03-22T03:49:09.797" v="471" actId="208"/>
        <pc:sldMkLst>
          <pc:docMk/>
          <pc:sldMk cId="1004289547" sldId="459"/>
        </pc:sldMkLst>
        <pc:spChg chg="mod">
          <ac:chgData name="Herbert Xin" userId="e9a22dce-685b-4760-b3ee-62caa91fb046" providerId="ADAL" clId="{0155AF36-DEBC-4CCB-A865-A59CEEB4C674}" dt="2024-03-22T03:49:09.797" v="471" actId="208"/>
          <ac:spMkLst>
            <pc:docMk/>
            <pc:sldMk cId="1004289547" sldId="459"/>
            <ac:spMk id="20" creationId="{4AFC0853-E749-4C11-438E-012B5F25A7A7}"/>
          </ac:spMkLst>
        </pc:spChg>
      </pc:sldChg>
      <pc:sldChg chg="delSp modSp add mod">
        <pc:chgData name="Herbert Xin" userId="e9a22dce-685b-4760-b3ee-62caa91fb046" providerId="ADAL" clId="{0155AF36-DEBC-4CCB-A865-A59CEEB4C674}" dt="2024-03-22T04:14:07.025" v="656" actId="20577"/>
        <pc:sldMkLst>
          <pc:docMk/>
          <pc:sldMk cId="3975160520" sldId="460"/>
        </pc:sldMkLst>
        <pc:spChg chg="mod">
          <ac:chgData name="Herbert Xin" userId="e9a22dce-685b-4760-b3ee-62caa91fb046" providerId="ADAL" clId="{0155AF36-DEBC-4CCB-A865-A59CEEB4C674}" dt="2024-03-22T03:51:44.070" v="474" actId="20577"/>
          <ac:spMkLst>
            <pc:docMk/>
            <pc:sldMk cId="3975160520" sldId="460"/>
            <ac:spMk id="2" creationId="{3A29D937-09CA-0A51-75C3-4C5229EE4136}"/>
          </ac:spMkLst>
        </pc:spChg>
        <pc:spChg chg="del mod">
          <ac:chgData name="Herbert Xin" userId="e9a22dce-685b-4760-b3ee-62caa91fb046" providerId="ADAL" clId="{0155AF36-DEBC-4CCB-A865-A59CEEB4C674}" dt="2024-03-22T03:53:45.742" v="586" actId="478"/>
          <ac:spMkLst>
            <pc:docMk/>
            <pc:sldMk cId="3975160520" sldId="460"/>
            <ac:spMk id="3" creationId="{91C9A0C9-F83D-1B60-C260-4AE1D0CFEC23}"/>
          </ac:spMkLst>
        </pc:spChg>
        <pc:spChg chg="del">
          <ac:chgData name="Herbert Xin" userId="e9a22dce-685b-4760-b3ee-62caa91fb046" providerId="ADAL" clId="{0155AF36-DEBC-4CCB-A865-A59CEEB4C674}" dt="2024-03-22T03:52:09.680" v="483" actId="478"/>
          <ac:spMkLst>
            <pc:docMk/>
            <pc:sldMk cId="3975160520" sldId="460"/>
            <ac:spMk id="4" creationId="{2472D9B6-9CC8-17A0-EE3D-26C89A32F8D0}"/>
          </ac:spMkLst>
        </pc:spChg>
        <pc:spChg chg="del">
          <ac:chgData name="Herbert Xin" userId="e9a22dce-685b-4760-b3ee-62caa91fb046" providerId="ADAL" clId="{0155AF36-DEBC-4CCB-A865-A59CEEB4C674}" dt="2024-03-22T03:52:09.680" v="483" actId="478"/>
          <ac:spMkLst>
            <pc:docMk/>
            <pc:sldMk cId="3975160520" sldId="460"/>
            <ac:spMk id="5" creationId="{D540DF53-CE1A-C855-BCB3-2D016140AE35}"/>
          </ac:spMkLst>
        </pc:spChg>
        <pc:spChg chg="del">
          <ac:chgData name="Herbert Xin" userId="e9a22dce-685b-4760-b3ee-62caa91fb046" providerId="ADAL" clId="{0155AF36-DEBC-4CCB-A865-A59CEEB4C674}" dt="2024-03-22T03:52:09.680" v="483" actId="478"/>
          <ac:spMkLst>
            <pc:docMk/>
            <pc:sldMk cId="3975160520" sldId="460"/>
            <ac:spMk id="6" creationId="{4FAAF238-EF01-3A07-DDF9-FE2D7B39FE61}"/>
          </ac:spMkLst>
        </pc:spChg>
        <pc:spChg chg="del">
          <ac:chgData name="Herbert Xin" userId="e9a22dce-685b-4760-b3ee-62caa91fb046" providerId="ADAL" clId="{0155AF36-DEBC-4CCB-A865-A59CEEB4C674}" dt="2024-03-22T03:52:09.680" v="483" actId="478"/>
          <ac:spMkLst>
            <pc:docMk/>
            <pc:sldMk cId="3975160520" sldId="460"/>
            <ac:spMk id="7" creationId="{DA6B494F-B844-E428-3016-FC691543A1C9}"/>
          </ac:spMkLst>
        </pc:spChg>
        <pc:spChg chg="del">
          <ac:chgData name="Herbert Xin" userId="e9a22dce-685b-4760-b3ee-62caa91fb046" providerId="ADAL" clId="{0155AF36-DEBC-4CCB-A865-A59CEEB4C674}" dt="2024-03-22T03:52:09.680" v="483" actId="478"/>
          <ac:spMkLst>
            <pc:docMk/>
            <pc:sldMk cId="3975160520" sldId="460"/>
            <ac:spMk id="8" creationId="{E64F86C0-5741-7760-10D5-A54C678B440A}"/>
          </ac:spMkLst>
        </pc:spChg>
        <pc:spChg chg="mod">
          <ac:chgData name="Herbert Xin" userId="e9a22dce-685b-4760-b3ee-62caa91fb046" providerId="ADAL" clId="{0155AF36-DEBC-4CCB-A865-A59CEEB4C674}" dt="2024-03-22T04:14:07.025" v="656" actId="20577"/>
          <ac:spMkLst>
            <pc:docMk/>
            <pc:sldMk cId="3975160520" sldId="460"/>
            <ac:spMk id="10" creationId="{95F1808B-23B7-103C-38C3-6043145275AB}"/>
          </ac:spMkLst>
        </pc:spChg>
      </pc:sldChg>
      <pc:sldChg chg="addSp modSp add mod modTransition">
        <pc:chgData name="Herbert Xin" userId="e9a22dce-685b-4760-b3ee-62caa91fb046" providerId="ADAL" clId="{0155AF36-DEBC-4CCB-A865-A59CEEB4C674}" dt="2024-03-22T04:14:03.329" v="652" actId="20577"/>
        <pc:sldMkLst>
          <pc:docMk/>
          <pc:sldMk cId="395526268" sldId="461"/>
        </pc:sldMkLst>
        <pc:spChg chg="add mod">
          <ac:chgData name="Herbert Xin" userId="e9a22dce-685b-4760-b3ee-62caa91fb046" providerId="ADAL" clId="{0155AF36-DEBC-4CCB-A865-A59CEEB4C674}" dt="2024-03-22T04:02:38.860" v="624" actId="1076"/>
          <ac:spMkLst>
            <pc:docMk/>
            <pc:sldMk cId="395526268" sldId="461"/>
            <ac:spMk id="3" creationId="{67D48B0D-5AAE-4AE3-2780-5A59250B3476}"/>
          </ac:spMkLst>
        </pc:spChg>
        <pc:spChg chg="mod">
          <ac:chgData name="Herbert Xin" userId="e9a22dce-685b-4760-b3ee-62caa91fb046" providerId="ADAL" clId="{0155AF36-DEBC-4CCB-A865-A59CEEB4C674}" dt="2024-03-22T04:14:03.329" v="652" actId="20577"/>
          <ac:spMkLst>
            <pc:docMk/>
            <pc:sldMk cId="395526268" sldId="461"/>
            <ac:spMk id="10" creationId="{95F1808B-23B7-103C-38C3-6043145275AB}"/>
          </ac:spMkLst>
        </pc:spChg>
        <pc:cxnChg chg="add">
          <ac:chgData name="Herbert Xin" userId="e9a22dce-685b-4760-b3ee-62caa91fb046" providerId="ADAL" clId="{0155AF36-DEBC-4CCB-A865-A59CEEB4C674}" dt="2024-03-22T04:02:49.147" v="625" actId="11529"/>
          <ac:cxnSpMkLst>
            <pc:docMk/>
            <pc:sldMk cId="395526268" sldId="461"/>
            <ac:cxnSpMk id="5" creationId="{8F86DD36-917C-60C1-FB77-0EF5937578A0}"/>
          </ac:cxnSpMkLst>
        </pc:cxnChg>
      </pc:sldChg>
      <pc:sldChg chg="addSp modSp add mod modTransition">
        <pc:chgData name="Herbert Xin" userId="e9a22dce-685b-4760-b3ee-62caa91fb046" providerId="ADAL" clId="{0155AF36-DEBC-4CCB-A865-A59CEEB4C674}" dt="2024-03-22T04:14:14.157" v="657" actId="14100"/>
        <pc:sldMkLst>
          <pc:docMk/>
          <pc:sldMk cId="2461783870" sldId="462"/>
        </pc:sldMkLst>
        <pc:spChg chg="add mod">
          <ac:chgData name="Herbert Xin" userId="e9a22dce-685b-4760-b3ee-62caa91fb046" providerId="ADAL" clId="{0155AF36-DEBC-4CCB-A865-A59CEEB4C674}" dt="2024-03-22T04:14:14.157" v="657" actId="14100"/>
          <ac:spMkLst>
            <pc:docMk/>
            <pc:sldMk cId="2461783870" sldId="462"/>
            <ac:spMk id="3" creationId="{0E38B7C3-9602-ECBC-560B-8A9A8685B30B}"/>
          </ac:spMkLst>
        </pc:spChg>
        <pc:spChg chg="mod">
          <ac:chgData name="Herbert Xin" userId="e9a22dce-685b-4760-b3ee-62caa91fb046" providerId="ADAL" clId="{0155AF36-DEBC-4CCB-A865-A59CEEB4C674}" dt="2024-03-22T04:13:05.628" v="641" actId="20577"/>
          <ac:spMkLst>
            <pc:docMk/>
            <pc:sldMk cId="2461783870" sldId="462"/>
            <ac:spMk id="10" creationId="{95F1808B-23B7-103C-38C3-6043145275AB}"/>
          </ac:spMkLst>
        </pc:spChg>
      </pc:sldChg>
      <pc:sldChg chg="addSp delSp modSp add mod">
        <pc:chgData name="Herbert Xin" userId="e9a22dce-685b-4760-b3ee-62caa91fb046" providerId="ADAL" clId="{0155AF36-DEBC-4CCB-A865-A59CEEB4C674}" dt="2024-03-22T06:13:42.813" v="1864" actId="478"/>
        <pc:sldMkLst>
          <pc:docMk/>
          <pc:sldMk cId="3206114016" sldId="463"/>
        </pc:sldMkLst>
        <pc:spChg chg="mod">
          <ac:chgData name="Herbert Xin" userId="e9a22dce-685b-4760-b3ee-62caa91fb046" providerId="ADAL" clId="{0155AF36-DEBC-4CCB-A865-A59CEEB4C674}" dt="2024-03-22T04:19:41.205" v="763" actId="1076"/>
          <ac:spMkLst>
            <pc:docMk/>
            <pc:sldMk cId="3206114016" sldId="463"/>
            <ac:spMk id="3" creationId="{0E38B7C3-9602-ECBC-560B-8A9A8685B30B}"/>
          </ac:spMkLst>
        </pc:spChg>
        <pc:spChg chg="add mod">
          <ac:chgData name="Herbert Xin" userId="e9a22dce-685b-4760-b3ee-62caa91fb046" providerId="ADAL" clId="{0155AF36-DEBC-4CCB-A865-A59CEEB4C674}" dt="2024-03-22T04:15:11.994" v="675" actId="1076"/>
          <ac:spMkLst>
            <pc:docMk/>
            <pc:sldMk cId="3206114016" sldId="463"/>
            <ac:spMk id="4" creationId="{17A3515B-88FA-32BA-CEDB-CA66272C4929}"/>
          </ac:spMkLst>
        </pc:spChg>
        <pc:spChg chg="add del mod">
          <ac:chgData name="Herbert Xin" userId="e9a22dce-685b-4760-b3ee-62caa91fb046" providerId="ADAL" clId="{0155AF36-DEBC-4CCB-A865-A59CEEB4C674}" dt="2024-03-22T06:13:42.813" v="1864" actId="478"/>
          <ac:spMkLst>
            <pc:docMk/>
            <pc:sldMk cId="3206114016" sldId="463"/>
            <ac:spMk id="5" creationId="{929EE957-96D8-C94B-CB7D-8076DE55F2E8}"/>
          </ac:spMkLst>
        </pc:spChg>
        <pc:spChg chg="add del mod">
          <ac:chgData name="Herbert Xin" userId="e9a22dce-685b-4760-b3ee-62caa91fb046" providerId="ADAL" clId="{0155AF36-DEBC-4CCB-A865-A59CEEB4C674}" dt="2024-03-22T06:13:28.465" v="1858" actId="478"/>
          <ac:spMkLst>
            <pc:docMk/>
            <pc:sldMk cId="3206114016" sldId="463"/>
            <ac:spMk id="6" creationId="{57B9BE79-2C58-9B98-F0E2-09EAFEF31F87}"/>
          </ac:spMkLst>
        </pc:spChg>
        <pc:spChg chg="add del mod">
          <ac:chgData name="Herbert Xin" userId="e9a22dce-685b-4760-b3ee-62caa91fb046" providerId="ADAL" clId="{0155AF36-DEBC-4CCB-A865-A59CEEB4C674}" dt="2024-03-22T06:13:29.630" v="1859" actId="478"/>
          <ac:spMkLst>
            <pc:docMk/>
            <pc:sldMk cId="3206114016" sldId="463"/>
            <ac:spMk id="7" creationId="{DDF5E87F-1540-CEE3-24D6-B9AC9416BF46}"/>
          </ac:spMkLst>
        </pc:spChg>
        <pc:spChg chg="add del mod">
          <ac:chgData name="Herbert Xin" userId="e9a22dce-685b-4760-b3ee-62caa91fb046" providerId="ADAL" clId="{0155AF36-DEBC-4CCB-A865-A59CEEB4C674}" dt="2024-03-22T06:13:30.578" v="1860" actId="478"/>
          <ac:spMkLst>
            <pc:docMk/>
            <pc:sldMk cId="3206114016" sldId="463"/>
            <ac:spMk id="8" creationId="{A984B5CC-9DDD-5833-20F6-166465EF21B3}"/>
          </ac:spMkLst>
        </pc:spChg>
        <pc:spChg chg="add del mod">
          <ac:chgData name="Herbert Xin" userId="e9a22dce-685b-4760-b3ee-62caa91fb046" providerId="ADAL" clId="{0155AF36-DEBC-4CCB-A865-A59CEEB4C674}" dt="2024-03-22T06:13:32.102" v="1862" actId="478"/>
          <ac:spMkLst>
            <pc:docMk/>
            <pc:sldMk cId="3206114016" sldId="463"/>
            <ac:spMk id="9" creationId="{9DC44BBF-250C-5696-703E-02973CDB4DED}"/>
          </ac:spMkLst>
        </pc:spChg>
        <pc:cxnChg chg="add del mod">
          <ac:chgData name="Herbert Xin" userId="e9a22dce-685b-4760-b3ee-62caa91fb046" providerId="ADAL" clId="{0155AF36-DEBC-4CCB-A865-A59CEEB4C674}" dt="2024-03-22T06:13:31.164" v="1861" actId="478"/>
          <ac:cxnSpMkLst>
            <pc:docMk/>
            <pc:sldMk cId="3206114016" sldId="463"/>
            <ac:cxnSpMk id="12" creationId="{A59D2562-B9BB-2199-CB50-6EFDEE79AF19}"/>
          </ac:cxnSpMkLst>
        </pc:cxnChg>
      </pc:sldChg>
      <pc:sldChg chg="modSp add mod">
        <pc:chgData name="Herbert Xin" userId="e9a22dce-685b-4760-b3ee-62caa91fb046" providerId="ADAL" clId="{0155AF36-DEBC-4CCB-A865-A59CEEB4C674}" dt="2024-03-22T04:13:49.164" v="648" actId="113"/>
        <pc:sldMkLst>
          <pc:docMk/>
          <pc:sldMk cId="1520748902" sldId="464"/>
        </pc:sldMkLst>
        <pc:spChg chg="mod">
          <ac:chgData name="Herbert Xin" userId="e9a22dce-685b-4760-b3ee-62caa91fb046" providerId="ADAL" clId="{0155AF36-DEBC-4CCB-A865-A59CEEB4C674}" dt="2024-03-22T04:13:49.164" v="648" actId="113"/>
          <ac:spMkLst>
            <pc:docMk/>
            <pc:sldMk cId="1520748902" sldId="464"/>
            <ac:spMk id="3" creationId="{0E38B7C3-9602-ECBC-560B-8A9A8685B30B}"/>
          </ac:spMkLst>
        </pc:spChg>
      </pc:sldChg>
      <pc:sldChg chg="addSp delSp modSp add mod">
        <pc:chgData name="Herbert Xin" userId="e9a22dce-685b-4760-b3ee-62caa91fb046" providerId="ADAL" clId="{0155AF36-DEBC-4CCB-A865-A59CEEB4C674}" dt="2024-03-22T04:42:47.515" v="1008" actId="20577"/>
        <pc:sldMkLst>
          <pc:docMk/>
          <pc:sldMk cId="349837204" sldId="465"/>
        </pc:sldMkLst>
        <pc:spChg chg="mod">
          <ac:chgData name="Herbert Xin" userId="e9a22dce-685b-4760-b3ee-62caa91fb046" providerId="ADAL" clId="{0155AF36-DEBC-4CCB-A865-A59CEEB4C674}" dt="2024-03-22T04:42:47.515" v="1008" actId="20577"/>
          <ac:spMkLst>
            <pc:docMk/>
            <pc:sldMk cId="349837204" sldId="465"/>
            <ac:spMk id="3" creationId="{0E38B7C3-9602-ECBC-560B-8A9A8685B30B}"/>
          </ac:spMkLst>
        </pc:spChg>
        <pc:spChg chg="add mod">
          <ac:chgData name="Herbert Xin" userId="e9a22dce-685b-4760-b3ee-62caa91fb046" providerId="ADAL" clId="{0155AF36-DEBC-4CCB-A865-A59CEEB4C674}" dt="2024-03-22T04:26:09.859" v="864" actId="1076"/>
          <ac:spMkLst>
            <pc:docMk/>
            <pc:sldMk cId="349837204" sldId="465"/>
            <ac:spMk id="4" creationId="{5A150B9B-BD40-7687-94AB-0961222ABBC2}"/>
          </ac:spMkLst>
        </pc:spChg>
        <pc:spChg chg="add del mod">
          <ac:chgData name="Herbert Xin" userId="e9a22dce-685b-4760-b3ee-62caa91fb046" providerId="ADAL" clId="{0155AF36-DEBC-4CCB-A865-A59CEEB4C674}" dt="2024-03-22T04:29:43.714" v="944" actId="478"/>
          <ac:spMkLst>
            <pc:docMk/>
            <pc:sldMk cId="349837204" sldId="465"/>
            <ac:spMk id="5" creationId="{80EC3684-9E76-3D94-EF1D-09FF0683DB78}"/>
          </ac:spMkLst>
        </pc:spChg>
        <pc:spChg chg="add del mod">
          <ac:chgData name="Herbert Xin" userId="e9a22dce-685b-4760-b3ee-62caa91fb046" providerId="ADAL" clId="{0155AF36-DEBC-4CCB-A865-A59CEEB4C674}" dt="2024-03-22T04:29:45.100" v="945" actId="478"/>
          <ac:spMkLst>
            <pc:docMk/>
            <pc:sldMk cId="349837204" sldId="465"/>
            <ac:spMk id="6" creationId="{CBBDB741-C8A1-9B1E-FA31-541C2F750F1A}"/>
          </ac:spMkLst>
        </pc:spChg>
        <pc:cxnChg chg="add del mod">
          <ac:chgData name="Herbert Xin" userId="e9a22dce-685b-4760-b3ee-62caa91fb046" providerId="ADAL" clId="{0155AF36-DEBC-4CCB-A865-A59CEEB4C674}" dt="2024-03-22T04:29:42.614" v="943" actId="478"/>
          <ac:cxnSpMkLst>
            <pc:docMk/>
            <pc:sldMk cId="349837204" sldId="465"/>
            <ac:cxnSpMk id="8" creationId="{A3690D45-7C6B-4AB2-29BD-2954F367FE50}"/>
          </ac:cxnSpMkLst>
        </pc:cxnChg>
      </pc:sldChg>
      <pc:sldChg chg="delSp modSp add mod ord">
        <pc:chgData name="Herbert Xin" userId="e9a22dce-685b-4760-b3ee-62caa91fb046" providerId="ADAL" clId="{0155AF36-DEBC-4CCB-A865-A59CEEB4C674}" dt="2024-03-22T04:42:43.672" v="1004" actId="20577"/>
        <pc:sldMkLst>
          <pc:docMk/>
          <pc:sldMk cId="2000201010" sldId="466"/>
        </pc:sldMkLst>
        <pc:spChg chg="mod">
          <ac:chgData name="Herbert Xin" userId="e9a22dce-685b-4760-b3ee-62caa91fb046" providerId="ADAL" clId="{0155AF36-DEBC-4CCB-A865-A59CEEB4C674}" dt="2024-03-22T04:42:43.672" v="1004" actId="20577"/>
          <ac:spMkLst>
            <pc:docMk/>
            <pc:sldMk cId="2000201010" sldId="466"/>
            <ac:spMk id="3" creationId="{0E38B7C3-9602-ECBC-560B-8A9A8685B30B}"/>
          </ac:spMkLst>
        </pc:spChg>
        <pc:spChg chg="del">
          <ac:chgData name="Herbert Xin" userId="e9a22dce-685b-4760-b3ee-62caa91fb046" providerId="ADAL" clId="{0155AF36-DEBC-4CCB-A865-A59CEEB4C674}" dt="2024-03-22T04:25:23.304" v="861" actId="478"/>
          <ac:spMkLst>
            <pc:docMk/>
            <pc:sldMk cId="2000201010" sldId="466"/>
            <ac:spMk id="4" creationId="{5A150B9B-BD40-7687-94AB-0961222ABBC2}"/>
          </ac:spMkLst>
        </pc:spChg>
      </pc:sldChg>
      <pc:sldChg chg="modSp add mod">
        <pc:chgData name="Herbert Xin" userId="e9a22dce-685b-4760-b3ee-62caa91fb046" providerId="ADAL" clId="{0155AF36-DEBC-4CCB-A865-A59CEEB4C674}" dt="2024-03-22T04:42:45.787" v="1006" actId="20577"/>
        <pc:sldMkLst>
          <pc:docMk/>
          <pc:sldMk cId="1187185137" sldId="467"/>
        </pc:sldMkLst>
        <pc:spChg chg="mod">
          <ac:chgData name="Herbert Xin" userId="e9a22dce-685b-4760-b3ee-62caa91fb046" providerId="ADAL" clId="{0155AF36-DEBC-4CCB-A865-A59CEEB4C674}" dt="2024-03-22T04:42:45.787" v="1006" actId="20577"/>
          <ac:spMkLst>
            <pc:docMk/>
            <pc:sldMk cId="1187185137" sldId="467"/>
            <ac:spMk id="3" creationId="{0E38B7C3-9602-ECBC-560B-8A9A8685B30B}"/>
          </ac:spMkLst>
        </pc:spChg>
      </pc:sldChg>
      <pc:sldChg chg="delSp modSp add mod">
        <pc:chgData name="Herbert Xin" userId="e9a22dce-685b-4760-b3ee-62caa91fb046" providerId="ADAL" clId="{0155AF36-DEBC-4CCB-A865-A59CEEB4C674}" dt="2024-03-22T06:15:19.681" v="1909" actId="404"/>
        <pc:sldMkLst>
          <pc:docMk/>
          <pc:sldMk cId="226368599" sldId="468"/>
        </pc:sldMkLst>
        <pc:spChg chg="mod">
          <ac:chgData name="Herbert Xin" userId="e9a22dce-685b-4760-b3ee-62caa91fb046" providerId="ADAL" clId="{0155AF36-DEBC-4CCB-A865-A59CEEB4C674}" dt="2024-03-22T04:42:49.510" v="1010" actId="20577"/>
          <ac:spMkLst>
            <pc:docMk/>
            <pc:sldMk cId="226368599" sldId="468"/>
            <ac:spMk id="3" creationId="{0E38B7C3-9602-ECBC-560B-8A9A8685B30B}"/>
          </ac:spMkLst>
        </pc:spChg>
        <pc:spChg chg="mod">
          <ac:chgData name="Herbert Xin" userId="e9a22dce-685b-4760-b3ee-62caa91fb046" providerId="ADAL" clId="{0155AF36-DEBC-4CCB-A865-A59CEEB4C674}" dt="2024-03-22T06:15:19.681" v="1909" actId="404"/>
          <ac:spMkLst>
            <pc:docMk/>
            <pc:sldMk cId="226368599" sldId="468"/>
            <ac:spMk id="5" creationId="{80EC3684-9E76-3D94-EF1D-09FF0683DB78}"/>
          </ac:spMkLst>
        </pc:spChg>
        <pc:spChg chg="del">
          <ac:chgData name="Herbert Xin" userId="e9a22dce-685b-4760-b3ee-62caa91fb046" providerId="ADAL" clId="{0155AF36-DEBC-4CCB-A865-A59CEEB4C674}" dt="2024-03-22T04:32:21.864" v="947" actId="478"/>
          <ac:spMkLst>
            <pc:docMk/>
            <pc:sldMk cId="226368599" sldId="468"/>
            <ac:spMk id="6" creationId="{CBBDB741-C8A1-9B1E-FA31-541C2F750F1A}"/>
          </ac:spMkLst>
        </pc:spChg>
      </pc:sldChg>
      <pc:sldChg chg="modSp add mod">
        <pc:chgData name="Herbert Xin" userId="e9a22dce-685b-4760-b3ee-62caa91fb046" providerId="ADAL" clId="{0155AF36-DEBC-4CCB-A865-A59CEEB4C674}" dt="2024-03-22T06:15:15.899" v="1908" actId="404"/>
        <pc:sldMkLst>
          <pc:docMk/>
          <pc:sldMk cId="2899699811" sldId="469"/>
        </pc:sldMkLst>
        <pc:spChg chg="mod">
          <ac:chgData name="Herbert Xin" userId="e9a22dce-685b-4760-b3ee-62caa91fb046" providerId="ADAL" clId="{0155AF36-DEBC-4CCB-A865-A59CEEB4C674}" dt="2024-03-22T04:42:51.631" v="1012" actId="20577"/>
          <ac:spMkLst>
            <pc:docMk/>
            <pc:sldMk cId="2899699811" sldId="469"/>
            <ac:spMk id="3" creationId="{0E38B7C3-9602-ECBC-560B-8A9A8685B30B}"/>
          </ac:spMkLst>
        </pc:spChg>
        <pc:spChg chg="mod">
          <ac:chgData name="Herbert Xin" userId="e9a22dce-685b-4760-b3ee-62caa91fb046" providerId="ADAL" clId="{0155AF36-DEBC-4CCB-A865-A59CEEB4C674}" dt="2024-03-22T06:15:13.375" v="1907" actId="404"/>
          <ac:spMkLst>
            <pc:docMk/>
            <pc:sldMk cId="2899699811" sldId="469"/>
            <ac:spMk id="5" creationId="{80EC3684-9E76-3D94-EF1D-09FF0683DB78}"/>
          </ac:spMkLst>
        </pc:spChg>
        <pc:spChg chg="mod">
          <ac:chgData name="Herbert Xin" userId="e9a22dce-685b-4760-b3ee-62caa91fb046" providerId="ADAL" clId="{0155AF36-DEBC-4CCB-A865-A59CEEB4C674}" dt="2024-03-22T06:15:15.899" v="1908" actId="404"/>
          <ac:spMkLst>
            <pc:docMk/>
            <pc:sldMk cId="2899699811" sldId="469"/>
            <ac:spMk id="6" creationId="{CBBDB741-C8A1-9B1E-FA31-541C2F750F1A}"/>
          </ac:spMkLst>
        </pc:spChg>
      </pc:sldChg>
      <pc:sldChg chg="addSp modSp add mod">
        <pc:chgData name="Herbert Xin" userId="e9a22dce-685b-4760-b3ee-62caa91fb046" providerId="ADAL" clId="{0155AF36-DEBC-4CCB-A865-A59CEEB4C674}" dt="2024-03-22T04:43:56.222" v="1021" actId="255"/>
        <pc:sldMkLst>
          <pc:docMk/>
          <pc:sldMk cId="3616254854" sldId="470"/>
        </pc:sldMkLst>
        <pc:spChg chg="mod">
          <ac:chgData name="Herbert Xin" userId="e9a22dce-685b-4760-b3ee-62caa91fb046" providerId="ADAL" clId="{0155AF36-DEBC-4CCB-A865-A59CEEB4C674}" dt="2024-03-22T04:42:53.664" v="1014" actId="20577"/>
          <ac:spMkLst>
            <pc:docMk/>
            <pc:sldMk cId="3616254854" sldId="470"/>
            <ac:spMk id="3" creationId="{0E38B7C3-9602-ECBC-560B-8A9A8685B30B}"/>
          </ac:spMkLst>
        </pc:spChg>
        <pc:spChg chg="mod">
          <ac:chgData name="Herbert Xin" userId="e9a22dce-685b-4760-b3ee-62caa91fb046" providerId="ADAL" clId="{0155AF36-DEBC-4CCB-A865-A59CEEB4C674}" dt="2024-03-22T04:43:44.602" v="1018" actId="255"/>
          <ac:spMkLst>
            <pc:docMk/>
            <pc:sldMk cId="3616254854" sldId="470"/>
            <ac:spMk id="5" creationId="{80EC3684-9E76-3D94-EF1D-09FF0683DB78}"/>
          </ac:spMkLst>
        </pc:spChg>
        <pc:spChg chg="mod">
          <ac:chgData name="Herbert Xin" userId="e9a22dce-685b-4760-b3ee-62caa91fb046" providerId="ADAL" clId="{0155AF36-DEBC-4CCB-A865-A59CEEB4C674}" dt="2024-03-22T04:43:48.999" v="1019" actId="255"/>
          <ac:spMkLst>
            <pc:docMk/>
            <pc:sldMk cId="3616254854" sldId="470"/>
            <ac:spMk id="6" creationId="{CBBDB741-C8A1-9B1E-FA31-541C2F750F1A}"/>
          </ac:spMkLst>
        </pc:spChg>
        <pc:spChg chg="add mod">
          <ac:chgData name="Herbert Xin" userId="e9a22dce-685b-4760-b3ee-62caa91fb046" providerId="ADAL" clId="{0155AF36-DEBC-4CCB-A865-A59CEEB4C674}" dt="2024-03-22T04:43:56.222" v="1021" actId="255"/>
          <ac:spMkLst>
            <pc:docMk/>
            <pc:sldMk cId="3616254854" sldId="470"/>
            <ac:spMk id="7" creationId="{A0358AD5-E6CC-8DFC-406E-ECE5BE2FF2EF}"/>
          </ac:spMkLst>
        </pc:spChg>
      </pc:sldChg>
      <pc:sldChg chg="addSp delSp modSp add mod">
        <pc:chgData name="Herbert Xin" userId="e9a22dce-685b-4760-b3ee-62caa91fb046" providerId="ADAL" clId="{0155AF36-DEBC-4CCB-A865-A59CEEB4C674}" dt="2024-03-22T04:45:14.943" v="1030" actId="478"/>
        <pc:sldMkLst>
          <pc:docMk/>
          <pc:sldMk cId="2383890992" sldId="471"/>
        </pc:sldMkLst>
        <pc:spChg chg="mod">
          <ac:chgData name="Herbert Xin" userId="e9a22dce-685b-4760-b3ee-62caa91fb046" providerId="ADAL" clId="{0155AF36-DEBC-4CCB-A865-A59CEEB4C674}" dt="2024-03-22T04:42:31.020" v="1000" actId="20577"/>
          <ac:spMkLst>
            <pc:docMk/>
            <pc:sldMk cId="2383890992" sldId="471"/>
            <ac:spMk id="3" creationId="{0E38B7C3-9602-ECBC-560B-8A9A8685B30B}"/>
          </ac:spMkLst>
        </pc:spChg>
        <pc:spChg chg="add del mod">
          <ac:chgData name="Herbert Xin" userId="e9a22dce-685b-4760-b3ee-62caa91fb046" providerId="ADAL" clId="{0155AF36-DEBC-4CCB-A865-A59CEEB4C674}" dt="2024-03-22T04:45:13.027" v="1029" actId="478"/>
          <ac:spMkLst>
            <pc:docMk/>
            <pc:sldMk cId="2383890992" sldId="471"/>
            <ac:spMk id="4" creationId="{E4377D42-FA81-CF92-A0FC-85A2A93CDB5D}"/>
          </ac:spMkLst>
        </pc:spChg>
        <pc:spChg chg="add del mod">
          <ac:chgData name="Herbert Xin" userId="e9a22dce-685b-4760-b3ee-62caa91fb046" providerId="ADAL" clId="{0155AF36-DEBC-4CCB-A865-A59CEEB4C674}" dt="2024-03-22T04:45:13.027" v="1029" actId="478"/>
          <ac:spMkLst>
            <pc:docMk/>
            <pc:sldMk cId="2383890992" sldId="471"/>
            <ac:spMk id="5" creationId="{522E90B2-8B82-EE50-169F-29910A3C2B6E}"/>
          </ac:spMkLst>
        </pc:spChg>
        <pc:spChg chg="add del mod">
          <ac:chgData name="Herbert Xin" userId="e9a22dce-685b-4760-b3ee-62caa91fb046" providerId="ADAL" clId="{0155AF36-DEBC-4CCB-A865-A59CEEB4C674}" dt="2024-03-22T04:45:14.943" v="1030" actId="478"/>
          <ac:spMkLst>
            <pc:docMk/>
            <pc:sldMk cId="2383890992" sldId="471"/>
            <ac:spMk id="6" creationId="{30A3DD8F-1BDE-1237-AB0A-839849B94D78}"/>
          </ac:spMkLst>
        </pc:spChg>
      </pc:sldChg>
      <pc:sldChg chg="addSp delSp modSp add mod">
        <pc:chgData name="Herbert Xin" userId="e9a22dce-685b-4760-b3ee-62caa91fb046" providerId="ADAL" clId="{0155AF36-DEBC-4CCB-A865-A59CEEB4C674}" dt="2024-03-22T04:47:33.489" v="1128" actId="478"/>
        <pc:sldMkLst>
          <pc:docMk/>
          <pc:sldMk cId="2784439777" sldId="472"/>
        </pc:sldMkLst>
        <pc:spChg chg="add del mod">
          <ac:chgData name="Herbert Xin" userId="e9a22dce-685b-4760-b3ee-62caa91fb046" providerId="ADAL" clId="{0155AF36-DEBC-4CCB-A865-A59CEEB4C674}" dt="2024-03-22T04:47:33.489" v="1128" actId="478"/>
          <ac:spMkLst>
            <pc:docMk/>
            <pc:sldMk cId="2784439777" sldId="472"/>
            <ac:spMk id="7" creationId="{BA71117A-AA8D-FDD4-9BFC-B604017C8463}"/>
          </ac:spMkLst>
        </pc:spChg>
      </pc:sldChg>
      <pc:sldChg chg="modSp add mod">
        <pc:chgData name="Herbert Xin" userId="e9a22dce-685b-4760-b3ee-62caa91fb046" providerId="ADAL" clId="{0155AF36-DEBC-4CCB-A865-A59CEEB4C674}" dt="2024-03-22T04:45:32.271" v="1032" actId="13926"/>
        <pc:sldMkLst>
          <pc:docMk/>
          <pc:sldMk cId="2317927475" sldId="473"/>
        </pc:sldMkLst>
        <pc:spChg chg="mod">
          <ac:chgData name="Herbert Xin" userId="e9a22dce-685b-4760-b3ee-62caa91fb046" providerId="ADAL" clId="{0155AF36-DEBC-4CCB-A865-A59CEEB4C674}" dt="2024-03-22T04:45:32.271" v="1032" actId="13926"/>
          <ac:spMkLst>
            <pc:docMk/>
            <pc:sldMk cId="2317927475" sldId="473"/>
            <ac:spMk id="3" creationId="{0E38B7C3-9602-ECBC-560B-8A9A8685B30B}"/>
          </ac:spMkLst>
        </pc:spChg>
      </pc:sldChg>
      <pc:sldChg chg="addSp delSp modSp add mod">
        <pc:chgData name="Herbert Xin" userId="e9a22dce-685b-4760-b3ee-62caa91fb046" providerId="ADAL" clId="{0155AF36-DEBC-4CCB-A865-A59CEEB4C674}" dt="2024-03-22T04:49:39.740" v="1165" actId="478"/>
        <pc:sldMkLst>
          <pc:docMk/>
          <pc:sldMk cId="947729446" sldId="474"/>
        </pc:sldMkLst>
        <pc:spChg chg="add del mod">
          <ac:chgData name="Herbert Xin" userId="e9a22dce-685b-4760-b3ee-62caa91fb046" providerId="ADAL" clId="{0155AF36-DEBC-4CCB-A865-A59CEEB4C674}" dt="2024-03-22T04:49:38.654" v="1164" actId="478"/>
          <ac:spMkLst>
            <pc:docMk/>
            <pc:sldMk cId="947729446" sldId="474"/>
            <ac:spMk id="8" creationId="{56971245-2B03-4F07-D4C5-87FA6E4A2E8D}"/>
          </ac:spMkLst>
        </pc:spChg>
        <pc:cxnChg chg="add del mod">
          <ac:chgData name="Herbert Xin" userId="e9a22dce-685b-4760-b3ee-62caa91fb046" providerId="ADAL" clId="{0155AF36-DEBC-4CCB-A865-A59CEEB4C674}" dt="2024-03-22T04:49:39.740" v="1165" actId="478"/>
          <ac:cxnSpMkLst>
            <pc:docMk/>
            <pc:sldMk cId="947729446" sldId="474"/>
            <ac:cxnSpMk id="11" creationId="{0D8889A5-F054-5245-C8B5-1A4A318FD7C2}"/>
          </ac:cxnSpMkLst>
        </pc:cxnChg>
      </pc:sldChg>
      <pc:sldChg chg="modSp add mod">
        <pc:chgData name="Herbert Xin" userId="e9a22dce-685b-4760-b3ee-62caa91fb046" providerId="ADAL" clId="{0155AF36-DEBC-4CCB-A865-A59CEEB4C674}" dt="2024-03-22T04:50:03.261" v="1171" actId="114"/>
        <pc:sldMkLst>
          <pc:docMk/>
          <pc:sldMk cId="1469428825" sldId="475"/>
        </pc:sldMkLst>
        <pc:spChg chg="mod">
          <ac:chgData name="Herbert Xin" userId="e9a22dce-685b-4760-b3ee-62caa91fb046" providerId="ADAL" clId="{0155AF36-DEBC-4CCB-A865-A59CEEB4C674}" dt="2024-03-22T04:50:03.261" v="1171" actId="114"/>
          <ac:spMkLst>
            <pc:docMk/>
            <pc:sldMk cId="1469428825" sldId="475"/>
            <ac:spMk id="3" creationId="{0E38B7C3-9602-ECBC-560B-8A9A8685B30B}"/>
          </ac:spMkLst>
        </pc:spChg>
      </pc:sldChg>
      <pc:sldChg chg="addSp modSp add mod ord">
        <pc:chgData name="Herbert Xin" userId="e9a22dce-685b-4760-b3ee-62caa91fb046" providerId="ADAL" clId="{0155AF36-DEBC-4CCB-A865-A59CEEB4C674}" dt="2024-03-22T04:56:15.614" v="1455" actId="20577"/>
        <pc:sldMkLst>
          <pc:docMk/>
          <pc:sldMk cId="806758304" sldId="476"/>
        </pc:sldMkLst>
        <pc:spChg chg="mod">
          <ac:chgData name="Herbert Xin" userId="e9a22dce-685b-4760-b3ee-62caa91fb046" providerId="ADAL" clId="{0155AF36-DEBC-4CCB-A865-A59CEEB4C674}" dt="2024-03-22T04:53:56.796" v="1415" actId="20577"/>
          <ac:spMkLst>
            <pc:docMk/>
            <pc:sldMk cId="806758304" sldId="476"/>
            <ac:spMk id="3" creationId="{0E38B7C3-9602-ECBC-560B-8A9A8685B30B}"/>
          </ac:spMkLst>
        </pc:spChg>
        <pc:spChg chg="add mod">
          <ac:chgData name="Herbert Xin" userId="e9a22dce-685b-4760-b3ee-62caa91fb046" providerId="ADAL" clId="{0155AF36-DEBC-4CCB-A865-A59CEEB4C674}" dt="2024-03-22T04:56:15.614" v="1455" actId="20577"/>
          <ac:spMkLst>
            <pc:docMk/>
            <pc:sldMk cId="806758304" sldId="476"/>
            <ac:spMk id="4" creationId="{78B5B018-5F9C-8D2B-ED72-7C71A7F460C0}"/>
          </ac:spMkLst>
        </pc:spChg>
      </pc:sldChg>
      <pc:sldChg chg="addSp delSp modSp add mod">
        <pc:chgData name="Herbert Xin" userId="e9a22dce-685b-4760-b3ee-62caa91fb046" providerId="ADAL" clId="{0155AF36-DEBC-4CCB-A865-A59CEEB4C674}" dt="2024-03-22T04:57:54.450" v="1512" actId="478"/>
        <pc:sldMkLst>
          <pc:docMk/>
          <pc:sldMk cId="1616808767" sldId="477"/>
        </pc:sldMkLst>
        <pc:spChg chg="add mod">
          <ac:chgData name="Herbert Xin" userId="e9a22dce-685b-4760-b3ee-62caa91fb046" providerId="ADAL" clId="{0155AF36-DEBC-4CCB-A865-A59CEEB4C674}" dt="2024-03-22T04:57:20.306" v="1491" actId="20577"/>
          <ac:spMkLst>
            <pc:docMk/>
            <pc:sldMk cId="1616808767" sldId="477"/>
            <ac:spMk id="5" creationId="{3C88F748-5CC8-1115-6FCC-C7F6F81BA6C9}"/>
          </ac:spMkLst>
        </pc:spChg>
        <pc:spChg chg="add del mod">
          <ac:chgData name="Herbert Xin" userId="e9a22dce-685b-4760-b3ee-62caa91fb046" providerId="ADAL" clId="{0155AF36-DEBC-4CCB-A865-A59CEEB4C674}" dt="2024-03-22T04:57:54.450" v="1512" actId="478"/>
          <ac:spMkLst>
            <pc:docMk/>
            <pc:sldMk cId="1616808767" sldId="477"/>
            <ac:spMk id="6" creationId="{2D988A37-094A-A25A-D293-673D776B5656}"/>
          </ac:spMkLst>
        </pc:spChg>
      </pc:sldChg>
      <pc:sldChg chg="addSp modSp add mod">
        <pc:chgData name="Herbert Xin" userId="e9a22dce-685b-4760-b3ee-62caa91fb046" providerId="ADAL" clId="{0155AF36-DEBC-4CCB-A865-A59CEEB4C674}" dt="2024-03-22T05:00:54.956" v="1563" actId="208"/>
        <pc:sldMkLst>
          <pc:docMk/>
          <pc:sldMk cId="2342419274" sldId="478"/>
        </pc:sldMkLst>
        <pc:spChg chg="mod">
          <ac:chgData name="Herbert Xin" userId="e9a22dce-685b-4760-b3ee-62caa91fb046" providerId="ADAL" clId="{0155AF36-DEBC-4CCB-A865-A59CEEB4C674}" dt="2024-03-22T05:00:47.415" v="1562" actId="2085"/>
          <ac:spMkLst>
            <pc:docMk/>
            <pc:sldMk cId="2342419274" sldId="478"/>
            <ac:spMk id="6" creationId="{2D988A37-094A-A25A-D293-673D776B5656}"/>
          </ac:spMkLst>
        </pc:spChg>
        <pc:spChg chg="add mod">
          <ac:chgData name="Herbert Xin" userId="e9a22dce-685b-4760-b3ee-62caa91fb046" providerId="ADAL" clId="{0155AF36-DEBC-4CCB-A865-A59CEEB4C674}" dt="2024-03-22T05:00:54.956" v="1563" actId="208"/>
          <ac:spMkLst>
            <pc:docMk/>
            <pc:sldMk cId="2342419274" sldId="478"/>
            <ac:spMk id="7" creationId="{3E9B6959-A048-F3A6-50E1-E80A531E8ABF}"/>
          </ac:spMkLst>
        </pc:spChg>
      </pc:sldChg>
      <pc:sldChg chg="modSp add mod">
        <pc:chgData name="Herbert Xin" userId="e9a22dce-685b-4760-b3ee-62caa91fb046" providerId="ADAL" clId="{0155AF36-DEBC-4CCB-A865-A59CEEB4C674}" dt="2024-03-22T04:58:58.525" v="1540" actId="20577"/>
        <pc:sldMkLst>
          <pc:docMk/>
          <pc:sldMk cId="473469787" sldId="479"/>
        </pc:sldMkLst>
        <pc:spChg chg="mod">
          <ac:chgData name="Herbert Xin" userId="e9a22dce-685b-4760-b3ee-62caa91fb046" providerId="ADAL" clId="{0155AF36-DEBC-4CCB-A865-A59CEEB4C674}" dt="2024-03-22T04:58:58.525" v="1540" actId="20577"/>
          <ac:spMkLst>
            <pc:docMk/>
            <pc:sldMk cId="473469787" sldId="479"/>
            <ac:spMk id="6" creationId="{2D988A37-094A-A25A-D293-673D776B5656}"/>
          </ac:spMkLst>
        </pc:spChg>
      </pc:sldChg>
      <pc:sldChg chg="delSp add mod ord">
        <pc:chgData name="Herbert Xin" userId="e9a22dce-685b-4760-b3ee-62caa91fb046" providerId="ADAL" clId="{0155AF36-DEBC-4CCB-A865-A59CEEB4C674}" dt="2024-03-22T05:00:25.472" v="1560"/>
        <pc:sldMkLst>
          <pc:docMk/>
          <pc:sldMk cId="3413246653" sldId="480"/>
        </pc:sldMkLst>
        <pc:spChg chg="del">
          <ac:chgData name="Herbert Xin" userId="e9a22dce-685b-4760-b3ee-62caa91fb046" providerId="ADAL" clId="{0155AF36-DEBC-4CCB-A865-A59CEEB4C674}" dt="2024-03-22T05:00:23.835" v="1558" actId="478"/>
          <ac:spMkLst>
            <pc:docMk/>
            <pc:sldMk cId="3413246653" sldId="480"/>
            <ac:spMk id="7" creationId="{3E9B6959-A048-F3A6-50E1-E80A531E8ABF}"/>
          </ac:spMkLst>
        </pc:spChg>
      </pc:sldChg>
      <pc:sldChg chg="modSp add mod">
        <pc:chgData name="Herbert Xin" userId="e9a22dce-685b-4760-b3ee-62caa91fb046" providerId="ADAL" clId="{0155AF36-DEBC-4CCB-A865-A59CEEB4C674}" dt="2024-03-22T05:02:54.706" v="1568" actId="20577"/>
        <pc:sldMkLst>
          <pc:docMk/>
          <pc:sldMk cId="2024985544" sldId="481"/>
        </pc:sldMkLst>
        <pc:spChg chg="mod">
          <ac:chgData name="Herbert Xin" userId="e9a22dce-685b-4760-b3ee-62caa91fb046" providerId="ADAL" clId="{0155AF36-DEBC-4CCB-A865-A59CEEB4C674}" dt="2024-03-22T05:02:40.086" v="1566" actId="20577"/>
          <ac:spMkLst>
            <pc:docMk/>
            <pc:sldMk cId="2024985544" sldId="481"/>
            <ac:spMk id="2" creationId="{3A29D937-09CA-0A51-75C3-4C5229EE4136}"/>
          </ac:spMkLst>
        </pc:spChg>
        <pc:spChg chg="mod">
          <ac:chgData name="Herbert Xin" userId="e9a22dce-685b-4760-b3ee-62caa91fb046" providerId="ADAL" clId="{0155AF36-DEBC-4CCB-A865-A59CEEB4C674}" dt="2024-03-22T05:02:54.706" v="1568" actId="20577"/>
          <ac:spMkLst>
            <pc:docMk/>
            <pc:sldMk cId="2024985544" sldId="481"/>
            <ac:spMk id="10" creationId="{95F1808B-23B7-103C-38C3-6043145275AB}"/>
          </ac:spMkLst>
        </pc:spChg>
      </pc:sldChg>
      <pc:sldChg chg="modSp add mod modTransition">
        <pc:chgData name="Herbert Xin" userId="e9a22dce-685b-4760-b3ee-62caa91fb046" providerId="ADAL" clId="{0155AF36-DEBC-4CCB-A865-A59CEEB4C674}" dt="2024-03-22T05:04:47.614" v="1571" actId="13926"/>
        <pc:sldMkLst>
          <pc:docMk/>
          <pc:sldMk cId="3154835792" sldId="482"/>
        </pc:sldMkLst>
        <pc:spChg chg="mod">
          <ac:chgData name="Herbert Xin" userId="e9a22dce-685b-4760-b3ee-62caa91fb046" providerId="ADAL" clId="{0155AF36-DEBC-4CCB-A865-A59CEEB4C674}" dt="2024-03-22T05:04:47.614" v="1571" actId="13926"/>
          <ac:spMkLst>
            <pc:docMk/>
            <pc:sldMk cId="3154835792" sldId="482"/>
            <ac:spMk id="10" creationId="{95F1808B-23B7-103C-38C3-6043145275AB}"/>
          </ac:spMkLst>
        </pc:spChg>
      </pc:sldChg>
      <pc:sldChg chg="addSp delSp modSp add mod">
        <pc:chgData name="Herbert Xin" userId="e9a22dce-685b-4760-b3ee-62caa91fb046" providerId="ADAL" clId="{0155AF36-DEBC-4CCB-A865-A59CEEB4C674}" dt="2024-03-22T05:51:15.972" v="1631" actId="27918"/>
        <pc:sldMkLst>
          <pc:docMk/>
          <pc:sldMk cId="1976712059" sldId="483"/>
        </pc:sldMkLst>
        <pc:graphicFrameChg chg="add del mod">
          <ac:chgData name="Herbert Xin" userId="e9a22dce-685b-4760-b3ee-62caa91fb046" providerId="ADAL" clId="{0155AF36-DEBC-4CCB-A865-A59CEEB4C674}" dt="2024-03-22T05:46:54.409" v="1581" actId="478"/>
          <ac:graphicFrameMkLst>
            <pc:docMk/>
            <pc:sldMk cId="1976712059" sldId="483"/>
            <ac:graphicFrameMk id="3" creationId="{6A7948A2-14D0-85C9-B2D7-52CB54EAD7A4}"/>
          </ac:graphicFrameMkLst>
        </pc:graphicFrameChg>
        <pc:graphicFrameChg chg="add mod">
          <ac:chgData name="Herbert Xin" userId="e9a22dce-685b-4760-b3ee-62caa91fb046" providerId="ADAL" clId="{0155AF36-DEBC-4CCB-A865-A59CEEB4C674}" dt="2024-03-22T05:50:26.891" v="1629" actId="692"/>
          <ac:graphicFrameMkLst>
            <pc:docMk/>
            <pc:sldMk cId="1976712059" sldId="483"/>
            <ac:graphicFrameMk id="4" creationId="{6A7948A2-14D0-85C9-B2D7-52CB54EAD7A4}"/>
          </ac:graphicFrameMkLst>
        </pc:graphicFrameChg>
      </pc:sldChg>
      <pc:sldChg chg="addSp delSp modSp add mod">
        <pc:chgData name="Herbert Xin" userId="e9a22dce-685b-4760-b3ee-62caa91fb046" providerId="ADAL" clId="{0155AF36-DEBC-4CCB-A865-A59CEEB4C674}" dt="2024-03-22T05:57:54.144" v="1656" actId="27918"/>
        <pc:sldMkLst>
          <pc:docMk/>
          <pc:sldMk cId="3246997453" sldId="484"/>
        </pc:sldMkLst>
        <pc:graphicFrameChg chg="add mod">
          <ac:chgData name="Herbert Xin" userId="e9a22dce-685b-4760-b3ee-62caa91fb046" providerId="ADAL" clId="{0155AF36-DEBC-4CCB-A865-A59CEEB4C674}" dt="2024-03-22T05:56:39.566" v="1644" actId="692"/>
          <ac:graphicFrameMkLst>
            <pc:docMk/>
            <pc:sldMk cId="3246997453" sldId="484"/>
            <ac:graphicFrameMk id="3" creationId="{AFE7AD7A-0735-0342-D49D-854D1CEB2EA8}"/>
          </ac:graphicFrameMkLst>
        </pc:graphicFrameChg>
        <pc:graphicFrameChg chg="del">
          <ac:chgData name="Herbert Xin" userId="e9a22dce-685b-4760-b3ee-62caa91fb046" providerId="ADAL" clId="{0155AF36-DEBC-4CCB-A865-A59CEEB4C674}" dt="2024-03-22T05:55:47.964" v="1633" actId="478"/>
          <ac:graphicFrameMkLst>
            <pc:docMk/>
            <pc:sldMk cId="3246997453" sldId="484"/>
            <ac:graphicFrameMk id="4" creationId="{6A7948A2-14D0-85C9-B2D7-52CB54EAD7A4}"/>
          </ac:graphicFrameMkLst>
        </pc:graphicFrameChg>
      </pc:sldChg>
      <pc:sldChg chg="new del">
        <pc:chgData name="Herbert Xin" userId="e9a22dce-685b-4760-b3ee-62caa91fb046" providerId="ADAL" clId="{0155AF36-DEBC-4CCB-A865-A59CEEB4C674}" dt="2024-03-22T05:49:11.197" v="1608" actId="680"/>
        <pc:sldMkLst>
          <pc:docMk/>
          <pc:sldMk cId="3463805553" sldId="484"/>
        </pc:sldMkLst>
      </pc:sldChg>
      <pc:sldChg chg="new del">
        <pc:chgData name="Herbert Xin" userId="e9a22dce-685b-4760-b3ee-62caa91fb046" providerId="ADAL" clId="{0155AF36-DEBC-4CCB-A865-A59CEEB4C674}" dt="2024-03-22T05:49:10.886" v="1607" actId="680"/>
        <pc:sldMkLst>
          <pc:docMk/>
          <pc:sldMk cId="530441428" sldId="485"/>
        </pc:sldMkLst>
      </pc:sldChg>
      <pc:sldChg chg="addSp modSp add mod">
        <pc:chgData name="Herbert Xin" userId="e9a22dce-685b-4760-b3ee-62caa91fb046" providerId="ADAL" clId="{0155AF36-DEBC-4CCB-A865-A59CEEB4C674}" dt="2024-03-22T06:03:08.599" v="1679" actId="207"/>
        <pc:sldMkLst>
          <pc:docMk/>
          <pc:sldMk cId="3400846372" sldId="485"/>
        </pc:sldMkLst>
        <pc:spChg chg="mod">
          <ac:chgData name="Herbert Xin" userId="e9a22dce-685b-4760-b3ee-62caa91fb046" providerId="ADAL" clId="{0155AF36-DEBC-4CCB-A865-A59CEEB4C674}" dt="2024-03-22T06:03:08.599" v="1679" actId="207"/>
          <ac:spMkLst>
            <pc:docMk/>
            <pc:sldMk cId="3400846372" sldId="485"/>
            <ac:spMk id="10" creationId="{95F1808B-23B7-103C-38C3-6043145275AB}"/>
          </ac:spMkLst>
        </pc:spChg>
        <pc:graphicFrameChg chg="mod">
          <ac:chgData name="Herbert Xin" userId="e9a22dce-685b-4760-b3ee-62caa91fb046" providerId="ADAL" clId="{0155AF36-DEBC-4CCB-A865-A59CEEB4C674}" dt="2024-03-22T06:02:58.479" v="1678" actId="1076"/>
          <ac:graphicFrameMkLst>
            <pc:docMk/>
            <pc:sldMk cId="3400846372" sldId="485"/>
            <ac:graphicFrameMk id="3" creationId="{AFE7AD7A-0735-0342-D49D-854D1CEB2EA8}"/>
          </ac:graphicFrameMkLst>
        </pc:graphicFrameChg>
        <pc:graphicFrameChg chg="add mod">
          <ac:chgData name="Herbert Xin" userId="e9a22dce-685b-4760-b3ee-62caa91fb046" providerId="ADAL" clId="{0155AF36-DEBC-4CCB-A865-A59CEEB4C674}" dt="2024-03-22T06:02:54.585" v="1677" actId="1076"/>
          <ac:graphicFrameMkLst>
            <pc:docMk/>
            <pc:sldMk cId="3400846372" sldId="485"/>
            <ac:graphicFrameMk id="4" creationId="{C9D46A9B-A641-6144-AD29-6FA840CADFFD}"/>
          </ac:graphicFrameMkLst>
        </pc:graphicFrameChg>
      </pc:sldChg>
      <pc:sldChg chg="addSp modSp add mod">
        <pc:chgData name="Herbert Xin" userId="e9a22dce-685b-4760-b3ee-62caa91fb046" providerId="ADAL" clId="{0155AF36-DEBC-4CCB-A865-A59CEEB4C674}" dt="2024-03-22T06:05:50.994" v="1830" actId="2710"/>
        <pc:sldMkLst>
          <pc:docMk/>
          <pc:sldMk cId="3636461354" sldId="486"/>
        </pc:sldMkLst>
        <pc:spChg chg="add mod">
          <ac:chgData name="Herbert Xin" userId="e9a22dce-685b-4760-b3ee-62caa91fb046" providerId="ADAL" clId="{0155AF36-DEBC-4CCB-A865-A59CEEB4C674}" dt="2024-03-22T06:05:50.994" v="1830" actId="2710"/>
          <ac:spMkLst>
            <pc:docMk/>
            <pc:sldMk cId="3636461354" sldId="486"/>
            <ac:spMk id="3" creationId="{47CBB52E-F5FD-43AD-2B32-C3EFD9A32863}"/>
          </ac:spMkLst>
        </pc:spChg>
      </pc:sldChg>
      <pc:sldChg chg="modSp new del mod">
        <pc:chgData name="Herbert Xin" userId="e9a22dce-685b-4760-b3ee-62caa91fb046" providerId="ADAL" clId="{0155AF36-DEBC-4CCB-A865-A59CEEB4C674}" dt="2024-03-22T06:11:06.779" v="1841" actId="47"/>
        <pc:sldMkLst>
          <pc:docMk/>
          <pc:sldMk cId="1910922449" sldId="487"/>
        </pc:sldMkLst>
        <pc:spChg chg="mod">
          <ac:chgData name="Herbert Xin" userId="e9a22dce-685b-4760-b3ee-62caa91fb046" providerId="ADAL" clId="{0155AF36-DEBC-4CCB-A865-A59CEEB4C674}" dt="2024-03-22T06:11:05.101" v="1840" actId="20577"/>
          <ac:spMkLst>
            <pc:docMk/>
            <pc:sldMk cId="1910922449" sldId="487"/>
            <ac:spMk id="2" creationId="{744E7630-E4A8-38B9-89DA-895730BA5ECB}"/>
          </ac:spMkLst>
        </pc:spChg>
      </pc:sldChg>
      <pc:sldChg chg="delSp modSp new mod">
        <pc:chgData name="Herbert Xin" userId="e9a22dce-685b-4760-b3ee-62caa91fb046" providerId="ADAL" clId="{0155AF36-DEBC-4CCB-A865-A59CEEB4C674}" dt="2024-03-22T06:11:28.581" v="1855" actId="478"/>
        <pc:sldMkLst>
          <pc:docMk/>
          <pc:sldMk cId="2019771179" sldId="487"/>
        </pc:sldMkLst>
        <pc:spChg chg="mod">
          <ac:chgData name="Herbert Xin" userId="e9a22dce-685b-4760-b3ee-62caa91fb046" providerId="ADAL" clId="{0155AF36-DEBC-4CCB-A865-A59CEEB4C674}" dt="2024-03-22T06:11:24.577" v="1852" actId="20577"/>
          <ac:spMkLst>
            <pc:docMk/>
            <pc:sldMk cId="2019771179" sldId="487"/>
            <ac:spMk id="2" creationId="{67CE31AB-86CD-D9A8-7A20-9087F445738F}"/>
          </ac:spMkLst>
        </pc:spChg>
        <pc:spChg chg="del">
          <ac:chgData name="Herbert Xin" userId="e9a22dce-685b-4760-b3ee-62caa91fb046" providerId="ADAL" clId="{0155AF36-DEBC-4CCB-A865-A59CEEB4C674}" dt="2024-03-22T06:11:26.800" v="1853" actId="478"/>
          <ac:spMkLst>
            <pc:docMk/>
            <pc:sldMk cId="2019771179" sldId="487"/>
            <ac:spMk id="3" creationId="{A2EFE7EE-D372-A76A-BF31-64D931DFCD29}"/>
          </ac:spMkLst>
        </pc:spChg>
        <pc:spChg chg="del">
          <ac:chgData name="Herbert Xin" userId="e9a22dce-685b-4760-b3ee-62caa91fb046" providerId="ADAL" clId="{0155AF36-DEBC-4CCB-A865-A59CEEB4C674}" dt="2024-03-22T06:11:27.661" v="1854" actId="478"/>
          <ac:spMkLst>
            <pc:docMk/>
            <pc:sldMk cId="2019771179" sldId="487"/>
            <ac:spMk id="4" creationId="{3DD05C5C-FEAE-998A-086E-73001E967E5C}"/>
          </ac:spMkLst>
        </pc:spChg>
        <pc:spChg chg="del">
          <ac:chgData name="Herbert Xin" userId="e9a22dce-685b-4760-b3ee-62caa91fb046" providerId="ADAL" clId="{0155AF36-DEBC-4CCB-A865-A59CEEB4C674}" dt="2024-03-22T06:11:28.581" v="1855" actId="478"/>
          <ac:spMkLst>
            <pc:docMk/>
            <pc:sldMk cId="2019771179" sldId="487"/>
            <ac:spMk id="5" creationId="{133DB723-991C-6CF3-1997-8973C54DC383}"/>
          </ac:spMkLst>
        </pc:spChg>
      </pc:sldChg>
      <pc:sldChg chg="delSp modSp add mod">
        <pc:chgData name="Herbert Xin" userId="e9a22dce-685b-4760-b3ee-62caa91fb046" providerId="ADAL" clId="{0155AF36-DEBC-4CCB-A865-A59CEEB4C674}" dt="2024-03-22T06:13:49.018" v="1869" actId="478"/>
        <pc:sldMkLst>
          <pc:docMk/>
          <pc:sldMk cId="3574140199" sldId="488"/>
        </pc:sldMkLst>
        <pc:spChg chg="del">
          <ac:chgData name="Herbert Xin" userId="e9a22dce-685b-4760-b3ee-62caa91fb046" providerId="ADAL" clId="{0155AF36-DEBC-4CCB-A865-A59CEEB4C674}" dt="2024-03-22T06:13:45.395" v="1865" actId="478"/>
          <ac:spMkLst>
            <pc:docMk/>
            <pc:sldMk cId="3574140199" sldId="488"/>
            <ac:spMk id="7" creationId="{DDF5E87F-1540-CEE3-24D6-B9AC9416BF46}"/>
          </ac:spMkLst>
        </pc:spChg>
        <pc:spChg chg="del">
          <ac:chgData name="Herbert Xin" userId="e9a22dce-685b-4760-b3ee-62caa91fb046" providerId="ADAL" clId="{0155AF36-DEBC-4CCB-A865-A59CEEB4C674}" dt="2024-03-22T06:13:47.278" v="1867" actId="478"/>
          <ac:spMkLst>
            <pc:docMk/>
            <pc:sldMk cId="3574140199" sldId="488"/>
            <ac:spMk id="8" creationId="{A984B5CC-9DDD-5833-20F6-166465EF21B3}"/>
          </ac:spMkLst>
        </pc:spChg>
        <pc:spChg chg="del mod">
          <ac:chgData name="Herbert Xin" userId="e9a22dce-685b-4760-b3ee-62caa91fb046" providerId="ADAL" clId="{0155AF36-DEBC-4CCB-A865-A59CEEB4C674}" dt="2024-03-22T06:13:49.018" v="1869" actId="478"/>
          <ac:spMkLst>
            <pc:docMk/>
            <pc:sldMk cId="3574140199" sldId="488"/>
            <ac:spMk id="9" creationId="{9DC44BBF-250C-5696-703E-02973CDB4DED}"/>
          </ac:spMkLst>
        </pc:spChg>
        <pc:cxnChg chg="del mod">
          <ac:chgData name="Herbert Xin" userId="e9a22dce-685b-4760-b3ee-62caa91fb046" providerId="ADAL" clId="{0155AF36-DEBC-4CCB-A865-A59CEEB4C674}" dt="2024-03-22T06:13:46.340" v="1866" actId="478"/>
          <ac:cxnSpMkLst>
            <pc:docMk/>
            <pc:sldMk cId="3574140199" sldId="488"/>
            <ac:cxnSpMk id="12" creationId="{A59D2562-B9BB-2199-CB50-6EFDEE79AF19}"/>
          </ac:cxnSpMkLst>
        </pc:cxnChg>
      </pc:sldChg>
      <pc:sldChg chg="addSp delSp add mod">
        <pc:chgData name="Herbert Xin" userId="e9a22dce-685b-4760-b3ee-62caa91fb046" providerId="ADAL" clId="{0155AF36-DEBC-4CCB-A865-A59CEEB4C674}" dt="2024-03-22T06:14:16.069" v="1879" actId="478"/>
        <pc:sldMkLst>
          <pc:docMk/>
          <pc:sldMk cId="3046235950" sldId="489"/>
        </pc:sldMkLst>
        <pc:spChg chg="add del">
          <ac:chgData name="Herbert Xin" userId="e9a22dce-685b-4760-b3ee-62caa91fb046" providerId="ADAL" clId="{0155AF36-DEBC-4CCB-A865-A59CEEB4C674}" dt="2024-03-22T06:14:16.069" v="1879" actId="478"/>
          <ac:spMkLst>
            <pc:docMk/>
            <pc:sldMk cId="3046235950" sldId="489"/>
            <ac:spMk id="9" creationId="{9DC44BBF-250C-5696-703E-02973CDB4DED}"/>
          </ac:spMkLst>
        </pc:spChg>
      </pc:sldChg>
      <pc:sldChg chg="add">
        <pc:chgData name="Herbert Xin" userId="e9a22dce-685b-4760-b3ee-62caa91fb046" providerId="ADAL" clId="{0155AF36-DEBC-4CCB-A865-A59CEEB4C674}" dt="2024-03-22T06:13:38.691" v="1863" actId="2890"/>
        <pc:sldMkLst>
          <pc:docMk/>
          <pc:sldMk cId="3971793433" sldId="490"/>
        </pc:sldMkLst>
      </pc:sldChg>
      <pc:sldChg chg="delSp modSp add mod ord">
        <pc:chgData name="Herbert Xin" userId="e9a22dce-685b-4760-b3ee-62caa91fb046" providerId="ADAL" clId="{0155AF36-DEBC-4CCB-A865-A59CEEB4C674}" dt="2024-03-22T06:14:03.507" v="1875"/>
        <pc:sldMkLst>
          <pc:docMk/>
          <pc:sldMk cId="397896654" sldId="491"/>
        </pc:sldMkLst>
        <pc:spChg chg="del">
          <ac:chgData name="Herbert Xin" userId="e9a22dce-685b-4760-b3ee-62caa91fb046" providerId="ADAL" clId="{0155AF36-DEBC-4CCB-A865-A59CEEB4C674}" dt="2024-03-22T06:13:57.289" v="1872" actId="478"/>
          <ac:spMkLst>
            <pc:docMk/>
            <pc:sldMk cId="397896654" sldId="491"/>
            <ac:spMk id="8" creationId="{A984B5CC-9DDD-5833-20F6-166465EF21B3}"/>
          </ac:spMkLst>
        </pc:spChg>
        <pc:spChg chg="del">
          <ac:chgData name="Herbert Xin" userId="e9a22dce-685b-4760-b3ee-62caa91fb046" providerId="ADAL" clId="{0155AF36-DEBC-4CCB-A865-A59CEEB4C674}" dt="2024-03-22T06:13:58.341" v="1873" actId="478"/>
          <ac:spMkLst>
            <pc:docMk/>
            <pc:sldMk cId="397896654" sldId="491"/>
            <ac:spMk id="9" creationId="{9DC44BBF-250C-5696-703E-02973CDB4DED}"/>
          </ac:spMkLst>
        </pc:spChg>
        <pc:cxnChg chg="del mod">
          <ac:chgData name="Herbert Xin" userId="e9a22dce-685b-4760-b3ee-62caa91fb046" providerId="ADAL" clId="{0155AF36-DEBC-4CCB-A865-A59CEEB4C674}" dt="2024-03-22T06:13:56.150" v="1871" actId="478"/>
          <ac:cxnSpMkLst>
            <pc:docMk/>
            <pc:sldMk cId="397896654" sldId="491"/>
            <ac:cxnSpMk id="12" creationId="{A59D2562-B9BB-2199-CB50-6EFDEE79AF19}"/>
          </ac:cxnSpMkLst>
        </pc:cxnChg>
      </pc:sldChg>
      <pc:sldChg chg="add">
        <pc:chgData name="Herbert Xin" userId="e9a22dce-685b-4760-b3ee-62caa91fb046" providerId="ADAL" clId="{0155AF36-DEBC-4CCB-A865-A59CEEB4C674}" dt="2024-03-22T06:14:12.635" v="1878" actId="2890"/>
        <pc:sldMkLst>
          <pc:docMk/>
          <pc:sldMk cId="1389577760" sldId="492"/>
        </pc:sldMkLst>
      </pc:sldChg>
      <pc:sldChg chg="addSp modSp add mod">
        <pc:chgData name="Herbert Xin" userId="e9a22dce-685b-4760-b3ee-62caa91fb046" providerId="ADAL" clId="{0155AF36-DEBC-4CCB-A865-A59CEEB4C674}" dt="2024-03-22T06:14:54.891" v="1906" actId="14100"/>
        <pc:sldMkLst>
          <pc:docMk/>
          <pc:sldMk cId="278846209" sldId="493"/>
        </pc:sldMkLst>
        <pc:spChg chg="add mod">
          <ac:chgData name="Herbert Xin" userId="e9a22dce-685b-4760-b3ee-62caa91fb046" providerId="ADAL" clId="{0155AF36-DEBC-4CCB-A865-A59CEEB4C674}" dt="2024-03-22T06:14:28.167" v="1883"/>
          <ac:spMkLst>
            <pc:docMk/>
            <pc:sldMk cId="278846209" sldId="493"/>
            <ac:spMk id="11" creationId="{47BF26F5-AF33-75CA-74D6-EABB4055E220}"/>
          </ac:spMkLst>
        </pc:spChg>
        <pc:spChg chg="add mod">
          <ac:chgData name="Herbert Xin" userId="e9a22dce-685b-4760-b3ee-62caa91fb046" providerId="ADAL" clId="{0155AF36-DEBC-4CCB-A865-A59CEEB4C674}" dt="2024-03-22T06:14:54.891" v="1906" actId="14100"/>
          <ac:spMkLst>
            <pc:docMk/>
            <pc:sldMk cId="278846209" sldId="493"/>
            <ac:spMk id="13" creationId="{C95B96D4-AEDA-5B2B-2343-8EF013087D22}"/>
          </ac:spMkLst>
        </pc:spChg>
        <pc:cxnChg chg="add mod">
          <ac:chgData name="Herbert Xin" userId="e9a22dce-685b-4760-b3ee-62caa91fb046" providerId="ADAL" clId="{0155AF36-DEBC-4CCB-A865-A59CEEB4C674}" dt="2024-03-22T06:14:54.891" v="1906" actId="14100"/>
          <ac:cxnSpMkLst>
            <pc:docMk/>
            <pc:sldMk cId="278846209" sldId="493"/>
            <ac:cxnSpMk id="15" creationId="{26CFB482-DF43-63D0-8C9D-CE436BF3B717}"/>
          </ac:cxnSpMkLst>
        </pc:cxnChg>
      </pc:sldChg>
      <pc:sldMasterChg chg="delSldLayout">
        <pc:chgData name="Herbert Xin" userId="e9a22dce-685b-4760-b3ee-62caa91fb046" providerId="ADAL" clId="{0155AF36-DEBC-4CCB-A865-A59CEEB4C674}" dt="2024-03-22T03:40:21.674" v="241" actId="47"/>
        <pc:sldMasterMkLst>
          <pc:docMk/>
          <pc:sldMasterMk cId="2680692434" sldId="2147483725"/>
        </pc:sldMasterMkLst>
        <pc:sldLayoutChg chg="del">
          <pc:chgData name="Herbert Xin" userId="e9a22dce-685b-4760-b3ee-62caa91fb046" providerId="ADAL" clId="{0155AF36-DEBC-4CCB-A865-A59CEEB4C674}" dt="2024-03-22T03:40:21.674" v="241" actId="47"/>
          <pc:sldLayoutMkLst>
            <pc:docMk/>
            <pc:sldMasterMk cId="2680692434" sldId="2147483725"/>
            <pc:sldLayoutMk cId="4007411120" sldId="2147483749"/>
          </pc:sldLayoutMkLst>
        </pc:sldLayoutChg>
      </pc:sldMasterChg>
    </pc:docChg>
  </pc:docChgLst>
  <pc:docChgLst>
    <pc:chgData name="Herbert Xin" userId="S::wei.xin@sydney.edu.au::e9a22dce-685b-4760-b3ee-62caa91fb046" providerId="AD" clId="Web-{14926921-D68E-3B9A-C842-1568A96C361C}"/>
    <pc:docChg chg="modSld">
      <pc:chgData name="Herbert Xin" userId="S::wei.xin@sydney.edu.au::e9a22dce-685b-4760-b3ee-62caa91fb046" providerId="AD" clId="Web-{14926921-D68E-3B9A-C842-1568A96C361C}" dt="2024-03-24T03:32:07.297" v="30" actId="20577"/>
      <pc:docMkLst>
        <pc:docMk/>
      </pc:docMkLst>
      <pc:sldChg chg="modSp">
        <pc:chgData name="Herbert Xin" userId="S::wei.xin@sydney.edu.au::e9a22dce-685b-4760-b3ee-62caa91fb046" providerId="AD" clId="Web-{14926921-D68E-3B9A-C842-1568A96C361C}" dt="2024-03-24T03:32:07.297" v="30" actId="20577"/>
        <pc:sldMkLst>
          <pc:docMk/>
          <pc:sldMk cId="365589599" sldId="413"/>
        </pc:sldMkLst>
        <pc:spChg chg="mod">
          <ac:chgData name="Herbert Xin" userId="S::wei.xin@sydney.edu.au::e9a22dce-685b-4760-b3ee-62caa91fb046" providerId="AD" clId="Web-{14926921-D68E-3B9A-C842-1568A96C361C}" dt="2024-03-24T03:32:07.297" v="30" actId="20577"/>
          <ac:spMkLst>
            <pc:docMk/>
            <pc:sldMk cId="365589599" sldId="413"/>
            <ac:spMk id="3" creationId="{52642094-ED1E-DFB7-DF48-D5AFEDD64A1F}"/>
          </ac:spMkLst>
        </pc:spChg>
      </pc:sldChg>
    </pc:docChg>
  </pc:docChgLst>
  <pc:docChgLst>
    <pc:chgData name="Herbert Xin" userId="e9a22dce-685b-4760-b3ee-62caa91fb046" providerId="ADAL" clId="{3CCCEA19-90E0-5549-915E-6E93E6F50C23}"/>
    <pc:docChg chg="undo custSel addSld delSld modSld sldOrd">
      <pc:chgData name="Herbert Xin" userId="e9a22dce-685b-4760-b3ee-62caa91fb046" providerId="ADAL" clId="{3CCCEA19-90E0-5549-915E-6E93E6F50C23}" dt="2024-04-15T00:03:13.485" v="263" actId="2696"/>
      <pc:docMkLst>
        <pc:docMk/>
      </pc:docMkLst>
      <pc:sldChg chg="modSp mod">
        <pc:chgData name="Herbert Xin" userId="e9a22dce-685b-4760-b3ee-62caa91fb046" providerId="ADAL" clId="{3CCCEA19-90E0-5549-915E-6E93E6F50C23}" dt="2024-04-14T05:39:46.127" v="1" actId="20577"/>
        <pc:sldMkLst>
          <pc:docMk/>
          <pc:sldMk cId="2193066032" sldId="412"/>
        </pc:sldMkLst>
        <pc:spChg chg="mod">
          <ac:chgData name="Herbert Xin" userId="e9a22dce-685b-4760-b3ee-62caa91fb046" providerId="ADAL" clId="{3CCCEA19-90E0-5549-915E-6E93E6F50C23}" dt="2024-04-14T05:39:46.127" v="1" actId="20577"/>
          <ac:spMkLst>
            <pc:docMk/>
            <pc:sldMk cId="2193066032" sldId="412"/>
            <ac:spMk id="3" creationId="{C671CA14-3B78-2172-AC15-E12ADF11AAD9}"/>
          </ac:spMkLst>
        </pc:spChg>
      </pc:sldChg>
      <pc:sldChg chg="modSp mod">
        <pc:chgData name="Herbert Xin" userId="e9a22dce-685b-4760-b3ee-62caa91fb046" providerId="ADAL" clId="{3CCCEA19-90E0-5549-915E-6E93E6F50C23}" dt="2024-04-14T06:06:16.298" v="174" actId="20577"/>
        <pc:sldMkLst>
          <pc:docMk/>
          <pc:sldMk cId="365589599" sldId="413"/>
        </pc:sldMkLst>
        <pc:spChg chg="mod">
          <ac:chgData name="Herbert Xin" userId="e9a22dce-685b-4760-b3ee-62caa91fb046" providerId="ADAL" clId="{3CCCEA19-90E0-5549-915E-6E93E6F50C23}" dt="2024-04-14T06:06:16.298" v="174" actId="20577"/>
          <ac:spMkLst>
            <pc:docMk/>
            <pc:sldMk cId="365589599" sldId="413"/>
            <ac:spMk id="3" creationId="{52642094-ED1E-DFB7-DF48-D5AFEDD64A1F}"/>
          </ac:spMkLst>
        </pc:spChg>
      </pc:sldChg>
      <pc:sldChg chg="add del ord">
        <pc:chgData name="Herbert Xin" userId="e9a22dce-685b-4760-b3ee-62caa91fb046" providerId="ADAL" clId="{3CCCEA19-90E0-5549-915E-6E93E6F50C23}" dt="2024-04-14T05:44:52.896" v="100" actId="20578"/>
        <pc:sldMkLst>
          <pc:docMk/>
          <pc:sldMk cId="3336835111" sldId="427"/>
        </pc:sldMkLst>
      </pc:sldChg>
      <pc:sldChg chg="add del">
        <pc:chgData name="Herbert Xin" userId="e9a22dce-685b-4760-b3ee-62caa91fb046" providerId="ADAL" clId="{3CCCEA19-90E0-5549-915E-6E93E6F50C23}" dt="2024-04-14T05:44:40.815" v="98"/>
        <pc:sldMkLst>
          <pc:docMk/>
          <pc:sldMk cId="3341074230" sldId="427"/>
        </pc:sldMkLst>
      </pc:sldChg>
      <pc:sldChg chg="modSp mod ord">
        <pc:chgData name="Herbert Xin" userId="e9a22dce-685b-4760-b3ee-62caa91fb046" providerId="ADAL" clId="{3CCCEA19-90E0-5549-915E-6E93E6F50C23}" dt="2024-04-14T06:07:36.161" v="204" actId="313"/>
        <pc:sldMkLst>
          <pc:docMk/>
          <pc:sldMk cId="2019771179" sldId="487"/>
        </pc:sldMkLst>
        <pc:spChg chg="mod">
          <ac:chgData name="Herbert Xin" userId="e9a22dce-685b-4760-b3ee-62caa91fb046" providerId="ADAL" clId="{3CCCEA19-90E0-5549-915E-6E93E6F50C23}" dt="2024-04-14T06:07:36.161" v="204" actId="313"/>
          <ac:spMkLst>
            <pc:docMk/>
            <pc:sldMk cId="2019771179" sldId="487"/>
            <ac:spMk id="2" creationId="{67CE31AB-86CD-D9A8-7A20-9087F445738F}"/>
          </ac:spMkLst>
        </pc:spChg>
      </pc:sldChg>
      <pc:sldChg chg="add del ord">
        <pc:chgData name="Herbert Xin" userId="e9a22dce-685b-4760-b3ee-62caa91fb046" providerId="ADAL" clId="{3CCCEA19-90E0-5549-915E-6E93E6F50C23}" dt="2024-04-14T05:44:52.896" v="100" actId="20578"/>
        <pc:sldMkLst>
          <pc:docMk/>
          <pc:sldMk cId="2252898411" sldId="517"/>
        </pc:sldMkLst>
      </pc:sldChg>
      <pc:sldChg chg="add del">
        <pc:chgData name="Herbert Xin" userId="e9a22dce-685b-4760-b3ee-62caa91fb046" providerId="ADAL" clId="{3CCCEA19-90E0-5549-915E-6E93E6F50C23}" dt="2024-04-14T05:44:40.815" v="98"/>
        <pc:sldMkLst>
          <pc:docMk/>
          <pc:sldMk cId="4103049020" sldId="517"/>
        </pc:sldMkLst>
      </pc:sldChg>
      <pc:sldChg chg="add del">
        <pc:chgData name="Herbert Xin" userId="e9a22dce-685b-4760-b3ee-62caa91fb046" providerId="ADAL" clId="{3CCCEA19-90E0-5549-915E-6E93E6F50C23}" dt="2024-04-14T05:44:40.815" v="98"/>
        <pc:sldMkLst>
          <pc:docMk/>
          <pc:sldMk cId="3066276976" sldId="518"/>
        </pc:sldMkLst>
      </pc:sldChg>
      <pc:sldChg chg="add del ord">
        <pc:chgData name="Herbert Xin" userId="e9a22dce-685b-4760-b3ee-62caa91fb046" providerId="ADAL" clId="{3CCCEA19-90E0-5549-915E-6E93E6F50C23}" dt="2024-04-14T05:44:52.896" v="100" actId="20578"/>
        <pc:sldMkLst>
          <pc:docMk/>
          <pc:sldMk cId="3454245206" sldId="518"/>
        </pc:sldMkLst>
      </pc:sldChg>
      <pc:sldChg chg="add del ord">
        <pc:chgData name="Herbert Xin" userId="e9a22dce-685b-4760-b3ee-62caa91fb046" providerId="ADAL" clId="{3CCCEA19-90E0-5549-915E-6E93E6F50C23}" dt="2024-04-14T05:44:52.896" v="100" actId="20578"/>
        <pc:sldMkLst>
          <pc:docMk/>
          <pc:sldMk cId="1314065348" sldId="519"/>
        </pc:sldMkLst>
      </pc:sldChg>
      <pc:sldChg chg="add del">
        <pc:chgData name="Herbert Xin" userId="e9a22dce-685b-4760-b3ee-62caa91fb046" providerId="ADAL" clId="{3CCCEA19-90E0-5549-915E-6E93E6F50C23}" dt="2024-04-14T05:44:40.815" v="98"/>
        <pc:sldMkLst>
          <pc:docMk/>
          <pc:sldMk cId="3894297219" sldId="519"/>
        </pc:sldMkLst>
      </pc:sldChg>
      <pc:sldChg chg="add del">
        <pc:chgData name="Herbert Xin" userId="e9a22dce-685b-4760-b3ee-62caa91fb046" providerId="ADAL" clId="{3CCCEA19-90E0-5549-915E-6E93E6F50C23}" dt="2024-04-14T05:44:40.815" v="98"/>
        <pc:sldMkLst>
          <pc:docMk/>
          <pc:sldMk cId="2005295565" sldId="520"/>
        </pc:sldMkLst>
      </pc:sldChg>
      <pc:sldChg chg="add del ord">
        <pc:chgData name="Herbert Xin" userId="e9a22dce-685b-4760-b3ee-62caa91fb046" providerId="ADAL" clId="{3CCCEA19-90E0-5549-915E-6E93E6F50C23}" dt="2024-04-14T05:44:52.896" v="100" actId="20578"/>
        <pc:sldMkLst>
          <pc:docMk/>
          <pc:sldMk cId="4047684190" sldId="520"/>
        </pc:sldMkLst>
      </pc:sldChg>
      <pc:sldChg chg="add del ord">
        <pc:chgData name="Herbert Xin" userId="e9a22dce-685b-4760-b3ee-62caa91fb046" providerId="ADAL" clId="{3CCCEA19-90E0-5549-915E-6E93E6F50C23}" dt="2024-04-14T05:44:52.896" v="100" actId="20578"/>
        <pc:sldMkLst>
          <pc:docMk/>
          <pc:sldMk cId="1468620139" sldId="521"/>
        </pc:sldMkLst>
      </pc:sldChg>
      <pc:sldChg chg="add del">
        <pc:chgData name="Herbert Xin" userId="e9a22dce-685b-4760-b3ee-62caa91fb046" providerId="ADAL" clId="{3CCCEA19-90E0-5549-915E-6E93E6F50C23}" dt="2024-04-14T05:44:40.815" v="98"/>
        <pc:sldMkLst>
          <pc:docMk/>
          <pc:sldMk cId="2205598566" sldId="521"/>
        </pc:sldMkLst>
      </pc:sldChg>
      <pc:sldChg chg="add del ord">
        <pc:chgData name="Herbert Xin" userId="e9a22dce-685b-4760-b3ee-62caa91fb046" providerId="ADAL" clId="{3CCCEA19-90E0-5549-915E-6E93E6F50C23}" dt="2024-04-14T05:44:52.896" v="100" actId="20578"/>
        <pc:sldMkLst>
          <pc:docMk/>
          <pc:sldMk cId="1301491444" sldId="522"/>
        </pc:sldMkLst>
      </pc:sldChg>
      <pc:sldChg chg="add del">
        <pc:chgData name="Herbert Xin" userId="e9a22dce-685b-4760-b3ee-62caa91fb046" providerId="ADAL" clId="{3CCCEA19-90E0-5549-915E-6E93E6F50C23}" dt="2024-04-14T05:44:40.815" v="98"/>
        <pc:sldMkLst>
          <pc:docMk/>
          <pc:sldMk cId="1713437912" sldId="522"/>
        </pc:sldMkLst>
      </pc:sldChg>
      <pc:sldChg chg="add del ord">
        <pc:chgData name="Herbert Xin" userId="e9a22dce-685b-4760-b3ee-62caa91fb046" providerId="ADAL" clId="{3CCCEA19-90E0-5549-915E-6E93E6F50C23}" dt="2024-04-14T05:44:52.896" v="100" actId="20578"/>
        <pc:sldMkLst>
          <pc:docMk/>
          <pc:sldMk cId="2507554538" sldId="523"/>
        </pc:sldMkLst>
      </pc:sldChg>
      <pc:sldChg chg="add del">
        <pc:chgData name="Herbert Xin" userId="e9a22dce-685b-4760-b3ee-62caa91fb046" providerId="ADAL" clId="{3CCCEA19-90E0-5549-915E-6E93E6F50C23}" dt="2024-04-14T05:44:40.815" v="98"/>
        <pc:sldMkLst>
          <pc:docMk/>
          <pc:sldMk cId="3090091834" sldId="523"/>
        </pc:sldMkLst>
      </pc:sldChg>
      <pc:sldChg chg="add del">
        <pc:chgData name="Herbert Xin" userId="e9a22dce-685b-4760-b3ee-62caa91fb046" providerId="ADAL" clId="{3CCCEA19-90E0-5549-915E-6E93E6F50C23}" dt="2024-04-14T05:44:40.815" v="98"/>
        <pc:sldMkLst>
          <pc:docMk/>
          <pc:sldMk cId="69106602" sldId="524"/>
        </pc:sldMkLst>
      </pc:sldChg>
      <pc:sldChg chg="add del ord">
        <pc:chgData name="Herbert Xin" userId="e9a22dce-685b-4760-b3ee-62caa91fb046" providerId="ADAL" clId="{3CCCEA19-90E0-5549-915E-6E93E6F50C23}" dt="2024-04-14T05:44:52.896" v="100" actId="20578"/>
        <pc:sldMkLst>
          <pc:docMk/>
          <pc:sldMk cId="2889906902" sldId="524"/>
        </pc:sldMkLst>
      </pc:sldChg>
      <pc:sldChg chg="add del">
        <pc:chgData name="Herbert Xin" userId="e9a22dce-685b-4760-b3ee-62caa91fb046" providerId="ADAL" clId="{3CCCEA19-90E0-5549-915E-6E93E6F50C23}" dt="2024-04-14T05:44:40.815" v="98"/>
        <pc:sldMkLst>
          <pc:docMk/>
          <pc:sldMk cId="309837311" sldId="525"/>
        </pc:sldMkLst>
      </pc:sldChg>
      <pc:sldChg chg="add del ord">
        <pc:chgData name="Herbert Xin" userId="e9a22dce-685b-4760-b3ee-62caa91fb046" providerId="ADAL" clId="{3CCCEA19-90E0-5549-915E-6E93E6F50C23}" dt="2024-04-14T05:44:52.896" v="100" actId="20578"/>
        <pc:sldMkLst>
          <pc:docMk/>
          <pc:sldMk cId="881335218" sldId="525"/>
        </pc:sldMkLst>
      </pc:sldChg>
      <pc:sldChg chg="add del ord">
        <pc:chgData name="Herbert Xin" userId="e9a22dce-685b-4760-b3ee-62caa91fb046" providerId="ADAL" clId="{3CCCEA19-90E0-5549-915E-6E93E6F50C23}" dt="2024-04-14T05:44:52.896" v="100" actId="20578"/>
        <pc:sldMkLst>
          <pc:docMk/>
          <pc:sldMk cId="3248857543" sldId="526"/>
        </pc:sldMkLst>
      </pc:sldChg>
      <pc:sldChg chg="add del">
        <pc:chgData name="Herbert Xin" userId="e9a22dce-685b-4760-b3ee-62caa91fb046" providerId="ADAL" clId="{3CCCEA19-90E0-5549-915E-6E93E6F50C23}" dt="2024-04-14T05:44:40.815" v="98"/>
        <pc:sldMkLst>
          <pc:docMk/>
          <pc:sldMk cId="3404336987" sldId="526"/>
        </pc:sldMkLst>
      </pc:sldChg>
      <pc:sldChg chg="add del">
        <pc:chgData name="Herbert Xin" userId="e9a22dce-685b-4760-b3ee-62caa91fb046" providerId="ADAL" clId="{3CCCEA19-90E0-5549-915E-6E93E6F50C23}" dt="2024-04-14T05:44:40.815" v="98"/>
        <pc:sldMkLst>
          <pc:docMk/>
          <pc:sldMk cId="120987846" sldId="527"/>
        </pc:sldMkLst>
      </pc:sldChg>
      <pc:sldChg chg="add del ord">
        <pc:chgData name="Herbert Xin" userId="e9a22dce-685b-4760-b3ee-62caa91fb046" providerId="ADAL" clId="{3CCCEA19-90E0-5549-915E-6E93E6F50C23}" dt="2024-04-14T05:44:52.896" v="100" actId="20578"/>
        <pc:sldMkLst>
          <pc:docMk/>
          <pc:sldMk cId="3418751236" sldId="527"/>
        </pc:sldMkLst>
      </pc:sldChg>
      <pc:sldChg chg="add del">
        <pc:chgData name="Herbert Xin" userId="e9a22dce-685b-4760-b3ee-62caa91fb046" providerId="ADAL" clId="{3CCCEA19-90E0-5549-915E-6E93E6F50C23}" dt="2024-04-14T05:44:40.815" v="98"/>
        <pc:sldMkLst>
          <pc:docMk/>
          <pc:sldMk cId="2610127308" sldId="528"/>
        </pc:sldMkLst>
      </pc:sldChg>
      <pc:sldChg chg="add del ord">
        <pc:chgData name="Herbert Xin" userId="e9a22dce-685b-4760-b3ee-62caa91fb046" providerId="ADAL" clId="{3CCCEA19-90E0-5549-915E-6E93E6F50C23}" dt="2024-04-14T05:44:52.896" v="100" actId="20578"/>
        <pc:sldMkLst>
          <pc:docMk/>
          <pc:sldMk cId="3259982662" sldId="528"/>
        </pc:sldMkLst>
      </pc:sldChg>
      <pc:sldChg chg="add del ord">
        <pc:chgData name="Herbert Xin" userId="e9a22dce-685b-4760-b3ee-62caa91fb046" providerId="ADAL" clId="{3CCCEA19-90E0-5549-915E-6E93E6F50C23}" dt="2024-04-14T05:44:52.896" v="100" actId="20578"/>
        <pc:sldMkLst>
          <pc:docMk/>
          <pc:sldMk cId="2005582415" sldId="529"/>
        </pc:sldMkLst>
      </pc:sldChg>
      <pc:sldChg chg="add del">
        <pc:chgData name="Herbert Xin" userId="e9a22dce-685b-4760-b3ee-62caa91fb046" providerId="ADAL" clId="{3CCCEA19-90E0-5549-915E-6E93E6F50C23}" dt="2024-04-14T05:44:40.815" v="98"/>
        <pc:sldMkLst>
          <pc:docMk/>
          <pc:sldMk cId="2120446648" sldId="529"/>
        </pc:sldMkLst>
      </pc:sldChg>
      <pc:sldChg chg="add del">
        <pc:chgData name="Herbert Xin" userId="e9a22dce-685b-4760-b3ee-62caa91fb046" providerId="ADAL" clId="{3CCCEA19-90E0-5549-915E-6E93E6F50C23}" dt="2024-04-14T05:44:40.815" v="98"/>
        <pc:sldMkLst>
          <pc:docMk/>
          <pc:sldMk cId="522327660" sldId="530"/>
        </pc:sldMkLst>
      </pc:sldChg>
      <pc:sldChg chg="add del ord">
        <pc:chgData name="Herbert Xin" userId="e9a22dce-685b-4760-b3ee-62caa91fb046" providerId="ADAL" clId="{3CCCEA19-90E0-5549-915E-6E93E6F50C23}" dt="2024-04-14T05:44:52.896" v="100" actId="20578"/>
        <pc:sldMkLst>
          <pc:docMk/>
          <pc:sldMk cId="2799846042" sldId="530"/>
        </pc:sldMkLst>
      </pc:sldChg>
      <pc:sldChg chg="add del ord">
        <pc:chgData name="Herbert Xin" userId="e9a22dce-685b-4760-b3ee-62caa91fb046" providerId="ADAL" clId="{3CCCEA19-90E0-5549-915E-6E93E6F50C23}" dt="2024-04-14T05:44:52.896" v="100" actId="20578"/>
        <pc:sldMkLst>
          <pc:docMk/>
          <pc:sldMk cId="903428062" sldId="531"/>
        </pc:sldMkLst>
      </pc:sldChg>
      <pc:sldChg chg="add del">
        <pc:chgData name="Herbert Xin" userId="e9a22dce-685b-4760-b3ee-62caa91fb046" providerId="ADAL" clId="{3CCCEA19-90E0-5549-915E-6E93E6F50C23}" dt="2024-04-14T05:44:40.815" v="98"/>
        <pc:sldMkLst>
          <pc:docMk/>
          <pc:sldMk cId="3978268844" sldId="531"/>
        </pc:sldMkLst>
      </pc:sldChg>
      <pc:sldChg chg="add del ord">
        <pc:chgData name="Herbert Xin" userId="e9a22dce-685b-4760-b3ee-62caa91fb046" providerId="ADAL" clId="{3CCCEA19-90E0-5549-915E-6E93E6F50C23}" dt="2024-04-14T05:44:52.896" v="100" actId="20578"/>
        <pc:sldMkLst>
          <pc:docMk/>
          <pc:sldMk cId="3597545910" sldId="532"/>
        </pc:sldMkLst>
      </pc:sldChg>
      <pc:sldChg chg="add del">
        <pc:chgData name="Herbert Xin" userId="e9a22dce-685b-4760-b3ee-62caa91fb046" providerId="ADAL" clId="{3CCCEA19-90E0-5549-915E-6E93E6F50C23}" dt="2024-04-14T05:44:40.815" v="98"/>
        <pc:sldMkLst>
          <pc:docMk/>
          <pc:sldMk cId="3688542306" sldId="532"/>
        </pc:sldMkLst>
      </pc:sldChg>
      <pc:sldChg chg="add del ord">
        <pc:chgData name="Herbert Xin" userId="e9a22dce-685b-4760-b3ee-62caa91fb046" providerId="ADAL" clId="{3CCCEA19-90E0-5549-915E-6E93E6F50C23}" dt="2024-04-14T05:44:52.896" v="100" actId="20578"/>
        <pc:sldMkLst>
          <pc:docMk/>
          <pc:sldMk cId="434207525" sldId="533"/>
        </pc:sldMkLst>
      </pc:sldChg>
      <pc:sldChg chg="add del">
        <pc:chgData name="Herbert Xin" userId="e9a22dce-685b-4760-b3ee-62caa91fb046" providerId="ADAL" clId="{3CCCEA19-90E0-5549-915E-6E93E6F50C23}" dt="2024-04-14T05:44:40.815" v="98"/>
        <pc:sldMkLst>
          <pc:docMk/>
          <pc:sldMk cId="2039205642" sldId="533"/>
        </pc:sldMkLst>
      </pc:sldChg>
      <pc:sldChg chg="add del ord">
        <pc:chgData name="Herbert Xin" userId="e9a22dce-685b-4760-b3ee-62caa91fb046" providerId="ADAL" clId="{3CCCEA19-90E0-5549-915E-6E93E6F50C23}" dt="2024-04-14T05:44:52.896" v="100" actId="20578"/>
        <pc:sldMkLst>
          <pc:docMk/>
          <pc:sldMk cId="411100567" sldId="534"/>
        </pc:sldMkLst>
      </pc:sldChg>
      <pc:sldChg chg="add del">
        <pc:chgData name="Herbert Xin" userId="e9a22dce-685b-4760-b3ee-62caa91fb046" providerId="ADAL" clId="{3CCCEA19-90E0-5549-915E-6E93E6F50C23}" dt="2024-04-14T05:44:40.815" v="98"/>
        <pc:sldMkLst>
          <pc:docMk/>
          <pc:sldMk cId="2474050519" sldId="534"/>
        </pc:sldMkLst>
      </pc:sldChg>
      <pc:sldChg chg="add del ord">
        <pc:chgData name="Herbert Xin" userId="e9a22dce-685b-4760-b3ee-62caa91fb046" providerId="ADAL" clId="{3CCCEA19-90E0-5549-915E-6E93E6F50C23}" dt="2024-04-14T05:44:52.896" v="100" actId="20578"/>
        <pc:sldMkLst>
          <pc:docMk/>
          <pc:sldMk cId="2450493376" sldId="535"/>
        </pc:sldMkLst>
      </pc:sldChg>
      <pc:sldChg chg="add del">
        <pc:chgData name="Herbert Xin" userId="e9a22dce-685b-4760-b3ee-62caa91fb046" providerId="ADAL" clId="{3CCCEA19-90E0-5549-915E-6E93E6F50C23}" dt="2024-04-14T05:44:40.815" v="98"/>
        <pc:sldMkLst>
          <pc:docMk/>
          <pc:sldMk cId="4198632309" sldId="535"/>
        </pc:sldMkLst>
      </pc:sldChg>
      <pc:sldChg chg="add del">
        <pc:chgData name="Herbert Xin" userId="e9a22dce-685b-4760-b3ee-62caa91fb046" providerId="ADAL" clId="{3CCCEA19-90E0-5549-915E-6E93E6F50C23}" dt="2024-04-14T05:44:40.815" v="98"/>
        <pc:sldMkLst>
          <pc:docMk/>
          <pc:sldMk cId="1443852286" sldId="536"/>
        </pc:sldMkLst>
      </pc:sldChg>
      <pc:sldChg chg="add del ord">
        <pc:chgData name="Herbert Xin" userId="e9a22dce-685b-4760-b3ee-62caa91fb046" providerId="ADAL" clId="{3CCCEA19-90E0-5549-915E-6E93E6F50C23}" dt="2024-04-14T05:44:52.896" v="100" actId="20578"/>
        <pc:sldMkLst>
          <pc:docMk/>
          <pc:sldMk cId="3764001543" sldId="536"/>
        </pc:sldMkLst>
      </pc:sldChg>
      <pc:sldChg chg="add del ord">
        <pc:chgData name="Herbert Xin" userId="e9a22dce-685b-4760-b3ee-62caa91fb046" providerId="ADAL" clId="{3CCCEA19-90E0-5549-915E-6E93E6F50C23}" dt="2024-04-14T05:44:52.896" v="100" actId="20578"/>
        <pc:sldMkLst>
          <pc:docMk/>
          <pc:sldMk cId="1818384040" sldId="537"/>
        </pc:sldMkLst>
      </pc:sldChg>
      <pc:sldChg chg="add del">
        <pc:chgData name="Herbert Xin" userId="e9a22dce-685b-4760-b3ee-62caa91fb046" providerId="ADAL" clId="{3CCCEA19-90E0-5549-915E-6E93E6F50C23}" dt="2024-04-14T05:44:40.815" v="98"/>
        <pc:sldMkLst>
          <pc:docMk/>
          <pc:sldMk cId="3486926593" sldId="537"/>
        </pc:sldMkLst>
      </pc:sldChg>
      <pc:sldChg chg="add del">
        <pc:chgData name="Herbert Xin" userId="e9a22dce-685b-4760-b3ee-62caa91fb046" providerId="ADAL" clId="{3CCCEA19-90E0-5549-915E-6E93E6F50C23}" dt="2024-04-14T05:44:40.815" v="98"/>
        <pc:sldMkLst>
          <pc:docMk/>
          <pc:sldMk cId="242501204" sldId="538"/>
        </pc:sldMkLst>
      </pc:sldChg>
      <pc:sldChg chg="add del ord">
        <pc:chgData name="Herbert Xin" userId="e9a22dce-685b-4760-b3ee-62caa91fb046" providerId="ADAL" clId="{3CCCEA19-90E0-5549-915E-6E93E6F50C23}" dt="2024-04-14T05:44:52.896" v="100" actId="20578"/>
        <pc:sldMkLst>
          <pc:docMk/>
          <pc:sldMk cId="1618843587" sldId="538"/>
        </pc:sldMkLst>
      </pc:sldChg>
      <pc:sldChg chg="add del ord">
        <pc:chgData name="Herbert Xin" userId="e9a22dce-685b-4760-b3ee-62caa91fb046" providerId="ADAL" clId="{3CCCEA19-90E0-5549-915E-6E93E6F50C23}" dt="2024-04-14T05:44:52.896" v="100" actId="20578"/>
        <pc:sldMkLst>
          <pc:docMk/>
          <pc:sldMk cId="1703679951" sldId="539"/>
        </pc:sldMkLst>
      </pc:sldChg>
      <pc:sldChg chg="add del">
        <pc:chgData name="Herbert Xin" userId="e9a22dce-685b-4760-b3ee-62caa91fb046" providerId="ADAL" clId="{3CCCEA19-90E0-5549-915E-6E93E6F50C23}" dt="2024-04-14T05:44:40.815" v="98"/>
        <pc:sldMkLst>
          <pc:docMk/>
          <pc:sldMk cId="2902403880" sldId="539"/>
        </pc:sldMkLst>
      </pc:sldChg>
      <pc:sldChg chg="add del">
        <pc:chgData name="Herbert Xin" userId="e9a22dce-685b-4760-b3ee-62caa91fb046" providerId="ADAL" clId="{3CCCEA19-90E0-5549-915E-6E93E6F50C23}" dt="2024-04-14T05:44:40.815" v="98"/>
        <pc:sldMkLst>
          <pc:docMk/>
          <pc:sldMk cId="2760459747" sldId="540"/>
        </pc:sldMkLst>
      </pc:sldChg>
      <pc:sldChg chg="add del ord">
        <pc:chgData name="Herbert Xin" userId="e9a22dce-685b-4760-b3ee-62caa91fb046" providerId="ADAL" clId="{3CCCEA19-90E0-5549-915E-6E93E6F50C23}" dt="2024-04-14T05:44:52.896" v="100" actId="20578"/>
        <pc:sldMkLst>
          <pc:docMk/>
          <pc:sldMk cId="3579207815" sldId="540"/>
        </pc:sldMkLst>
      </pc:sldChg>
      <pc:sldChg chg="add del ord">
        <pc:chgData name="Herbert Xin" userId="e9a22dce-685b-4760-b3ee-62caa91fb046" providerId="ADAL" clId="{3CCCEA19-90E0-5549-915E-6E93E6F50C23}" dt="2024-04-14T05:44:52.896" v="100" actId="20578"/>
        <pc:sldMkLst>
          <pc:docMk/>
          <pc:sldMk cId="668129833" sldId="541"/>
        </pc:sldMkLst>
      </pc:sldChg>
      <pc:sldChg chg="add del">
        <pc:chgData name="Herbert Xin" userId="e9a22dce-685b-4760-b3ee-62caa91fb046" providerId="ADAL" clId="{3CCCEA19-90E0-5549-915E-6E93E6F50C23}" dt="2024-04-14T05:44:40.815" v="98"/>
        <pc:sldMkLst>
          <pc:docMk/>
          <pc:sldMk cId="2299838896" sldId="541"/>
        </pc:sldMkLst>
      </pc:sldChg>
      <pc:sldChg chg="add del ord">
        <pc:chgData name="Herbert Xin" userId="e9a22dce-685b-4760-b3ee-62caa91fb046" providerId="ADAL" clId="{3CCCEA19-90E0-5549-915E-6E93E6F50C23}" dt="2024-04-14T05:44:52.896" v="100" actId="20578"/>
        <pc:sldMkLst>
          <pc:docMk/>
          <pc:sldMk cId="1835461259" sldId="542"/>
        </pc:sldMkLst>
      </pc:sldChg>
      <pc:sldChg chg="add del">
        <pc:chgData name="Herbert Xin" userId="e9a22dce-685b-4760-b3ee-62caa91fb046" providerId="ADAL" clId="{3CCCEA19-90E0-5549-915E-6E93E6F50C23}" dt="2024-04-14T05:44:40.815" v="98"/>
        <pc:sldMkLst>
          <pc:docMk/>
          <pc:sldMk cId="3757454932" sldId="542"/>
        </pc:sldMkLst>
      </pc:sldChg>
      <pc:sldChg chg="add del">
        <pc:chgData name="Herbert Xin" userId="e9a22dce-685b-4760-b3ee-62caa91fb046" providerId="ADAL" clId="{3CCCEA19-90E0-5549-915E-6E93E6F50C23}" dt="2024-04-14T05:44:40.815" v="98"/>
        <pc:sldMkLst>
          <pc:docMk/>
          <pc:sldMk cId="817504187" sldId="543"/>
        </pc:sldMkLst>
      </pc:sldChg>
      <pc:sldChg chg="add del ord">
        <pc:chgData name="Herbert Xin" userId="e9a22dce-685b-4760-b3ee-62caa91fb046" providerId="ADAL" clId="{3CCCEA19-90E0-5549-915E-6E93E6F50C23}" dt="2024-04-14T05:44:52.896" v="100" actId="20578"/>
        <pc:sldMkLst>
          <pc:docMk/>
          <pc:sldMk cId="2555840562" sldId="543"/>
        </pc:sldMkLst>
      </pc:sldChg>
      <pc:sldChg chg="add del">
        <pc:chgData name="Herbert Xin" userId="e9a22dce-685b-4760-b3ee-62caa91fb046" providerId="ADAL" clId="{3CCCEA19-90E0-5549-915E-6E93E6F50C23}" dt="2024-04-14T05:44:40.815" v="98"/>
        <pc:sldMkLst>
          <pc:docMk/>
          <pc:sldMk cId="160488049" sldId="544"/>
        </pc:sldMkLst>
      </pc:sldChg>
      <pc:sldChg chg="add del ord">
        <pc:chgData name="Herbert Xin" userId="e9a22dce-685b-4760-b3ee-62caa91fb046" providerId="ADAL" clId="{3CCCEA19-90E0-5549-915E-6E93E6F50C23}" dt="2024-04-14T05:44:52.896" v="100" actId="20578"/>
        <pc:sldMkLst>
          <pc:docMk/>
          <pc:sldMk cId="2200298582" sldId="544"/>
        </pc:sldMkLst>
      </pc:sldChg>
      <pc:sldChg chg="add del">
        <pc:chgData name="Herbert Xin" userId="e9a22dce-685b-4760-b3ee-62caa91fb046" providerId="ADAL" clId="{3CCCEA19-90E0-5549-915E-6E93E6F50C23}" dt="2024-04-14T05:44:40.815" v="98"/>
        <pc:sldMkLst>
          <pc:docMk/>
          <pc:sldMk cId="1687995068" sldId="545"/>
        </pc:sldMkLst>
      </pc:sldChg>
      <pc:sldChg chg="add del ord">
        <pc:chgData name="Herbert Xin" userId="e9a22dce-685b-4760-b3ee-62caa91fb046" providerId="ADAL" clId="{3CCCEA19-90E0-5549-915E-6E93E6F50C23}" dt="2024-04-14T05:44:52.896" v="100" actId="20578"/>
        <pc:sldMkLst>
          <pc:docMk/>
          <pc:sldMk cId="2492656383" sldId="545"/>
        </pc:sldMkLst>
      </pc:sldChg>
      <pc:sldChg chg="add del ord">
        <pc:chgData name="Herbert Xin" userId="e9a22dce-685b-4760-b3ee-62caa91fb046" providerId="ADAL" clId="{3CCCEA19-90E0-5549-915E-6E93E6F50C23}" dt="2024-04-14T05:44:52.896" v="100" actId="20578"/>
        <pc:sldMkLst>
          <pc:docMk/>
          <pc:sldMk cId="181873841" sldId="546"/>
        </pc:sldMkLst>
      </pc:sldChg>
      <pc:sldChg chg="add del">
        <pc:chgData name="Herbert Xin" userId="e9a22dce-685b-4760-b3ee-62caa91fb046" providerId="ADAL" clId="{3CCCEA19-90E0-5549-915E-6E93E6F50C23}" dt="2024-04-14T05:44:40.815" v="98"/>
        <pc:sldMkLst>
          <pc:docMk/>
          <pc:sldMk cId="2709220413" sldId="546"/>
        </pc:sldMkLst>
      </pc:sldChg>
      <pc:sldChg chg="add del ord">
        <pc:chgData name="Herbert Xin" userId="e9a22dce-685b-4760-b3ee-62caa91fb046" providerId="ADAL" clId="{3CCCEA19-90E0-5549-915E-6E93E6F50C23}" dt="2024-04-14T05:44:52.896" v="100" actId="20578"/>
        <pc:sldMkLst>
          <pc:docMk/>
          <pc:sldMk cId="695256319" sldId="547"/>
        </pc:sldMkLst>
      </pc:sldChg>
      <pc:sldChg chg="add del">
        <pc:chgData name="Herbert Xin" userId="e9a22dce-685b-4760-b3ee-62caa91fb046" providerId="ADAL" clId="{3CCCEA19-90E0-5549-915E-6E93E6F50C23}" dt="2024-04-14T05:44:40.815" v="98"/>
        <pc:sldMkLst>
          <pc:docMk/>
          <pc:sldMk cId="1004063259" sldId="547"/>
        </pc:sldMkLst>
      </pc:sldChg>
      <pc:sldChg chg="add del ord">
        <pc:chgData name="Herbert Xin" userId="e9a22dce-685b-4760-b3ee-62caa91fb046" providerId="ADAL" clId="{3CCCEA19-90E0-5549-915E-6E93E6F50C23}" dt="2024-04-14T05:44:52.896" v="100" actId="20578"/>
        <pc:sldMkLst>
          <pc:docMk/>
          <pc:sldMk cId="1846516990" sldId="548"/>
        </pc:sldMkLst>
      </pc:sldChg>
      <pc:sldChg chg="add del">
        <pc:chgData name="Herbert Xin" userId="e9a22dce-685b-4760-b3ee-62caa91fb046" providerId="ADAL" clId="{3CCCEA19-90E0-5549-915E-6E93E6F50C23}" dt="2024-04-14T05:44:40.815" v="98"/>
        <pc:sldMkLst>
          <pc:docMk/>
          <pc:sldMk cId="3233070778" sldId="548"/>
        </pc:sldMkLst>
      </pc:sldChg>
      <pc:sldChg chg="add del">
        <pc:chgData name="Herbert Xin" userId="e9a22dce-685b-4760-b3ee-62caa91fb046" providerId="ADAL" clId="{3CCCEA19-90E0-5549-915E-6E93E6F50C23}" dt="2024-04-14T05:44:40.815" v="98"/>
        <pc:sldMkLst>
          <pc:docMk/>
          <pc:sldMk cId="1782472850" sldId="549"/>
        </pc:sldMkLst>
      </pc:sldChg>
      <pc:sldChg chg="add del ord">
        <pc:chgData name="Herbert Xin" userId="e9a22dce-685b-4760-b3ee-62caa91fb046" providerId="ADAL" clId="{3CCCEA19-90E0-5549-915E-6E93E6F50C23}" dt="2024-04-14T05:44:52.896" v="100" actId="20578"/>
        <pc:sldMkLst>
          <pc:docMk/>
          <pc:sldMk cId="4005653655" sldId="549"/>
        </pc:sldMkLst>
      </pc:sldChg>
      <pc:sldChg chg="add del ord">
        <pc:chgData name="Herbert Xin" userId="e9a22dce-685b-4760-b3ee-62caa91fb046" providerId="ADAL" clId="{3CCCEA19-90E0-5549-915E-6E93E6F50C23}" dt="2024-04-14T05:44:52.896" v="100" actId="20578"/>
        <pc:sldMkLst>
          <pc:docMk/>
          <pc:sldMk cId="311520398" sldId="550"/>
        </pc:sldMkLst>
      </pc:sldChg>
      <pc:sldChg chg="add del">
        <pc:chgData name="Herbert Xin" userId="e9a22dce-685b-4760-b3ee-62caa91fb046" providerId="ADAL" clId="{3CCCEA19-90E0-5549-915E-6E93E6F50C23}" dt="2024-04-14T05:44:40.815" v="98"/>
        <pc:sldMkLst>
          <pc:docMk/>
          <pc:sldMk cId="4199328919" sldId="550"/>
        </pc:sldMkLst>
      </pc:sldChg>
      <pc:sldChg chg="add del">
        <pc:chgData name="Herbert Xin" userId="e9a22dce-685b-4760-b3ee-62caa91fb046" providerId="ADAL" clId="{3CCCEA19-90E0-5549-915E-6E93E6F50C23}" dt="2024-04-14T05:44:40.815" v="98"/>
        <pc:sldMkLst>
          <pc:docMk/>
          <pc:sldMk cId="908430602" sldId="551"/>
        </pc:sldMkLst>
      </pc:sldChg>
      <pc:sldChg chg="add del ord">
        <pc:chgData name="Herbert Xin" userId="e9a22dce-685b-4760-b3ee-62caa91fb046" providerId="ADAL" clId="{3CCCEA19-90E0-5549-915E-6E93E6F50C23}" dt="2024-04-14T05:44:52.896" v="100" actId="20578"/>
        <pc:sldMkLst>
          <pc:docMk/>
          <pc:sldMk cId="1349528716" sldId="551"/>
        </pc:sldMkLst>
      </pc:sldChg>
      <pc:sldChg chg="del">
        <pc:chgData name="Herbert Xin" userId="e9a22dce-685b-4760-b3ee-62caa91fb046" providerId="ADAL" clId="{3CCCEA19-90E0-5549-915E-6E93E6F50C23}" dt="2024-04-14T05:41:13.828" v="38" actId="2696"/>
        <pc:sldMkLst>
          <pc:docMk/>
          <pc:sldMk cId="3561851667" sldId="554"/>
        </pc:sldMkLst>
      </pc:sldChg>
      <pc:sldChg chg="del">
        <pc:chgData name="Herbert Xin" userId="e9a22dce-685b-4760-b3ee-62caa91fb046" providerId="ADAL" clId="{3CCCEA19-90E0-5549-915E-6E93E6F50C23}" dt="2024-04-14T05:41:13.842" v="39" actId="2696"/>
        <pc:sldMkLst>
          <pc:docMk/>
          <pc:sldMk cId="3121238634" sldId="555"/>
        </pc:sldMkLst>
      </pc:sldChg>
      <pc:sldChg chg="del">
        <pc:chgData name="Herbert Xin" userId="e9a22dce-685b-4760-b3ee-62caa91fb046" providerId="ADAL" clId="{3CCCEA19-90E0-5549-915E-6E93E6F50C23}" dt="2024-04-14T05:41:13.849" v="40" actId="2696"/>
        <pc:sldMkLst>
          <pc:docMk/>
          <pc:sldMk cId="2275165086" sldId="556"/>
        </pc:sldMkLst>
      </pc:sldChg>
      <pc:sldChg chg="add del">
        <pc:chgData name="Herbert Xin" userId="e9a22dce-685b-4760-b3ee-62caa91fb046" providerId="ADAL" clId="{3CCCEA19-90E0-5549-915E-6E93E6F50C23}" dt="2024-04-15T00:03:13.485" v="263" actId="2696"/>
        <pc:sldMkLst>
          <pc:docMk/>
          <pc:sldMk cId="301697728" sldId="571"/>
        </pc:sldMkLst>
      </pc:sldChg>
      <pc:sldChg chg="del">
        <pc:chgData name="Herbert Xin" userId="e9a22dce-685b-4760-b3ee-62caa91fb046" providerId="ADAL" clId="{3CCCEA19-90E0-5549-915E-6E93E6F50C23}" dt="2024-04-14T05:41:00.814" v="20" actId="2696"/>
        <pc:sldMkLst>
          <pc:docMk/>
          <pc:sldMk cId="3420498555" sldId="571"/>
        </pc:sldMkLst>
      </pc:sldChg>
      <pc:sldChg chg="add">
        <pc:chgData name="Herbert Xin" userId="e9a22dce-685b-4760-b3ee-62caa91fb046" providerId="ADAL" clId="{3CCCEA19-90E0-5549-915E-6E93E6F50C23}" dt="2024-04-14T06:07:23.049" v="177" actId="2890"/>
        <pc:sldMkLst>
          <pc:docMk/>
          <pc:sldMk cId="112079172" sldId="572"/>
        </pc:sldMkLst>
      </pc:sldChg>
      <pc:sldChg chg="del">
        <pc:chgData name="Herbert Xin" userId="e9a22dce-685b-4760-b3ee-62caa91fb046" providerId="ADAL" clId="{3CCCEA19-90E0-5549-915E-6E93E6F50C23}" dt="2024-04-14T05:41:00.869" v="33" actId="2696"/>
        <pc:sldMkLst>
          <pc:docMk/>
          <pc:sldMk cId="507374858" sldId="572"/>
        </pc:sldMkLst>
      </pc:sldChg>
      <pc:sldChg chg="new del">
        <pc:chgData name="Herbert Xin" userId="e9a22dce-685b-4760-b3ee-62caa91fb046" providerId="ADAL" clId="{3CCCEA19-90E0-5549-915E-6E93E6F50C23}" dt="2024-04-14T06:07:21.040" v="176" actId="2696"/>
        <pc:sldMkLst>
          <pc:docMk/>
          <pc:sldMk cId="1936796388" sldId="572"/>
        </pc:sldMkLst>
      </pc:sldChg>
      <pc:sldChg chg="del">
        <pc:chgData name="Herbert Xin" userId="e9a22dce-685b-4760-b3ee-62caa91fb046" providerId="ADAL" clId="{3CCCEA19-90E0-5549-915E-6E93E6F50C23}" dt="2024-04-14T05:41:00.882" v="34" actId="2696"/>
        <pc:sldMkLst>
          <pc:docMk/>
          <pc:sldMk cId="1181971556" sldId="573"/>
        </pc:sldMkLst>
      </pc:sldChg>
      <pc:sldChg chg="addSp modSp new mod">
        <pc:chgData name="Herbert Xin" userId="e9a22dce-685b-4760-b3ee-62caa91fb046" providerId="ADAL" clId="{3CCCEA19-90E0-5549-915E-6E93E6F50C23}" dt="2024-04-14T06:09:27.786" v="229" actId="20577"/>
        <pc:sldMkLst>
          <pc:docMk/>
          <pc:sldMk cId="1548588609" sldId="573"/>
        </pc:sldMkLst>
        <pc:spChg chg="mod">
          <ac:chgData name="Herbert Xin" userId="e9a22dce-685b-4760-b3ee-62caa91fb046" providerId="ADAL" clId="{3CCCEA19-90E0-5549-915E-6E93E6F50C23}" dt="2024-04-14T06:08:39.285" v="219" actId="20577"/>
          <ac:spMkLst>
            <pc:docMk/>
            <pc:sldMk cId="1548588609" sldId="573"/>
            <ac:spMk id="2" creationId="{5D3C0CEF-3C44-40C1-60BC-C7844975721B}"/>
          </ac:spMkLst>
        </pc:spChg>
        <pc:spChg chg="add mod">
          <ac:chgData name="Herbert Xin" userId="e9a22dce-685b-4760-b3ee-62caa91fb046" providerId="ADAL" clId="{3CCCEA19-90E0-5549-915E-6E93E6F50C23}" dt="2024-04-14T06:09:27.786" v="229" actId="20577"/>
          <ac:spMkLst>
            <pc:docMk/>
            <pc:sldMk cId="1548588609" sldId="573"/>
            <ac:spMk id="3" creationId="{E24DD74A-0F6E-4046-33DC-FE2F14194B9B}"/>
          </ac:spMkLst>
        </pc:spChg>
      </pc:sldChg>
      <pc:sldChg chg="add del">
        <pc:chgData name="Herbert Xin" userId="e9a22dce-685b-4760-b3ee-62caa91fb046" providerId="ADAL" clId="{3CCCEA19-90E0-5549-915E-6E93E6F50C23}" dt="2024-04-14T06:08:10.937" v="206" actId="2696"/>
        <pc:sldMkLst>
          <pc:docMk/>
          <pc:sldMk cId="3914885777" sldId="573"/>
        </pc:sldMkLst>
      </pc:sldChg>
      <pc:sldChg chg="del">
        <pc:chgData name="Herbert Xin" userId="e9a22dce-685b-4760-b3ee-62caa91fb046" providerId="ADAL" clId="{3CCCEA19-90E0-5549-915E-6E93E6F50C23}" dt="2024-04-14T05:41:00.857" v="26" actId="2696"/>
        <pc:sldMkLst>
          <pc:docMk/>
          <pc:sldMk cId="2741195831" sldId="574"/>
        </pc:sldMkLst>
      </pc:sldChg>
      <pc:sldChg chg="addSp modSp add mod">
        <pc:chgData name="Herbert Xin" userId="e9a22dce-685b-4760-b3ee-62caa91fb046" providerId="ADAL" clId="{3CCCEA19-90E0-5549-915E-6E93E6F50C23}" dt="2024-04-14T06:18:10.362" v="256" actId="5793"/>
        <pc:sldMkLst>
          <pc:docMk/>
          <pc:sldMk cId="3409909172" sldId="574"/>
        </pc:sldMkLst>
        <pc:spChg chg="add mod">
          <ac:chgData name="Herbert Xin" userId="e9a22dce-685b-4760-b3ee-62caa91fb046" providerId="ADAL" clId="{3CCCEA19-90E0-5549-915E-6E93E6F50C23}" dt="2024-04-14T06:18:10.362" v="256" actId="5793"/>
          <ac:spMkLst>
            <pc:docMk/>
            <pc:sldMk cId="3409909172" sldId="574"/>
            <ac:spMk id="4" creationId="{2E145159-1084-7740-30F6-50A6FDAD04C2}"/>
          </ac:spMkLst>
        </pc:spChg>
      </pc:sldChg>
      <pc:sldChg chg="modSp add mod">
        <pc:chgData name="Herbert Xin" userId="e9a22dce-685b-4760-b3ee-62caa91fb046" providerId="ADAL" clId="{3CCCEA19-90E0-5549-915E-6E93E6F50C23}" dt="2024-04-14T06:18:23.374" v="258" actId="2710"/>
        <pc:sldMkLst>
          <pc:docMk/>
          <pc:sldMk cId="2640484741" sldId="575"/>
        </pc:sldMkLst>
        <pc:spChg chg="mod">
          <ac:chgData name="Herbert Xin" userId="e9a22dce-685b-4760-b3ee-62caa91fb046" providerId="ADAL" clId="{3CCCEA19-90E0-5549-915E-6E93E6F50C23}" dt="2024-04-14T06:18:23.374" v="258" actId="2710"/>
          <ac:spMkLst>
            <pc:docMk/>
            <pc:sldMk cId="2640484741" sldId="575"/>
            <ac:spMk id="4" creationId="{2E145159-1084-7740-30F6-50A6FDAD04C2}"/>
          </ac:spMkLst>
        </pc:spChg>
      </pc:sldChg>
      <pc:sldChg chg="del">
        <pc:chgData name="Herbert Xin" userId="e9a22dce-685b-4760-b3ee-62caa91fb046" providerId="ADAL" clId="{3CCCEA19-90E0-5549-915E-6E93E6F50C23}" dt="2024-04-14T05:41:00.859" v="27" actId="2696"/>
        <pc:sldMkLst>
          <pc:docMk/>
          <pc:sldMk cId="3346906841" sldId="575"/>
        </pc:sldMkLst>
      </pc:sldChg>
      <pc:sldChg chg="del">
        <pc:chgData name="Herbert Xin" userId="e9a22dce-685b-4760-b3ee-62caa91fb046" providerId="ADAL" clId="{3CCCEA19-90E0-5549-915E-6E93E6F50C23}" dt="2024-04-14T05:41:00.906" v="36" actId="2696"/>
        <pc:sldMkLst>
          <pc:docMk/>
          <pc:sldMk cId="1939610623" sldId="576"/>
        </pc:sldMkLst>
      </pc:sldChg>
      <pc:sldChg chg="modSp add mod">
        <pc:chgData name="Herbert Xin" userId="e9a22dce-685b-4760-b3ee-62caa91fb046" providerId="ADAL" clId="{3CCCEA19-90E0-5549-915E-6E93E6F50C23}" dt="2024-04-14T06:18:39.179" v="262" actId="2710"/>
        <pc:sldMkLst>
          <pc:docMk/>
          <pc:sldMk cId="3637961521" sldId="576"/>
        </pc:sldMkLst>
        <pc:spChg chg="mod">
          <ac:chgData name="Herbert Xin" userId="e9a22dce-685b-4760-b3ee-62caa91fb046" providerId="ADAL" clId="{3CCCEA19-90E0-5549-915E-6E93E6F50C23}" dt="2024-04-14T06:18:39.179" v="262" actId="2710"/>
          <ac:spMkLst>
            <pc:docMk/>
            <pc:sldMk cId="3637961521" sldId="576"/>
            <ac:spMk id="4" creationId="{2E145159-1084-7740-30F6-50A6FDAD04C2}"/>
          </ac:spMkLst>
        </pc:spChg>
      </pc:sldChg>
      <pc:sldChg chg="del">
        <pc:chgData name="Herbert Xin" userId="e9a22dce-685b-4760-b3ee-62caa91fb046" providerId="ADAL" clId="{3CCCEA19-90E0-5549-915E-6E93E6F50C23}" dt="2024-04-14T05:41:00.894" v="35" actId="2696"/>
        <pc:sldMkLst>
          <pc:docMk/>
          <pc:sldMk cId="2302069474" sldId="577"/>
        </pc:sldMkLst>
      </pc:sldChg>
      <pc:sldChg chg="del">
        <pc:chgData name="Herbert Xin" userId="e9a22dce-685b-4760-b3ee-62caa91fb046" providerId="ADAL" clId="{3CCCEA19-90E0-5549-915E-6E93E6F50C23}" dt="2024-04-14T05:41:00.836" v="22" actId="2696"/>
        <pc:sldMkLst>
          <pc:docMk/>
          <pc:sldMk cId="417559809" sldId="578"/>
        </pc:sldMkLst>
      </pc:sldChg>
      <pc:sldChg chg="del">
        <pc:chgData name="Herbert Xin" userId="e9a22dce-685b-4760-b3ee-62caa91fb046" providerId="ADAL" clId="{3CCCEA19-90E0-5549-915E-6E93E6F50C23}" dt="2024-04-14T05:41:00.851" v="23" actId="2696"/>
        <pc:sldMkLst>
          <pc:docMk/>
          <pc:sldMk cId="1265637757" sldId="579"/>
        </pc:sldMkLst>
      </pc:sldChg>
      <pc:sldChg chg="del">
        <pc:chgData name="Herbert Xin" userId="e9a22dce-685b-4760-b3ee-62caa91fb046" providerId="ADAL" clId="{3CCCEA19-90E0-5549-915E-6E93E6F50C23}" dt="2024-04-14T05:41:00.862" v="31" actId="2696"/>
        <pc:sldMkLst>
          <pc:docMk/>
          <pc:sldMk cId="656072852" sldId="580"/>
        </pc:sldMkLst>
      </pc:sldChg>
      <pc:sldChg chg="del">
        <pc:chgData name="Herbert Xin" userId="e9a22dce-685b-4760-b3ee-62caa91fb046" providerId="ADAL" clId="{3CCCEA19-90E0-5549-915E-6E93E6F50C23}" dt="2024-04-14T05:41:00.852" v="24" actId="2696"/>
        <pc:sldMkLst>
          <pc:docMk/>
          <pc:sldMk cId="3841665584" sldId="581"/>
        </pc:sldMkLst>
      </pc:sldChg>
      <pc:sldChg chg="del">
        <pc:chgData name="Herbert Xin" userId="e9a22dce-685b-4760-b3ee-62caa91fb046" providerId="ADAL" clId="{3CCCEA19-90E0-5549-915E-6E93E6F50C23}" dt="2024-04-14T05:41:00.860" v="28" actId="2696"/>
        <pc:sldMkLst>
          <pc:docMk/>
          <pc:sldMk cId="2762134189" sldId="582"/>
        </pc:sldMkLst>
      </pc:sldChg>
      <pc:sldChg chg="del">
        <pc:chgData name="Herbert Xin" userId="e9a22dce-685b-4760-b3ee-62caa91fb046" providerId="ADAL" clId="{3CCCEA19-90E0-5549-915E-6E93E6F50C23}" dt="2024-04-14T05:41:00.907" v="37" actId="2696"/>
        <pc:sldMkLst>
          <pc:docMk/>
          <pc:sldMk cId="1594820436" sldId="583"/>
        </pc:sldMkLst>
      </pc:sldChg>
      <pc:sldChg chg="del">
        <pc:chgData name="Herbert Xin" userId="e9a22dce-685b-4760-b3ee-62caa91fb046" providerId="ADAL" clId="{3CCCEA19-90E0-5549-915E-6E93E6F50C23}" dt="2024-04-14T05:41:00.861" v="29" actId="2696"/>
        <pc:sldMkLst>
          <pc:docMk/>
          <pc:sldMk cId="2925552213" sldId="584"/>
        </pc:sldMkLst>
      </pc:sldChg>
      <pc:sldChg chg="del">
        <pc:chgData name="Herbert Xin" userId="e9a22dce-685b-4760-b3ee-62caa91fb046" providerId="ADAL" clId="{3CCCEA19-90E0-5549-915E-6E93E6F50C23}" dt="2024-04-14T05:41:00.863" v="32" actId="2696"/>
        <pc:sldMkLst>
          <pc:docMk/>
          <pc:sldMk cId="743623600" sldId="585"/>
        </pc:sldMkLst>
      </pc:sldChg>
      <pc:sldChg chg="del">
        <pc:chgData name="Herbert Xin" userId="e9a22dce-685b-4760-b3ee-62caa91fb046" providerId="ADAL" clId="{3CCCEA19-90E0-5549-915E-6E93E6F50C23}" dt="2024-04-14T05:41:00.853" v="25" actId="2696"/>
        <pc:sldMkLst>
          <pc:docMk/>
          <pc:sldMk cId="1955215443" sldId="586"/>
        </pc:sldMkLst>
      </pc:sldChg>
      <pc:sldChg chg="del">
        <pc:chgData name="Herbert Xin" userId="e9a22dce-685b-4760-b3ee-62caa91fb046" providerId="ADAL" clId="{3CCCEA19-90E0-5549-915E-6E93E6F50C23}" dt="2024-04-14T05:41:00.861" v="30" actId="2696"/>
        <pc:sldMkLst>
          <pc:docMk/>
          <pc:sldMk cId="4073474700" sldId="587"/>
        </pc:sldMkLst>
      </pc:sldChg>
      <pc:sldMasterChg chg="delSldLayout">
        <pc:chgData name="Herbert Xin" userId="e9a22dce-685b-4760-b3ee-62caa91fb046" providerId="ADAL" clId="{3CCCEA19-90E0-5549-915E-6E93E6F50C23}" dt="2024-04-14T06:08:10.937" v="206" actId="2696"/>
        <pc:sldMasterMkLst>
          <pc:docMk/>
          <pc:sldMasterMk cId="2653824931" sldId="2147483682"/>
        </pc:sldMasterMkLst>
        <pc:sldLayoutChg chg="del">
          <pc:chgData name="Herbert Xin" userId="e9a22dce-685b-4760-b3ee-62caa91fb046" providerId="ADAL" clId="{3CCCEA19-90E0-5549-915E-6E93E6F50C23}" dt="2024-04-14T06:08:10.937" v="206" actId="2696"/>
          <pc:sldLayoutMkLst>
            <pc:docMk/>
            <pc:sldMasterMk cId="2653824931" sldId="2147483682"/>
            <pc:sldLayoutMk cId="850465140" sldId="2147483749"/>
          </pc:sldLayoutMkLst>
        </pc:sldLayoutChg>
        <pc:sldLayoutChg chg="del">
          <pc:chgData name="Herbert Xin" userId="e9a22dce-685b-4760-b3ee-62caa91fb046" providerId="ADAL" clId="{3CCCEA19-90E0-5549-915E-6E93E6F50C23}" dt="2024-04-14T05:41:00.815" v="21" actId="2696"/>
          <pc:sldLayoutMkLst>
            <pc:docMk/>
            <pc:sldMasterMk cId="2653824931" sldId="2147483682"/>
            <pc:sldLayoutMk cId="2503741997" sldId="2147483749"/>
          </pc:sldLayoutMkLst>
        </pc:sldLayoutChg>
      </pc:sldMasterChg>
    </pc:docChg>
  </pc:docChgLst>
  <pc:docChgLst>
    <pc:chgData name="Herbert Xin" userId="e9a22dce-685b-4760-b3ee-62caa91fb046" providerId="ADAL" clId="{23CCBC96-D978-48B1-8787-75B9AEEF367D}"/>
    <pc:docChg chg="modSld">
      <pc:chgData name="Herbert Xin" userId="e9a22dce-685b-4760-b3ee-62caa91fb046" providerId="ADAL" clId="{23CCBC96-D978-48B1-8787-75B9AEEF367D}" dt="2024-03-25T10:12:46.496" v="5" actId="20577"/>
      <pc:docMkLst>
        <pc:docMk/>
      </pc:docMkLst>
      <pc:sldChg chg="modSp">
        <pc:chgData name="Herbert Xin" userId="e9a22dce-685b-4760-b3ee-62caa91fb046" providerId="ADAL" clId="{23CCBC96-D978-48B1-8787-75B9AEEF367D}" dt="2024-03-25T10:12:39.214" v="3" actId="20577"/>
        <pc:sldMkLst>
          <pc:docMk/>
          <pc:sldMk cId="1389577760" sldId="492"/>
        </pc:sldMkLst>
        <pc:spChg chg="mod">
          <ac:chgData name="Herbert Xin" userId="e9a22dce-685b-4760-b3ee-62caa91fb046" providerId="ADAL" clId="{23CCBC96-D978-48B1-8787-75B9AEEF367D}" dt="2024-03-25T10:12:39.214" v="3" actId="20577"/>
          <ac:spMkLst>
            <pc:docMk/>
            <pc:sldMk cId="1389577760" sldId="492"/>
            <ac:spMk id="9" creationId="{9DC44BBF-250C-5696-703E-02973CDB4DED}"/>
          </ac:spMkLst>
        </pc:spChg>
      </pc:sldChg>
      <pc:sldChg chg="modSp">
        <pc:chgData name="Herbert Xin" userId="e9a22dce-685b-4760-b3ee-62caa91fb046" providerId="ADAL" clId="{23CCBC96-D978-48B1-8787-75B9AEEF367D}" dt="2024-03-25T10:12:46.496" v="5" actId="20577"/>
        <pc:sldMkLst>
          <pc:docMk/>
          <pc:sldMk cId="278846209" sldId="493"/>
        </pc:sldMkLst>
        <pc:spChg chg="mod">
          <ac:chgData name="Herbert Xin" userId="e9a22dce-685b-4760-b3ee-62caa91fb046" providerId="ADAL" clId="{23CCBC96-D978-48B1-8787-75B9AEEF367D}" dt="2024-03-25T10:12:46.496" v="5" actId="20577"/>
          <ac:spMkLst>
            <pc:docMk/>
            <pc:sldMk cId="278846209" sldId="493"/>
            <ac:spMk id="9" creationId="{9DC44BBF-250C-5696-703E-02973CDB4D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4/14/2024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a:t>Presentation subheading </a:t>
            </a:r>
            <a:br>
              <a:rPr lang="en-GB"/>
            </a:br>
            <a:r>
              <a:rPr lang="en-GB"/>
              <a:t>can go over 2 lines 28pt</a:t>
            </a:r>
            <a:endParaRPr lang="en-US"/>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a:latin typeface="Arial"/>
                <a:cs typeface="Arial"/>
              </a:rPr>
              <a:t>Insert team/discipline </a:t>
            </a:r>
            <a:r>
              <a:rPr lang="en-AU" sz="1000" b="1" spc="-20">
                <a:latin typeface="Arial"/>
                <a:cs typeface="Arial"/>
              </a:rPr>
              <a:t>area</a:t>
            </a:r>
            <a:endParaRPr lang="en-AU" sz="1000">
              <a:latin typeface="Arial"/>
              <a:cs typeface="Arial"/>
            </a:endParaRPr>
          </a:p>
          <a:p>
            <a:pPr marL="12700" marR="711200">
              <a:lnSpc>
                <a:spcPct val="100000"/>
              </a:lnSpc>
            </a:pPr>
            <a:r>
              <a:rPr lang="en-AU" sz="1000">
                <a:latin typeface="Arial"/>
                <a:cs typeface="Arial"/>
              </a:rPr>
              <a:t>Name</a:t>
            </a:r>
            <a:r>
              <a:rPr lang="en-AU" sz="1000" spc="-20">
                <a:latin typeface="Arial"/>
                <a:cs typeface="Arial"/>
              </a:rPr>
              <a:t> </a:t>
            </a:r>
            <a:r>
              <a:rPr lang="en-AU" sz="1000" spc="-10">
                <a:latin typeface="Arial"/>
                <a:cs typeface="Arial"/>
              </a:rPr>
              <a:t>Surname Title</a:t>
            </a:r>
            <a:endParaRPr lang="en-AU" sz="1000">
              <a:latin typeface="Arial"/>
              <a:cs typeface="Arial"/>
            </a:endParaRPr>
          </a:p>
          <a:p>
            <a:pPr marL="12700">
              <a:lnSpc>
                <a:spcPct val="100000"/>
              </a:lnSpc>
            </a:pPr>
            <a:r>
              <a:rPr lang="en-AU" sz="1000">
                <a:latin typeface="Arial"/>
                <a:cs typeface="Arial"/>
              </a:rPr>
              <a:t>+61</a:t>
            </a:r>
            <a:r>
              <a:rPr lang="en-AU" sz="1000" spc="-10">
                <a:latin typeface="Arial"/>
                <a:cs typeface="Arial"/>
              </a:rPr>
              <a:t> </a:t>
            </a:r>
            <a:r>
              <a:rPr lang="en-AU" sz="1000">
                <a:latin typeface="Arial"/>
                <a:cs typeface="Arial"/>
              </a:rPr>
              <a:t>2</a:t>
            </a:r>
            <a:r>
              <a:rPr lang="en-AU" sz="1000" spc="-5">
                <a:latin typeface="Arial"/>
                <a:cs typeface="Arial"/>
              </a:rPr>
              <a:t> </a:t>
            </a:r>
            <a:r>
              <a:rPr lang="en-AU" sz="1000">
                <a:latin typeface="Arial"/>
                <a:cs typeface="Arial"/>
              </a:rPr>
              <a:t>1234</a:t>
            </a:r>
            <a:r>
              <a:rPr lang="en-AU" sz="1000" spc="-10">
                <a:latin typeface="Arial"/>
                <a:cs typeface="Arial"/>
              </a:rPr>
              <a:t> </a:t>
            </a:r>
            <a:r>
              <a:rPr lang="en-AU" sz="1000" spc="-20">
                <a:latin typeface="Arial"/>
                <a:cs typeface="Arial"/>
              </a:rPr>
              <a:t>5678</a:t>
            </a:r>
            <a:endParaRPr lang="en-AU" sz="1000">
              <a:latin typeface="Arial"/>
              <a:cs typeface="Arial"/>
            </a:endParaRPr>
          </a:p>
          <a:p>
            <a:pPr marL="12700">
              <a:lnSpc>
                <a:spcPct val="100000"/>
              </a:lnSpc>
            </a:pPr>
            <a:r>
              <a:rPr lang="en-AU" sz="1000" spc="-10">
                <a:latin typeface="Arial"/>
                <a:cs typeface="Arial"/>
                <a:hlinkClick r:id="rId2"/>
              </a:rPr>
              <a:t>first.last@sydney.edu.au</a:t>
            </a:r>
            <a:endParaRPr lang="en-AU" sz="1000">
              <a:latin typeface="Arial"/>
              <a:cs typeface="Arial"/>
            </a:endParaRPr>
          </a:p>
          <a:p>
            <a:pPr>
              <a:lnSpc>
                <a:spcPct val="100000"/>
              </a:lnSpc>
              <a:spcBef>
                <a:spcPts val="50"/>
              </a:spcBef>
            </a:pPr>
            <a:endParaRPr lang="en-AU" sz="1000">
              <a:latin typeface="Arial"/>
              <a:cs typeface="Arial"/>
            </a:endParaRPr>
          </a:p>
          <a:p>
            <a:pPr marL="12700">
              <a:lnSpc>
                <a:spcPct val="100000"/>
              </a:lnSpc>
            </a:pPr>
            <a:r>
              <a:rPr lang="en-AU" sz="1000" b="1" spc="-10" err="1">
                <a:latin typeface="Arial"/>
                <a:cs typeface="Arial"/>
              </a:rPr>
              <a:t>sydney.edu.au</a:t>
            </a:r>
            <a:r>
              <a:rPr lang="en-AU" sz="1000" b="1" spc="-10">
                <a:latin typeface="Arial"/>
                <a:cs typeface="Arial"/>
              </a:rPr>
              <a:t>/</a:t>
            </a:r>
            <a:r>
              <a:rPr lang="en-AU" sz="1000" b="1" spc="-10" err="1">
                <a:latin typeface="Arial"/>
                <a:cs typeface="Arial"/>
              </a:rPr>
              <a:t>xxxx</a:t>
            </a:r>
            <a:endParaRPr lang="en-AU" sz="100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Sandstone background</a:t>
            </a:r>
            <a:endParaRPr/>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light grey background</a:t>
            </a:r>
            <a:endParaRPr/>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Small body copy</a:t>
            </a:r>
            <a:endParaRPr/>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Small body copy</a:t>
            </a:r>
            <a:endParaRPr/>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extLst>
      <p:ext uri="{BB962C8B-B14F-4D97-AF65-F5344CB8AC3E}">
        <p14:creationId xmlns:p14="http://schemas.microsoft.com/office/powerpoint/2010/main" val="2543364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Small body copy</a:t>
            </a:r>
            <a:endParaRPr/>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a:p>
        </p:txBody>
      </p:sp>
    </p:spTree>
    <p:extLst>
      <p:ext uri="{BB962C8B-B14F-4D97-AF65-F5344CB8AC3E}">
        <p14:creationId xmlns:p14="http://schemas.microsoft.com/office/powerpoint/2010/main" val="1357371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Medium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427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Medium body copy</a:t>
            </a:r>
            <a:endParaRPr/>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7934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Medium body copy</a:t>
            </a:r>
            <a:endParaRPr/>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Tree>
    <p:extLst>
      <p:ext uri="{BB962C8B-B14F-4D97-AF65-F5344CB8AC3E}">
        <p14:creationId xmlns:p14="http://schemas.microsoft.com/office/powerpoint/2010/main" val="1609240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Large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990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1 object</a:t>
            </a:r>
            <a:endParaRPr/>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2 objects</a:t>
            </a:r>
            <a:endParaRPr/>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Small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Medium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Large body copy</a:t>
            </a:r>
            <a:endParaRPr/>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1</a:t>
            </a:r>
            <a:br>
              <a:rPr lang="en-AU"/>
            </a:br>
            <a:r>
              <a:rPr lang="en-US"/>
              <a:t>Title, text box and image</a:t>
            </a:r>
            <a:br>
              <a:rPr lang="en-US"/>
            </a:br>
            <a:r>
              <a:rPr lang="en-US"/>
              <a:t>Medium body copy</a:t>
            </a:r>
            <a:endParaRPr/>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69222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2</a:t>
            </a:r>
            <a:br>
              <a:rPr lang="en-AU"/>
            </a:br>
            <a:r>
              <a:rPr lang="en-US"/>
              <a:t>Title, text box and image</a:t>
            </a:r>
            <a:br>
              <a:rPr lang="en-US"/>
            </a:br>
            <a:r>
              <a:rPr lang="en-US"/>
              <a:t>Medium body copy</a:t>
            </a:r>
            <a:endParaRPr/>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3</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a:t>Heading 4</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5</a:t>
            </a:r>
            <a:br>
              <a:rPr lang="en-AU"/>
            </a:br>
            <a:r>
              <a:rPr lang="en-US"/>
              <a:t>Title, text box + images</a:t>
            </a:r>
            <a:br>
              <a:rPr lang="en-US"/>
            </a:br>
            <a:r>
              <a:rPr lang="en-US"/>
              <a:t>Medium body copy</a:t>
            </a:r>
            <a:endParaRPr/>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a:t>Heading 6 – single line</a:t>
            </a:r>
            <a:endParaRPr/>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a:p>
        </p:txBody>
      </p:sp>
    </p:spTree>
    <p:extLst>
      <p:ext uri="{BB962C8B-B14F-4D97-AF65-F5344CB8AC3E}">
        <p14:creationId xmlns:p14="http://schemas.microsoft.com/office/powerpoint/2010/main" val="80105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with image</a:t>
            </a:r>
            <a:endParaRPr/>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70595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no image</a:t>
            </a:r>
            <a:endParaRPr/>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p>
          <a:p>
            <a:endParaRPr lang="en-AU"/>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8340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a:latin typeface="Arial"/>
                <a:cs typeface="Arial"/>
              </a:rPr>
              <a:t>The</a:t>
            </a:r>
            <a:r>
              <a:rPr lang="en-AU" sz="1800" spc="-35">
                <a:latin typeface="Arial"/>
                <a:cs typeface="Arial"/>
              </a:rPr>
              <a:t> </a:t>
            </a:r>
            <a:r>
              <a:rPr lang="en-AU" sz="1800">
                <a:latin typeface="Arial"/>
                <a:cs typeface="Arial"/>
              </a:rPr>
              <a:t>University</a:t>
            </a:r>
            <a:r>
              <a:rPr lang="en-AU" sz="1800" spc="-30">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Sydney’s</a:t>
            </a:r>
            <a:r>
              <a:rPr lang="en-AU" sz="1800" spc="-30">
                <a:latin typeface="Arial"/>
                <a:cs typeface="Arial"/>
              </a:rPr>
              <a:t> </a:t>
            </a:r>
            <a:r>
              <a:rPr lang="en-AU" sz="1800">
                <a:latin typeface="Arial"/>
                <a:cs typeface="Arial"/>
              </a:rPr>
              <a:t>Camperdown</a:t>
            </a:r>
            <a:r>
              <a:rPr lang="en-AU" sz="1800" spc="-30">
                <a:latin typeface="Arial"/>
                <a:cs typeface="Arial"/>
              </a:rPr>
              <a:t> </a:t>
            </a:r>
            <a:r>
              <a:rPr lang="en-AU" sz="1800">
                <a:latin typeface="Arial"/>
                <a:cs typeface="Arial"/>
              </a:rPr>
              <a:t>Campus</a:t>
            </a:r>
            <a:r>
              <a:rPr lang="en-AU" sz="1800" spc="-35">
                <a:latin typeface="Arial"/>
                <a:cs typeface="Arial"/>
              </a:rPr>
              <a:t> </a:t>
            </a:r>
            <a:r>
              <a:rPr lang="en-AU" sz="1800">
                <a:latin typeface="Arial"/>
                <a:cs typeface="Arial"/>
              </a:rPr>
              <a:t>sits</a:t>
            </a:r>
            <a:r>
              <a:rPr lang="en-AU" sz="1800" spc="-30">
                <a:latin typeface="Arial"/>
                <a:cs typeface="Arial"/>
              </a:rPr>
              <a:t> </a:t>
            </a:r>
            <a:r>
              <a:rPr lang="en-AU" sz="1800">
                <a:latin typeface="Arial"/>
                <a:cs typeface="Arial"/>
              </a:rPr>
              <a:t>on</a:t>
            </a:r>
            <a:r>
              <a:rPr lang="en-AU" sz="1800" spc="-30">
                <a:latin typeface="Arial"/>
                <a:cs typeface="Arial"/>
              </a:rPr>
              <a:t> </a:t>
            </a:r>
            <a:r>
              <a:rPr lang="en-AU" sz="1800">
                <a:latin typeface="Arial"/>
                <a:cs typeface="Arial"/>
              </a:rPr>
              <a:t>the</a:t>
            </a:r>
            <a:r>
              <a:rPr lang="en-AU" sz="1800" spc="-35">
                <a:latin typeface="Arial"/>
                <a:cs typeface="Arial"/>
              </a:rPr>
              <a:t> </a:t>
            </a:r>
            <a:r>
              <a:rPr lang="en-AU" sz="1800">
                <a:latin typeface="Arial"/>
                <a:cs typeface="Arial"/>
              </a:rPr>
              <a:t>lands</a:t>
            </a:r>
            <a:r>
              <a:rPr lang="en-AU" sz="1800" spc="-30">
                <a:latin typeface="Arial"/>
                <a:cs typeface="Arial"/>
              </a:rPr>
              <a:t> </a:t>
            </a:r>
            <a:r>
              <a:rPr lang="en-AU" sz="1800">
                <a:latin typeface="Arial"/>
                <a:cs typeface="Arial"/>
              </a:rPr>
              <a:t>of</a:t>
            </a:r>
            <a:r>
              <a:rPr lang="en-AU" sz="1800" spc="-30">
                <a:latin typeface="Arial"/>
                <a:cs typeface="Arial"/>
              </a:rPr>
              <a:t> </a:t>
            </a:r>
            <a:r>
              <a:rPr lang="en-AU" sz="1800" spc="-25">
                <a:latin typeface="Arial"/>
                <a:cs typeface="Arial"/>
              </a:rPr>
              <a:t>the </a:t>
            </a:r>
            <a:r>
              <a:rPr lang="en-AU" sz="1800">
                <a:latin typeface="Arial"/>
                <a:cs typeface="Arial"/>
              </a:rPr>
              <a:t>Gadigal</a:t>
            </a:r>
            <a:r>
              <a:rPr lang="en-AU" sz="1800" spc="-10">
                <a:latin typeface="Arial"/>
                <a:cs typeface="Arial"/>
              </a:rPr>
              <a:t> </a:t>
            </a:r>
            <a:r>
              <a:rPr lang="en-AU" sz="1800">
                <a:latin typeface="Arial"/>
                <a:cs typeface="Arial"/>
              </a:rPr>
              <a:t>people</a:t>
            </a:r>
            <a:r>
              <a:rPr lang="en-AU" sz="1800" spc="-10">
                <a:latin typeface="Arial"/>
                <a:cs typeface="Arial"/>
              </a:rPr>
              <a:t> </a:t>
            </a:r>
            <a:r>
              <a:rPr lang="en-AU" sz="1800">
                <a:latin typeface="Arial"/>
                <a:cs typeface="Arial"/>
              </a:rPr>
              <a:t>with</a:t>
            </a:r>
            <a:r>
              <a:rPr lang="en-AU" sz="1800" spc="-10">
                <a:latin typeface="Arial"/>
                <a:cs typeface="Arial"/>
              </a:rPr>
              <a:t> </a:t>
            </a:r>
            <a:r>
              <a:rPr lang="en-AU" sz="1800">
                <a:latin typeface="Arial"/>
                <a:cs typeface="Arial"/>
              </a:rPr>
              <a:t>campuses,</a:t>
            </a:r>
            <a:r>
              <a:rPr lang="en-AU" sz="1800" spc="-5">
                <a:latin typeface="Arial"/>
                <a:cs typeface="Arial"/>
              </a:rPr>
              <a:t> </a:t>
            </a:r>
            <a:r>
              <a:rPr lang="en-AU" sz="1800">
                <a:latin typeface="Arial"/>
                <a:cs typeface="Arial"/>
              </a:rPr>
              <a:t>teaching</a:t>
            </a:r>
            <a:r>
              <a:rPr lang="en-AU" sz="1800" spc="-10">
                <a:latin typeface="Arial"/>
                <a:cs typeface="Arial"/>
              </a:rPr>
              <a:t> </a:t>
            </a:r>
            <a:r>
              <a:rPr lang="en-AU" sz="1800">
                <a:latin typeface="Arial"/>
                <a:cs typeface="Arial"/>
              </a:rPr>
              <a:t>and</a:t>
            </a:r>
            <a:r>
              <a:rPr lang="en-AU" sz="1800" spc="-10">
                <a:latin typeface="Arial"/>
                <a:cs typeface="Arial"/>
              </a:rPr>
              <a:t> </a:t>
            </a:r>
            <a:r>
              <a:rPr lang="en-AU" sz="1800">
                <a:latin typeface="Arial"/>
                <a:cs typeface="Arial"/>
              </a:rPr>
              <a:t>research</a:t>
            </a:r>
            <a:r>
              <a:rPr lang="en-AU" sz="1800" spc="-5">
                <a:latin typeface="Arial"/>
                <a:cs typeface="Arial"/>
              </a:rPr>
              <a:t> </a:t>
            </a:r>
            <a:r>
              <a:rPr lang="en-AU" sz="1800">
                <a:latin typeface="Arial"/>
                <a:cs typeface="Arial"/>
              </a:rPr>
              <a:t>facilities</a:t>
            </a:r>
            <a:r>
              <a:rPr lang="en-AU" sz="1800" spc="-5">
                <a:latin typeface="Arial"/>
                <a:cs typeface="Arial"/>
              </a:rPr>
              <a:t> </a:t>
            </a:r>
            <a:r>
              <a:rPr lang="en-AU" sz="1800">
                <a:latin typeface="Arial"/>
                <a:cs typeface="Arial"/>
              </a:rPr>
              <a:t>on</a:t>
            </a:r>
            <a:r>
              <a:rPr lang="en-AU" sz="1800" spc="-10">
                <a:latin typeface="Arial"/>
                <a:cs typeface="Arial"/>
              </a:rPr>
              <a:t> </a:t>
            </a:r>
            <a:r>
              <a:rPr lang="en-AU" sz="1800" spc="-25">
                <a:latin typeface="Arial"/>
                <a:cs typeface="Arial"/>
              </a:rPr>
              <a:t>the </a:t>
            </a:r>
            <a:r>
              <a:rPr lang="en-AU" sz="1800">
                <a:latin typeface="Arial"/>
                <a:cs typeface="Arial"/>
              </a:rPr>
              <a:t>lands</a:t>
            </a:r>
            <a:r>
              <a:rPr lang="en-AU" sz="1800" spc="-45">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the</a:t>
            </a:r>
            <a:r>
              <a:rPr lang="en-AU" sz="1800" spc="-25">
                <a:latin typeface="Arial"/>
                <a:cs typeface="Arial"/>
              </a:rPr>
              <a:t> </a:t>
            </a:r>
            <a:r>
              <a:rPr lang="en-AU" sz="1800" err="1">
                <a:latin typeface="Arial"/>
                <a:cs typeface="Arial"/>
              </a:rPr>
              <a:t>Gamaraygal</a:t>
            </a:r>
            <a:r>
              <a:rPr lang="en-AU" sz="1800">
                <a:latin typeface="Arial"/>
                <a:cs typeface="Arial"/>
              </a:rPr>
              <a:t>,</a:t>
            </a:r>
            <a:r>
              <a:rPr lang="en-AU" sz="1800" spc="-30">
                <a:latin typeface="Arial"/>
                <a:cs typeface="Arial"/>
              </a:rPr>
              <a:t> </a:t>
            </a:r>
            <a:r>
              <a:rPr lang="en-AU" sz="1800" err="1">
                <a:latin typeface="Arial"/>
                <a:cs typeface="Arial"/>
              </a:rPr>
              <a:t>Dharug</a:t>
            </a:r>
            <a:r>
              <a:rPr lang="en-AU" sz="1800">
                <a:latin typeface="Arial"/>
                <a:cs typeface="Arial"/>
              </a:rPr>
              <a:t>,</a:t>
            </a:r>
            <a:r>
              <a:rPr lang="en-AU" sz="1800" spc="-30">
                <a:latin typeface="Arial"/>
                <a:cs typeface="Arial"/>
              </a:rPr>
              <a:t> </a:t>
            </a:r>
            <a:r>
              <a:rPr lang="en-AU" sz="1800" err="1">
                <a:latin typeface="Arial"/>
                <a:cs typeface="Arial"/>
              </a:rPr>
              <a:t>Wangal</a:t>
            </a:r>
            <a:r>
              <a:rPr lang="en-AU" sz="1800">
                <a:latin typeface="Arial"/>
                <a:cs typeface="Arial"/>
              </a:rPr>
              <a:t>,</a:t>
            </a:r>
            <a:r>
              <a:rPr lang="en-AU" sz="1800" spc="-35">
                <a:latin typeface="Arial"/>
                <a:cs typeface="Arial"/>
              </a:rPr>
              <a:t> </a:t>
            </a:r>
            <a:r>
              <a:rPr lang="en-AU" sz="1800" err="1">
                <a:latin typeface="Arial"/>
                <a:cs typeface="Arial"/>
              </a:rPr>
              <a:t>Darkinyung</a:t>
            </a:r>
            <a:r>
              <a:rPr lang="en-AU" sz="1800">
                <a:latin typeface="Arial"/>
                <a:cs typeface="Arial"/>
              </a:rPr>
              <a:t>,</a:t>
            </a:r>
            <a:r>
              <a:rPr lang="en-AU" sz="1800" spc="-30">
                <a:latin typeface="Arial"/>
                <a:cs typeface="Arial"/>
              </a:rPr>
              <a:t> </a:t>
            </a:r>
            <a:r>
              <a:rPr lang="en-AU" sz="1800" spc="-10" err="1">
                <a:latin typeface="Arial"/>
                <a:cs typeface="Arial"/>
              </a:rPr>
              <a:t>Burramadagal</a:t>
            </a:r>
            <a:r>
              <a:rPr lang="en-AU" sz="1800" spc="-10">
                <a:latin typeface="Arial"/>
                <a:cs typeface="Arial"/>
              </a:rPr>
              <a:t>, </a:t>
            </a:r>
            <a:r>
              <a:rPr lang="en-AU" sz="1800" err="1">
                <a:latin typeface="Arial"/>
                <a:cs typeface="Arial"/>
              </a:rPr>
              <a:t>Dharawal</a:t>
            </a:r>
            <a:r>
              <a:rPr lang="en-AU" sz="1800">
                <a:latin typeface="Arial"/>
                <a:cs typeface="Arial"/>
              </a:rPr>
              <a:t>,</a:t>
            </a:r>
            <a:r>
              <a:rPr lang="en-AU" sz="1800" spc="-30">
                <a:latin typeface="Arial"/>
                <a:cs typeface="Arial"/>
              </a:rPr>
              <a:t> </a:t>
            </a:r>
            <a:r>
              <a:rPr lang="en-AU" sz="1800" err="1">
                <a:latin typeface="Arial"/>
                <a:cs typeface="Arial"/>
              </a:rPr>
              <a:t>Gandangara</a:t>
            </a:r>
            <a:r>
              <a:rPr lang="en-AU" sz="1800">
                <a:latin typeface="Arial"/>
                <a:cs typeface="Arial"/>
              </a:rPr>
              <a:t>,</a:t>
            </a:r>
            <a:r>
              <a:rPr lang="en-AU" sz="1800" spc="-10">
                <a:latin typeface="Arial"/>
                <a:cs typeface="Arial"/>
              </a:rPr>
              <a:t> Gamilaraay,</a:t>
            </a:r>
            <a:r>
              <a:rPr lang="en-AU" sz="1800" spc="-15">
                <a:latin typeface="Arial"/>
                <a:cs typeface="Arial"/>
              </a:rPr>
              <a:t> </a:t>
            </a:r>
            <a:r>
              <a:rPr lang="en-AU" sz="1800" err="1">
                <a:latin typeface="Arial"/>
                <a:cs typeface="Arial"/>
              </a:rPr>
              <a:t>Barkindji</a:t>
            </a:r>
            <a:r>
              <a:rPr lang="en-AU" sz="1800">
                <a:latin typeface="Arial"/>
                <a:cs typeface="Arial"/>
              </a:rPr>
              <a:t>,</a:t>
            </a:r>
            <a:r>
              <a:rPr lang="en-AU" sz="1800" spc="-10">
                <a:latin typeface="Arial"/>
                <a:cs typeface="Arial"/>
              </a:rPr>
              <a:t> </a:t>
            </a:r>
            <a:r>
              <a:rPr lang="en-AU" sz="1800">
                <a:latin typeface="Arial"/>
                <a:cs typeface="Arial"/>
              </a:rPr>
              <a:t>Bundjalung,</a:t>
            </a:r>
            <a:r>
              <a:rPr lang="en-AU" sz="1800" spc="-10">
                <a:latin typeface="Arial"/>
                <a:cs typeface="Arial"/>
              </a:rPr>
              <a:t> Wiradjuri, </a:t>
            </a:r>
            <a:r>
              <a:rPr lang="en-AU" sz="1800" err="1">
                <a:latin typeface="Arial"/>
                <a:cs typeface="Arial"/>
              </a:rPr>
              <a:t>Ngunawal</a:t>
            </a:r>
            <a:r>
              <a:rPr lang="en-AU" sz="1800">
                <a:latin typeface="Arial"/>
                <a:cs typeface="Arial"/>
              </a:rPr>
              <a:t>,</a:t>
            </a:r>
            <a:r>
              <a:rPr lang="en-AU" sz="1800" spc="-15">
                <a:latin typeface="Arial"/>
                <a:cs typeface="Arial"/>
              </a:rPr>
              <a:t> </a:t>
            </a:r>
            <a:r>
              <a:rPr lang="en-AU" sz="1800" err="1">
                <a:latin typeface="Arial"/>
                <a:cs typeface="Arial"/>
              </a:rPr>
              <a:t>Gureng</a:t>
            </a:r>
            <a:r>
              <a:rPr lang="en-AU" sz="1800" spc="-10">
                <a:latin typeface="Arial"/>
                <a:cs typeface="Arial"/>
              </a:rPr>
              <a:t> </a:t>
            </a:r>
            <a:r>
              <a:rPr lang="en-AU" sz="1800" err="1">
                <a:latin typeface="Arial"/>
                <a:cs typeface="Arial"/>
              </a:rPr>
              <a:t>Gureng</a:t>
            </a:r>
            <a:r>
              <a:rPr lang="en-AU" sz="1800">
                <a:latin typeface="Arial"/>
                <a:cs typeface="Arial"/>
              </a:rPr>
              <a:t>,</a:t>
            </a:r>
            <a:r>
              <a:rPr lang="en-AU" sz="1800" spc="-10">
                <a:latin typeface="Arial"/>
                <a:cs typeface="Arial"/>
              </a:rPr>
              <a:t> </a:t>
            </a:r>
            <a:r>
              <a:rPr lang="en-AU" sz="1800">
                <a:latin typeface="Arial"/>
                <a:cs typeface="Arial"/>
              </a:rPr>
              <a:t>and</a:t>
            </a:r>
            <a:r>
              <a:rPr lang="en-AU" sz="1800" spc="-15">
                <a:latin typeface="Arial"/>
                <a:cs typeface="Arial"/>
              </a:rPr>
              <a:t> </a:t>
            </a:r>
            <a:r>
              <a:rPr lang="en-AU" sz="1800" err="1">
                <a:latin typeface="Arial"/>
                <a:cs typeface="Arial"/>
              </a:rPr>
              <a:t>Gagadju</a:t>
            </a:r>
            <a:r>
              <a:rPr lang="en-AU" sz="1800" spc="-10">
                <a:latin typeface="Arial"/>
                <a:cs typeface="Arial"/>
              </a:rPr>
              <a:t> peoples.</a:t>
            </a:r>
            <a:endParaRPr lang="en-AU" sz="180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a:latin typeface="Arial"/>
                <a:cs typeface="Arial"/>
              </a:rPr>
              <a:t>Add in own text for Acknowledgement of Country 18pt</a:t>
            </a:r>
            <a:endParaRPr lang="en-AU" sz="1800" i="0" spc="-2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Lst>
  <p:txStyles>
    <p:titleStyle>
      <a:lvl1pPr eaLnBrk="1" hangingPunct="1">
        <a:defRPr>
          <a:solidFill>
            <a:schemeClr val="accent1"/>
          </a:solidFill>
          <a:latin typeface="+mj-lt"/>
          <a:ea typeface="+mj-ea"/>
          <a:cs typeface="+mj-cs"/>
        </a:defRPr>
      </a:lvl1pPr>
    </p:titleStyle>
    <p:bodyStyle>
      <a:lvl1pPr marL="171450" indent="-171450" eaLnBrk="1" hangingPunct="1">
        <a:buClr>
          <a:schemeClr val="tx2"/>
        </a:buClr>
        <a:buFont typeface="Arial" panose="020B0604020202020204" pitchFamily="34" charset="0"/>
        <a:buChar char="•"/>
        <a:defRPr>
          <a:solidFill>
            <a:schemeClr val="tx2"/>
          </a:solidFill>
          <a:latin typeface="+mn-lt"/>
          <a:ea typeface="+mn-ea"/>
          <a:cs typeface="+mn-cs"/>
        </a:defRPr>
      </a:lvl1pPr>
      <a:lvl2pPr marL="457200" eaLnBrk="1" hangingPunct="1">
        <a:buFont typeface="Arial" panose="020B0604020202020204" pitchFamily="34" charset="0"/>
        <a:buChar char="•"/>
        <a:defRPr>
          <a:solidFill>
            <a:schemeClr val="tx2"/>
          </a:solidFill>
          <a:latin typeface="+mn-lt"/>
          <a:ea typeface="+mn-ea"/>
          <a:cs typeface="+mn-cs"/>
        </a:defRPr>
      </a:lvl2pPr>
      <a:lvl3pPr marL="914400" eaLnBrk="1" hangingPunct="1">
        <a:buFont typeface="Arial" panose="020B0604020202020204" pitchFamily="34" charset="0"/>
        <a:buChar char="•"/>
        <a:defRPr>
          <a:solidFill>
            <a:schemeClr val="tx2"/>
          </a:solidFill>
          <a:latin typeface="+mn-lt"/>
          <a:ea typeface="+mn-ea"/>
          <a:cs typeface="+mn-cs"/>
        </a:defRPr>
      </a:lvl3pPr>
      <a:lvl4pPr marL="1371600" eaLnBrk="1" hangingPunct="1">
        <a:buFont typeface="Arial" panose="020B0604020202020204" pitchFamily="34" charset="0"/>
        <a:buChar char="•"/>
        <a:defRPr>
          <a:solidFill>
            <a:schemeClr val="tx2"/>
          </a:solidFill>
          <a:latin typeface="+mn-lt"/>
          <a:ea typeface="+mn-ea"/>
          <a:cs typeface="+mn-cs"/>
        </a:defRPr>
      </a:lvl4pPr>
      <a:lvl5pPr marL="1828800" eaLnBrk="1" hangingPunct="1">
        <a:buFont typeface="Arial" panose="020B0604020202020204" pitchFamily="34" charset="0"/>
        <a:buChar char="•"/>
        <a:defRPr>
          <a:solidFill>
            <a:schemeClr val="tx2"/>
          </a:solidFill>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a:t>Click to add title</a:t>
            </a:r>
            <a:endParaRPr/>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a:solidFill>
                  <a:schemeClr val="tx2"/>
                </a:solidFill>
                <a:latin typeface="+mn-lt"/>
              </a:rPr>
              <a:t>Click to edit Master text styles</a:t>
            </a:r>
          </a:p>
          <a:p>
            <a:pPr marL="628650" lvl="1" indent="-171450">
              <a:buClr>
                <a:schemeClr val="tx2"/>
              </a:buClr>
              <a:buFont typeface="System Font Regular"/>
              <a:buChar char="-"/>
            </a:pPr>
            <a:r>
              <a:rPr lang="en-GB" sz="1000">
                <a:solidFill>
                  <a:schemeClr val="tx2"/>
                </a:solidFill>
                <a:latin typeface="+mn-lt"/>
              </a:rPr>
              <a:t>Second level</a:t>
            </a:r>
          </a:p>
          <a:p>
            <a:pPr marL="1085850" lvl="2" indent="-171450">
              <a:buClr>
                <a:schemeClr val="tx2"/>
              </a:buClr>
              <a:buFont typeface="System Font Regular"/>
              <a:buChar char="-"/>
            </a:pPr>
            <a:r>
              <a:rPr lang="en-GB" sz="1000">
                <a:solidFill>
                  <a:schemeClr val="tx2"/>
                </a:solidFill>
                <a:latin typeface="+mn-lt"/>
              </a:rPr>
              <a:t>Third level</a:t>
            </a:r>
          </a:p>
          <a:p>
            <a:pPr marL="1543050" lvl="3" indent="-171450">
              <a:buClr>
                <a:schemeClr val="tx2"/>
              </a:buClr>
              <a:buFont typeface="System Font Regular"/>
              <a:buChar char="-"/>
            </a:pPr>
            <a:r>
              <a:rPr lang="en-GB" sz="1000">
                <a:solidFill>
                  <a:schemeClr val="tx2"/>
                </a:solidFill>
                <a:latin typeface="+mn-lt"/>
              </a:rPr>
              <a:t>Fourth level</a:t>
            </a:r>
          </a:p>
          <a:p>
            <a:pPr marL="2000250" lvl="4" indent="-171450">
              <a:buClr>
                <a:schemeClr val="tx2"/>
              </a:buClr>
              <a:buFont typeface="System Font Regular"/>
              <a:buChar char="-"/>
            </a:pPr>
            <a:r>
              <a:rPr lang="en-GB" sz="1000">
                <a:solidFill>
                  <a:schemeClr val="tx2"/>
                </a:solidFill>
                <a:latin typeface="+mn-lt"/>
              </a:rPr>
              <a:t>Fifth level</a:t>
            </a:r>
            <a:endParaRPr lang="en-US" sz="1000">
              <a:solidFill>
                <a:schemeClr val="tx2"/>
              </a:solidFill>
              <a:latin typeface="+mn-lt"/>
            </a:endParaRPr>
          </a:p>
          <a:p>
            <a:endParaRPr/>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7.png"/></Relationships>
</file>

<file path=ppt/slides/_rels/slide2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3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50.png"/><Relationship Id="rId12"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s>
</file>

<file path=ppt/slides/_rels/slide44.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40.png"/><Relationship Id="rId7" Type="http://schemas.openxmlformats.org/officeDocument/2006/relationships/image" Target="../media/image50.png"/><Relationship Id="rId12"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1.png"/></Relationships>
</file>

<file path=ppt/slides/_rels/slide4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0.png"/><Relationship Id="rId7" Type="http://schemas.openxmlformats.org/officeDocument/2006/relationships/image" Target="../media/image50.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5.png"/><Relationship Id="rId7"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58.png"/><Relationship Id="rId4" Type="http://schemas.openxmlformats.org/officeDocument/2006/relationships/image" Target="../media/image41.png"/><Relationship Id="rId9" Type="http://schemas.openxmlformats.org/officeDocument/2006/relationships/image" Target="../media/image59.png"/></Relationships>
</file>

<file path=ppt/slides/_rels/slide5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0.png"/><Relationship Id="rId7" Type="http://schemas.openxmlformats.org/officeDocument/2006/relationships/image" Target="../media/image53.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42.png"/><Relationship Id="rId10" Type="http://schemas.openxmlformats.org/officeDocument/2006/relationships/image" Target="../media/image58.png"/><Relationship Id="rId4" Type="http://schemas.openxmlformats.org/officeDocument/2006/relationships/image" Target="../media/image41.png"/><Relationship Id="rId9" Type="http://schemas.openxmlformats.org/officeDocument/2006/relationships/image" Target="../media/image59.png"/></Relationships>
</file>

<file path=ppt/slides/_rels/slide5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0.png"/><Relationship Id="rId7" Type="http://schemas.openxmlformats.org/officeDocument/2006/relationships/image" Target="../media/image53.png"/><Relationship Id="rId12" Type="http://schemas.openxmlformats.org/officeDocument/2006/relationships/image" Target="../media/image61.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60.png"/><Relationship Id="rId5" Type="http://schemas.openxmlformats.org/officeDocument/2006/relationships/image" Target="../media/image42.png"/><Relationship Id="rId10" Type="http://schemas.openxmlformats.org/officeDocument/2006/relationships/image" Target="../media/image58.png"/><Relationship Id="rId4" Type="http://schemas.openxmlformats.org/officeDocument/2006/relationships/image" Target="../media/image41.png"/><Relationship Id="rId9" Type="http://schemas.openxmlformats.org/officeDocument/2006/relationships/image" Target="../media/image59.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40.png"/><Relationship Id="rId7" Type="http://schemas.openxmlformats.org/officeDocument/2006/relationships/image" Target="../media/image62.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40.png"/><Relationship Id="rId7" Type="http://schemas.openxmlformats.org/officeDocument/2006/relationships/image" Target="../media/image6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63.png"/></Relationships>
</file>

<file path=ppt/slides/_rels/slide5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40.png"/><Relationship Id="rId7" Type="http://schemas.openxmlformats.org/officeDocument/2006/relationships/image" Target="../media/image6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63.png"/><Relationship Id="rId4" Type="http://schemas.openxmlformats.org/officeDocument/2006/relationships/image" Target="../media/image41.png"/><Relationship Id="rId9" Type="http://schemas.openxmlformats.org/officeDocument/2006/relationships/image" Target="../media/image62.png"/></Relationships>
</file>

<file path=ppt/slides/_rels/slide5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40.png"/><Relationship Id="rId7" Type="http://schemas.openxmlformats.org/officeDocument/2006/relationships/image" Target="../media/image64.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63.png"/><Relationship Id="rId5" Type="http://schemas.openxmlformats.org/officeDocument/2006/relationships/image" Target="../media/image42.png"/><Relationship Id="rId10" Type="http://schemas.openxmlformats.org/officeDocument/2006/relationships/image" Target="../media/image66.png"/><Relationship Id="rId4" Type="http://schemas.openxmlformats.org/officeDocument/2006/relationships/image" Target="../media/image41.png"/><Relationship Id="rId9" Type="http://schemas.openxmlformats.org/officeDocument/2006/relationships/image" Target="../media/image62.png"/></Relationships>
</file>

<file path=ppt/slides/_rels/slide5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40.png"/><Relationship Id="rId7" Type="http://schemas.openxmlformats.org/officeDocument/2006/relationships/image" Target="../media/image64.png"/><Relationship Id="rId12" Type="http://schemas.openxmlformats.org/officeDocument/2006/relationships/image" Target="../media/image63.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11" Type="http://schemas.openxmlformats.org/officeDocument/2006/relationships/image" Target="../media/image67.png"/><Relationship Id="rId5" Type="http://schemas.openxmlformats.org/officeDocument/2006/relationships/image" Target="../media/image42.png"/><Relationship Id="rId10" Type="http://schemas.openxmlformats.org/officeDocument/2006/relationships/image" Target="../media/image66.png"/><Relationship Id="rId4" Type="http://schemas.openxmlformats.org/officeDocument/2006/relationships/image" Target="../media/image41.png"/><Relationship Id="rId9"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0.png"/></Relationships>
</file>

<file path=ppt/slides/_rels/slide6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1.png"/></Relationships>
</file>

<file path=ppt/slides/_rels/slide6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2.png"/></Relationships>
</file>

<file path=ppt/slides/_rels/slide6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3.png"/></Relationships>
</file>

<file path=ppt/slides/_rels/slide6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40.png"/><Relationship Id="rId7" Type="http://schemas.openxmlformats.org/officeDocument/2006/relationships/image" Target="../media/image68.png"/><Relationship Id="rId2" Type="http://schemas.openxmlformats.org/officeDocument/2006/relationships/image" Target="../media/image39.png"/><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7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BD8-0CAE-AFAA-8858-81F8857D9297}"/>
              </a:ext>
            </a:extLst>
          </p:cNvPr>
          <p:cNvSpPr>
            <a:spLocks noGrp="1"/>
          </p:cNvSpPr>
          <p:nvPr>
            <p:ph type="title"/>
          </p:nvPr>
        </p:nvSpPr>
        <p:spPr/>
        <p:txBody>
          <a:bodyPr/>
          <a:lstStyle/>
          <a:p>
            <a:r>
              <a:rPr lang="en-AU"/>
              <a:t>ECON1002 Intro. Macro.</a:t>
            </a:r>
          </a:p>
        </p:txBody>
      </p:sp>
      <p:sp>
        <p:nvSpPr>
          <p:cNvPr id="3" name="Text Placeholder 2">
            <a:extLst>
              <a:ext uri="{FF2B5EF4-FFF2-40B4-BE49-F238E27FC236}">
                <a16:creationId xmlns:a16="http://schemas.microsoft.com/office/drawing/2014/main" id="{C671CA14-3B78-2172-AC15-E12ADF11AAD9}"/>
              </a:ext>
            </a:extLst>
          </p:cNvPr>
          <p:cNvSpPr>
            <a:spLocks noGrp="1"/>
          </p:cNvSpPr>
          <p:nvPr>
            <p:ph type="body" sz="quarter" idx="14"/>
          </p:nvPr>
        </p:nvSpPr>
        <p:spPr/>
        <p:txBody>
          <a:bodyPr/>
          <a:lstStyle/>
          <a:p>
            <a:r>
              <a:rPr lang="en-AU" sz="2400" i="1">
                <a:latin typeface="Times New Roman" panose="02020603050405020304" pitchFamily="18" charset="0"/>
                <a:cs typeface="Times New Roman" panose="02020603050405020304" pitchFamily="18" charset="0"/>
              </a:rPr>
              <a:t>Tutorial 8</a:t>
            </a:r>
          </a:p>
        </p:txBody>
      </p:sp>
      <p:sp>
        <p:nvSpPr>
          <p:cNvPr id="4" name="Text Placeholder 3">
            <a:extLst>
              <a:ext uri="{FF2B5EF4-FFF2-40B4-BE49-F238E27FC236}">
                <a16:creationId xmlns:a16="http://schemas.microsoft.com/office/drawing/2014/main" id="{B529B3DC-C6BD-B21D-0C74-D2CBE9C886BC}"/>
              </a:ext>
            </a:extLst>
          </p:cNvPr>
          <p:cNvSpPr>
            <a:spLocks noGrp="1"/>
          </p:cNvSpPr>
          <p:nvPr>
            <p:ph type="body" sz="quarter" idx="12"/>
          </p:nvPr>
        </p:nvSpPr>
        <p:spPr>
          <a:xfrm>
            <a:off x="458173" y="3003798"/>
            <a:ext cx="3502275" cy="414686"/>
          </a:xfrm>
        </p:spPr>
        <p:txBody>
          <a:bodyPr/>
          <a:lstStyle/>
          <a:p>
            <a:r>
              <a:rPr lang="en-AU" b="0"/>
              <a:t>Herbert Xin</a:t>
            </a:r>
          </a:p>
          <a:p>
            <a:r>
              <a:rPr lang="en-AU" b="0"/>
              <a:t>wei.xin@sydney.edu.au</a:t>
            </a:r>
          </a:p>
        </p:txBody>
      </p:sp>
    </p:spTree>
    <p:extLst>
      <p:ext uri="{BB962C8B-B14F-4D97-AF65-F5344CB8AC3E}">
        <p14:creationId xmlns:p14="http://schemas.microsoft.com/office/powerpoint/2010/main" val="219306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a:p>
              <a:p>
                <a:endParaRPr lang="en-US"/>
              </a:p>
            </p:txBody>
          </p:sp>
        </mc:Choice>
        <mc:Fallback>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F30B72C-B2DD-5A52-57BC-1E3C8283B02B}"/>
                  </a:ext>
                </a:extLst>
              </p:cNvPr>
              <p:cNvSpPr txBox="1"/>
              <p:nvPr/>
            </p:nvSpPr>
            <p:spPr>
              <a:xfrm>
                <a:off x="4759485" y="2699383"/>
                <a:ext cx="1473545" cy="307777"/>
              </a:xfrm>
              <a:prstGeom prst="rect">
                <a:avLst/>
              </a:prstGeom>
              <a:noFill/>
            </p:spPr>
            <p:txBody>
              <a:bodyPr wrap="none" lIns="0" tIns="0" rIns="0" bIns="0" rtlCol="0">
                <a:spAutoFit/>
              </a:bodyPr>
              <a:lstStyle/>
              <a:p>
                <a:r>
                  <a:rPr lang="en-US" sz="1400" b="0"/>
                  <a:t>Real GDP: </a:t>
                </a:r>
                <a14:m>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=8</m:t>
                    </m:r>
                    <m:r>
                      <a:rPr lang="en-US" sz="2000" b="0" i="1" smtClean="0">
                        <a:latin typeface="Cambria Math" panose="02040503050406030204" pitchFamily="18" charset="0"/>
                      </a:rPr>
                      <m:t> </m:t>
                    </m:r>
                  </m:oMath>
                </a14:m>
                <a:endParaRPr lang="en-US"/>
              </a:p>
            </p:txBody>
          </p:sp>
        </mc:Choice>
        <mc:Fallback>
          <p:sp>
            <p:nvSpPr>
              <p:cNvPr id="22" name="TextBox 21">
                <a:extLst>
                  <a:ext uri="{FF2B5EF4-FFF2-40B4-BE49-F238E27FC236}">
                    <a16:creationId xmlns:a16="http://schemas.microsoft.com/office/drawing/2014/main" id="{8F30B72C-B2DD-5A52-57BC-1E3C8283B02B}"/>
                  </a:ext>
                </a:extLst>
              </p:cNvPr>
              <p:cNvSpPr txBox="1">
                <a:spLocks noRot="1" noChangeAspect="1" noMove="1" noResize="1" noEditPoints="1" noAdjustHandles="1" noChangeArrowheads="1" noChangeShapeType="1" noTextEdit="1"/>
              </p:cNvSpPr>
              <p:nvPr/>
            </p:nvSpPr>
            <p:spPr>
              <a:xfrm>
                <a:off x="4759485" y="2699383"/>
                <a:ext cx="1473545" cy="307777"/>
              </a:xfrm>
              <a:prstGeom prst="rect">
                <a:avLst/>
              </a:prstGeom>
              <a:blipFill>
                <a:blip r:embed="rId3"/>
                <a:stretch>
                  <a:fillRect l="-7469"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CB743F6-E1AF-3911-8266-8DFA07672BE4}"/>
                  </a:ext>
                </a:extLst>
              </p:cNvPr>
              <p:cNvSpPr txBox="1"/>
              <p:nvPr/>
            </p:nvSpPr>
            <p:spPr>
              <a:xfrm>
                <a:off x="6651698" y="2696091"/>
                <a:ext cx="2141805" cy="307777"/>
              </a:xfrm>
              <a:prstGeom prst="rect">
                <a:avLst/>
              </a:prstGeom>
              <a:noFill/>
            </p:spPr>
            <p:txBody>
              <a:bodyPr wrap="none" lIns="0" tIns="0" rIns="0" bIns="0" rtlCol="0">
                <a:spAutoFit/>
              </a:bodyPr>
              <a:lstStyle/>
              <a:p>
                <a:r>
                  <a:rPr lang="en-US" sz="1400" b="0"/>
                  <a:t>Nominal GDP: </a:t>
                </a:r>
                <a14:m>
                  <m:oMath xmlns:m="http://schemas.openxmlformats.org/officeDocument/2006/math">
                    <m:r>
                      <m:rPr>
                        <m:sty m:val="p"/>
                      </m:rPr>
                      <a:rPr lang="en-US" sz="1600" b="0" i="0" smtClean="0">
                        <a:latin typeface="Cambria Math" panose="02040503050406030204" pitchFamily="18" charset="0"/>
                      </a:rPr>
                      <m:t>P</m:t>
                    </m:r>
                    <m:r>
                      <a:rPr lang="en-US" sz="1600" b="0" i="1" smtClean="0">
                        <a:latin typeface="Cambria Math" panose="02040503050406030204" pitchFamily="18" charset="0"/>
                      </a:rPr>
                      <m:t>⋅</m:t>
                    </m:r>
                    <m:r>
                      <a:rPr lang="en-US" sz="1600" b="0" i="1" smtClean="0">
                        <a:latin typeface="Cambria Math" panose="02040503050406030204" pitchFamily="18" charset="0"/>
                      </a:rPr>
                      <m:t>𝑌</m:t>
                    </m:r>
                    <m:r>
                      <a:rPr lang="en-US" sz="1600" b="0" i="1" smtClean="0">
                        <a:latin typeface="Cambria Math" panose="02040503050406030204" pitchFamily="18" charset="0"/>
                      </a:rPr>
                      <m:t>=10</m:t>
                    </m:r>
                    <m:r>
                      <a:rPr lang="en-US" sz="2000" b="0" i="1" smtClean="0">
                        <a:latin typeface="Cambria Math" panose="02040503050406030204" pitchFamily="18" charset="0"/>
                      </a:rPr>
                      <m:t> </m:t>
                    </m:r>
                  </m:oMath>
                </a14:m>
                <a:endParaRPr lang="en-US"/>
              </a:p>
            </p:txBody>
          </p:sp>
        </mc:Choice>
        <mc:Fallback>
          <p:sp>
            <p:nvSpPr>
              <p:cNvPr id="23" name="TextBox 22">
                <a:extLst>
                  <a:ext uri="{FF2B5EF4-FFF2-40B4-BE49-F238E27FC236}">
                    <a16:creationId xmlns:a16="http://schemas.microsoft.com/office/drawing/2014/main" id="{2CB743F6-E1AF-3911-8266-8DFA07672BE4}"/>
                  </a:ext>
                </a:extLst>
              </p:cNvPr>
              <p:cNvSpPr txBox="1">
                <a:spLocks noRot="1" noChangeAspect="1" noMove="1" noResize="1" noEditPoints="1" noAdjustHandles="1" noChangeArrowheads="1" noChangeShapeType="1" noTextEdit="1"/>
              </p:cNvSpPr>
              <p:nvPr/>
            </p:nvSpPr>
            <p:spPr>
              <a:xfrm>
                <a:off x="6651698" y="2696091"/>
                <a:ext cx="2141805" cy="307777"/>
              </a:xfrm>
              <a:prstGeom prst="rect">
                <a:avLst/>
              </a:prstGeom>
              <a:blipFill>
                <a:blip r:embed="rId4"/>
                <a:stretch>
                  <a:fillRect l="-5114" b="-29412"/>
                </a:stretch>
              </a:blipFill>
            </p:spPr>
            <p:txBody>
              <a:bodyPr/>
              <a:lstStyle/>
              <a:p>
                <a:r>
                  <a:rPr lang="en-US">
                    <a:noFill/>
                  </a:rPr>
                  <a:t> </a:t>
                </a:r>
              </a:p>
            </p:txBody>
          </p:sp>
        </mc:Fallback>
      </mc:AlternateContent>
    </p:spTree>
    <p:extLst>
      <p:ext uri="{BB962C8B-B14F-4D97-AF65-F5344CB8AC3E}">
        <p14:creationId xmlns:p14="http://schemas.microsoft.com/office/powerpoint/2010/main" val="1475412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a:p>
              <a:p>
                <a:endParaRPr lang="en-US"/>
              </a:p>
            </p:txBody>
          </p:sp>
        </mc:Choice>
        <mc:Fallback>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F30B72C-B2DD-5A52-57BC-1E3C8283B02B}"/>
                  </a:ext>
                </a:extLst>
              </p:cNvPr>
              <p:cNvSpPr txBox="1"/>
              <p:nvPr/>
            </p:nvSpPr>
            <p:spPr>
              <a:xfrm>
                <a:off x="4759485" y="2699383"/>
                <a:ext cx="1473545" cy="307777"/>
              </a:xfrm>
              <a:prstGeom prst="rect">
                <a:avLst/>
              </a:prstGeom>
              <a:noFill/>
            </p:spPr>
            <p:txBody>
              <a:bodyPr wrap="none" lIns="0" tIns="0" rIns="0" bIns="0" rtlCol="0">
                <a:spAutoFit/>
              </a:bodyPr>
              <a:lstStyle/>
              <a:p>
                <a:r>
                  <a:rPr lang="en-US" sz="1400" b="0"/>
                  <a:t>Real GDP: </a:t>
                </a:r>
                <a14:m>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=8</m:t>
                    </m:r>
                    <m:r>
                      <a:rPr lang="en-US" sz="2000" b="0" i="1" smtClean="0">
                        <a:latin typeface="Cambria Math" panose="02040503050406030204" pitchFamily="18" charset="0"/>
                      </a:rPr>
                      <m:t> </m:t>
                    </m:r>
                  </m:oMath>
                </a14:m>
                <a:endParaRPr lang="en-US"/>
              </a:p>
            </p:txBody>
          </p:sp>
        </mc:Choice>
        <mc:Fallback>
          <p:sp>
            <p:nvSpPr>
              <p:cNvPr id="22" name="TextBox 21">
                <a:extLst>
                  <a:ext uri="{FF2B5EF4-FFF2-40B4-BE49-F238E27FC236}">
                    <a16:creationId xmlns:a16="http://schemas.microsoft.com/office/drawing/2014/main" id="{8F30B72C-B2DD-5A52-57BC-1E3C8283B02B}"/>
                  </a:ext>
                </a:extLst>
              </p:cNvPr>
              <p:cNvSpPr txBox="1">
                <a:spLocks noRot="1" noChangeAspect="1" noMove="1" noResize="1" noEditPoints="1" noAdjustHandles="1" noChangeArrowheads="1" noChangeShapeType="1" noTextEdit="1"/>
              </p:cNvSpPr>
              <p:nvPr/>
            </p:nvSpPr>
            <p:spPr>
              <a:xfrm>
                <a:off x="4759485" y="2699383"/>
                <a:ext cx="1473545" cy="307777"/>
              </a:xfrm>
              <a:prstGeom prst="rect">
                <a:avLst/>
              </a:prstGeom>
              <a:blipFill>
                <a:blip r:embed="rId3"/>
                <a:stretch>
                  <a:fillRect l="-7469"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CB743F6-E1AF-3911-8266-8DFA07672BE4}"/>
                  </a:ext>
                </a:extLst>
              </p:cNvPr>
              <p:cNvSpPr txBox="1"/>
              <p:nvPr/>
            </p:nvSpPr>
            <p:spPr>
              <a:xfrm>
                <a:off x="6651698" y="2696091"/>
                <a:ext cx="2141805" cy="307777"/>
              </a:xfrm>
              <a:prstGeom prst="rect">
                <a:avLst/>
              </a:prstGeom>
              <a:noFill/>
            </p:spPr>
            <p:txBody>
              <a:bodyPr wrap="none" lIns="0" tIns="0" rIns="0" bIns="0" rtlCol="0">
                <a:spAutoFit/>
              </a:bodyPr>
              <a:lstStyle/>
              <a:p>
                <a:r>
                  <a:rPr lang="en-US" sz="1400" b="0"/>
                  <a:t>Nominal GDP: </a:t>
                </a:r>
                <a14:m>
                  <m:oMath xmlns:m="http://schemas.openxmlformats.org/officeDocument/2006/math">
                    <m:r>
                      <m:rPr>
                        <m:sty m:val="p"/>
                      </m:rPr>
                      <a:rPr lang="en-US" sz="1600" b="0" i="0" smtClean="0">
                        <a:latin typeface="Cambria Math" panose="02040503050406030204" pitchFamily="18" charset="0"/>
                      </a:rPr>
                      <m:t>P</m:t>
                    </m:r>
                    <m:r>
                      <a:rPr lang="en-US" sz="1600" b="0" i="1" smtClean="0">
                        <a:latin typeface="Cambria Math" panose="02040503050406030204" pitchFamily="18" charset="0"/>
                      </a:rPr>
                      <m:t>⋅</m:t>
                    </m:r>
                    <m:r>
                      <a:rPr lang="en-US" sz="1600" b="0" i="1" smtClean="0">
                        <a:latin typeface="Cambria Math" panose="02040503050406030204" pitchFamily="18" charset="0"/>
                      </a:rPr>
                      <m:t>𝑌</m:t>
                    </m:r>
                    <m:r>
                      <a:rPr lang="en-US" sz="1600" b="0" i="1" smtClean="0">
                        <a:latin typeface="Cambria Math" panose="02040503050406030204" pitchFamily="18" charset="0"/>
                      </a:rPr>
                      <m:t>=10</m:t>
                    </m:r>
                    <m:r>
                      <a:rPr lang="en-US" sz="2000" b="0" i="1" smtClean="0">
                        <a:latin typeface="Cambria Math" panose="02040503050406030204" pitchFamily="18" charset="0"/>
                      </a:rPr>
                      <m:t> </m:t>
                    </m:r>
                  </m:oMath>
                </a14:m>
                <a:endParaRPr lang="en-US"/>
              </a:p>
            </p:txBody>
          </p:sp>
        </mc:Choice>
        <mc:Fallback>
          <p:sp>
            <p:nvSpPr>
              <p:cNvPr id="23" name="TextBox 22">
                <a:extLst>
                  <a:ext uri="{FF2B5EF4-FFF2-40B4-BE49-F238E27FC236}">
                    <a16:creationId xmlns:a16="http://schemas.microsoft.com/office/drawing/2014/main" id="{2CB743F6-E1AF-3911-8266-8DFA07672BE4}"/>
                  </a:ext>
                </a:extLst>
              </p:cNvPr>
              <p:cNvSpPr txBox="1">
                <a:spLocks noRot="1" noChangeAspect="1" noMove="1" noResize="1" noEditPoints="1" noAdjustHandles="1" noChangeArrowheads="1" noChangeShapeType="1" noTextEdit="1"/>
              </p:cNvSpPr>
              <p:nvPr/>
            </p:nvSpPr>
            <p:spPr>
              <a:xfrm>
                <a:off x="6651698" y="2696091"/>
                <a:ext cx="2141805" cy="307777"/>
              </a:xfrm>
              <a:prstGeom prst="rect">
                <a:avLst/>
              </a:prstGeom>
              <a:blipFill>
                <a:blip r:embed="rId4"/>
                <a:stretch>
                  <a:fillRect l="-5114" b="-294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82B18FE6-A605-CD18-6283-07A9BAF432E0}"/>
                  </a:ext>
                </a:extLst>
              </p:cNvPr>
              <p:cNvSpPr txBox="1"/>
              <p:nvPr/>
            </p:nvSpPr>
            <p:spPr>
              <a:xfrm>
                <a:off x="4759485" y="3312662"/>
                <a:ext cx="1835379" cy="932115"/>
              </a:xfrm>
              <a:prstGeom prst="rect">
                <a:avLst/>
              </a:prstGeom>
              <a:noFill/>
              <a:ln>
                <a:solidFill>
                  <a:schemeClr val="accent1"/>
                </a:solidFill>
              </a:ln>
            </p:spPr>
            <p:txBody>
              <a:bodyPr wrap="square" lIns="0" tIns="0" rIns="0" bIns="0" rtlCol="0">
                <a:spAutoFit/>
              </a:bodyPr>
              <a:lstStyle/>
              <a:p>
                <a:r>
                  <a:rPr lang="en-US" sz="1400"/>
                  <a:t> For M3,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5</m:t>
                        </m:r>
                      </m:den>
                    </m:f>
                    <m:r>
                      <a:rPr lang="en-US" b="0" i="1" smtClean="0">
                        <a:latin typeface="Cambria Math" panose="02040503050406030204" pitchFamily="18" charset="0"/>
                      </a:rPr>
                      <m:t>=2</m:t>
                    </m:r>
                  </m:oMath>
                </a14:m>
                <a:endParaRPr lang="en-US"/>
              </a:p>
              <a:p>
                <a:pPr>
                  <a:lnSpc>
                    <a:spcPct val="150000"/>
                  </a:lnSpc>
                </a:pPr>
                <a:r>
                  <a:rPr lang="en-US" sz="1400"/>
                  <a:t> For M1,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en>
                    </m:f>
                    <m:r>
                      <a:rPr lang="en-US" b="0" i="1" smtClean="0">
                        <a:latin typeface="Cambria Math" panose="02040503050406030204" pitchFamily="18" charset="0"/>
                      </a:rPr>
                      <m:t>=5</m:t>
                    </m:r>
                  </m:oMath>
                </a14:m>
                <a:endParaRPr lang="en-US"/>
              </a:p>
            </p:txBody>
          </p:sp>
        </mc:Choice>
        <mc:Fallback>
          <p:sp>
            <p:nvSpPr>
              <p:cNvPr id="25" name="TextBox 24">
                <a:extLst>
                  <a:ext uri="{FF2B5EF4-FFF2-40B4-BE49-F238E27FC236}">
                    <a16:creationId xmlns:a16="http://schemas.microsoft.com/office/drawing/2014/main" id="{82B18FE6-A605-CD18-6283-07A9BAF432E0}"/>
                  </a:ext>
                </a:extLst>
              </p:cNvPr>
              <p:cNvSpPr txBox="1">
                <a:spLocks noRot="1" noChangeAspect="1" noMove="1" noResize="1" noEditPoints="1" noAdjustHandles="1" noChangeArrowheads="1" noChangeShapeType="1" noTextEdit="1"/>
              </p:cNvSpPr>
              <p:nvPr/>
            </p:nvSpPr>
            <p:spPr>
              <a:xfrm>
                <a:off x="4759485" y="3312662"/>
                <a:ext cx="1835379" cy="932115"/>
              </a:xfrm>
              <a:prstGeom prst="rect">
                <a:avLst/>
              </a:prstGeom>
              <a:blipFill>
                <a:blip r:embed="rId5"/>
                <a:stretch>
                  <a:fillRect l="-2970" r="-990" b="-516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37536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a:t>b. Show that the quantity equation holds for both M1 and M3.</a:t>
            </a:r>
          </a:p>
        </p:txBody>
      </p:sp>
    </p:spTree>
    <p:extLst>
      <p:ext uri="{BB962C8B-B14F-4D97-AF65-F5344CB8AC3E}">
        <p14:creationId xmlns:p14="http://schemas.microsoft.com/office/powerpoint/2010/main" val="959068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a:t>b. Show that the quantity equation holds for both M1 and M3.</a:t>
            </a:r>
          </a:p>
        </p:txBody>
      </p:sp>
      <p:sp>
        <p:nvSpPr>
          <p:cNvPr id="4" name="TextBox 3">
            <a:extLst>
              <a:ext uri="{FF2B5EF4-FFF2-40B4-BE49-F238E27FC236}">
                <a16:creationId xmlns:a16="http://schemas.microsoft.com/office/drawing/2014/main" id="{8D347F4D-0891-1FC7-A387-6BAC8DD47900}"/>
              </a:ext>
            </a:extLst>
          </p:cNvPr>
          <p:cNvSpPr txBox="1"/>
          <p:nvPr/>
        </p:nvSpPr>
        <p:spPr>
          <a:xfrm>
            <a:off x="684155" y="2521448"/>
            <a:ext cx="2743199" cy="738664"/>
          </a:xfrm>
          <a:prstGeom prst="rect">
            <a:avLst/>
          </a:prstGeom>
          <a:noFill/>
        </p:spPr>
        <p:txBody>
          <a:bodyPr wrap="square" rtlCol="0">
            <a:spAutoFit/>
          </a:bodyPr>
          <a:lstStyle/>
          <a:p>
            <a:r>
              <a:rPr lang="en-US" sz="1400" b="1"/>
              <a:t>What a question! </a:t>
            </a:r>
            <a:r>
              <a:rPr lang="en-US" sz="1400"/>
              <a:t>Basically asking you show the reverse works, i.e.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5BF9D7E-5EA9-321D-BC0C-4E3B81E443CB}"/>
                  </a:ext>
                </a:extLst>
              </p:cNvPr>
              <p:cNvSpPr txBox="1"/>
              <p:nvPr/>
            </p:nvSpPr>
            <p:spPr>
              <a:xfrm>
                <a:off x="776256" y="3478926"/>
                <a:ext cx="1349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a:p>
            </p:txBody>
          </p:sp>
        </mc:Choice>
        <mc:Fallback>
          <p:sp>
            <p:nvSpPr>
              <p:cNvPr id="6" name="TextBox 5">
                <a:extLst>
                  <a:ext uri="{FF2B5EF4-FFF2-40B4-BE49-F238E27FC236}">
                    <a16:creationId xmlns:a16="http://schemas.microsoft.com/office/drawing/2014/main" id="{E5BF9D7E-5EA9-321D-BC0C-4E3B81E443CB}"/>
                  </a:ext>
                </a:extLst>
              </p:cNvPr>
              <p:cNvSpPr txBox="1">
                <a:spLocks noRot="1" noChangeAspect="1" noMove="1" noResize="1" noEditPoints="1" noAdjustHandles="1" noChangeArrowheads="1" noChangeShapeType="1" noTextEdit="1"/>
              </p:cNvSpPr>
              <p:nvPr/>
            </p:nvSpPr>
            <p:spPr>
              <a:xfrm>
                <a:off x="776256" y="3478926"/>
                <a:ext cx="1349921" cy="276999"/>
              </a:xfrm>
              <a:prstGeom prst="rect">
                <a:avLst/>
              </a:prstGeom>
              <a:blipFill>
                <a:blip r:embed="rId2"/>
                <a:stretch>
                  <a:fillRect l="-3153" r="-3153" b="-8889"/>
                </a:stretch>
              </a:blipFill>
            </p:spPr>
            <p:txBody>
              <a:bodyPr/>
              <a:lstStyle/>
              <a:p>
                <a:r>
                  <a:rPr lang="en-US">
                    <a:noFill/>
                  </a:rPr>
                  <a:t> </a:t>
                </a:r>
              </a:p>
            </p:txBody>
          </p:sp>
        </mc:Fallback>
      </mc:AlternateContent>
    </p:spTree>
    <p:extLst>
      <p:ext uri="{BB962C8B-B14F-4D97-AF65-F5344CB8AC3E}">
        <p14:creationId xmlns:p14="http://schemas.microsoft.com/office/powerpoint/2010/main" val="2216788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a:t>b. Show that the quantity equation holds for both M1 and M3.</a:t>
            </a:r>
          </a:p>
        </p:txBody>
      </p:sp>
      <p:sp>
        <p:nvSpPr>
          <p:cNvPr id="4" name="TextBox 3">
            <a:extLst>
              <a:ext uri="{FF2B5EF4-FFF2-40B4-BE49-F238E27FC236}">
                <a16:creationId xmlns:a16="http://schemas.microsoft.com/office/drawing/2014/main" id="{8D347F4D-0891-1FC7-A387-6BAC8DD47900}"/>
              </a:ext>
            </a:extLst>
          </p:cNvPr>
          <p:cNvSpPr txBox="1"/>
          <p:nvPr/>
        </p:nvSpPr>
        <p:spPr>
          <a:xfrm>
            <a:off x="684155" y="2521448"/>
            <a:ext cx="2743199" cy="738664"/>
          </a:xfrm>
          <a:prstGeom prst="rect">
            <a:avLst/>
          </a:prstGeom>
          <a:noFill/>
        </p:spPr>
        <p:txBody>
          <a:bodyPr wrap="square" rtlCol="0">
            <a:spAutoFit/>
          </a:bodyPr>
          <a:lstStyle/>
          <a:p>
            <a:r>
              <a:rPr lang="en-US" sz="1400" b="1"/>
              <a:t>What a question! </a:t>
            </a:r>
            <a:r>
              <a:rPr lang="en-US" sz="1400"/>
              <a:t>Basically asking you show the reverse works, i.e.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5BF9D7E-5EA9-321D-BC0C-4E3B81E443CB}"/>
                  </a:ext>
                </a:extLst>
              </p:cNvPr>
              <p:cNvSpPr txBox="1"/>
              <p:nvPr/>
            </p:nvSpPr>
            <p:spPr>
              <a:xfrm>
                <a:off x="776256" y="3478926"/>
                <a:ext cx="1349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a:p>
            </p:txBody>
          </p:sp>
        </mc:Choice>
        <mc:Fallback>
          <p:sp>
            <p:nvSpPr>
              <p:cNvPr id="6" name="TextBox 5">
                <a:extLst>
                  <a:ext uri="{FF2B5EF4-FFF2-40B4-BE49-F238E27FC236}">
                    <a16:creationId xmlns:a16="http://schemas.microsoft.com/office/drawing/2014/main" id="{E5BF9D7E-5EA9-321D-BC0C-4E3B81E443CB}"/>
                  </a:ext>
                </a:extLst>
              </p:cNvPr>
              <p:cNvSpPr txBox="1">
                <a:spLocks noRot="1" noChangeAspect="1" noMove="1" noResize="1" noEditPoints="1" noAdjustHandles="1" noChangeArrowheads="1" noChangeShapeType="1" noTextEdit="1"/>
              </p:cNvSpPr>
              <p:nvPr/>
            </p:nvSpPr>
            <p:spPr>
              <a:xfrm>
                <a:off x="776256" y="3478926"/>
                <a:ext cx="1349921" cy="276999"/>
              </a:xfrm>
              <a:prstGeom prst="rect">
                <a:avLst/>
              </a:prstGeom>
              <a:blipFill>
                <a:blip r:embed="rId2"/>
                <a:stretch>
                  <a:fillRect l="-3153" r="-3153"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EF8EEB7-EF22-5390-DFCB-D47DD5ADCF05}"/>
                  </a:ext>
                </a:extLst>
              </p:cNvPr>
              <p:cNvSpPr txBox="1"/>
              <p:nvPr/>
            </p:nvSpPr>
            <p:spPr>
              <a:xfrm>
                <a:off x="3956918" y="2572095"/>
                <a:ext cx="1689373" cy="692497"/>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𝑀</m:t>
                          </m:r>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3=</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b="0"/>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𝑀</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1=</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a:p>
            </p:txBody>
          </p:sp>
        </mc:Choice>
        <mc:Fallback>
          <p:sp>
            <p:nvSpPr>
              <p:cNvPr id="7" name="TextBox 6">
                <a:extLst>
                  <a:ext uri="{FF2B5EF4-FFF2-40B4-BE49-F238E27FC236}">
                    <a16:creationId xmlns:a16="http://schemas.microsoft.com/office/drawing/2014/main" id="{4EF8EEB7-EF22-5390-DFCB-D47DD5ADCF05}"/>
                  </a:ext>
                </a:extLst>
              </p:cNvPr>
              <p:cNvSpPr txBox="1">
                <a:spLocks noRot="1" noChangeAspect="1" noMove="1" noResize="1" noEditPoints="1" noAdjustHandles="1" noChangeArrowheads="1" noChangeShapeType="1" noTextEdit="1"/>
              </p:cNvSpPr>
              <p:nvPr/>
            </p:nvSpPr>
            <p:spPr>
              <a:xfrm>
                <a:off x="3956918" y="2572095"/>
                <a:ext cx="1689373" cy="692497"/>
              </a:xfrm>
              <a:prstGeom prst="rect">
                <a:avLst/>
              </a:prstGeom>
              <a:blipFill>
                <a:blip r:embed="rId3"/>
                <a:stretch>
                  <a:fillRect l="-1792" r="-215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6472314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a. Find a numerical equation relating planned aggregate expenditure to output and to the real</a:t>
            </a:r>
          </a:p>
          <a:p>
            <a:r>
              <a:rPr lang="en-US" sz="1200"/>
              <a:t>interest rate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p:spTree>
    <p:extLst>
      <p:ext uri="{BB962C8B-B14F-4D97-AF65-F5344CB8AC3E}">
        <p14:creationId xmlns:p14="http://schemas.microsoft.com/office/powerpoint/2010/main" val="84156758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a. Find a numerical equation relating planned aggregate expenditure to output and to the real</a:t>
            </a:r>
          </a:p>
          <a:p>
            <a:r>
              <a:rPr lang="en-US" sz="1200"/>
              <a:t>interest rate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2205347" cy="693010"/>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a:p>
              <a:p>
                <a:pPr>
                  <a:lnSpc>
                    <a:spcPct val="150000"/>
                  </a:lnSpc>
                </a:pPr>
                <a:endParaRPr lang="en-US" sz="1600"/>
              </a:p>
            </p:txBody>
          </p:sp>
        </mc:Choice>
        <mc:Fallback>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2205347" cy="6930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2931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a. Find a numerical equation relating planned aggregate expenditure to output and to the real</a:t>
            </a:r>
          </a:p>
          <a:p>
            <a:r>
              <a:rPr lang="en-US" sz="1200"/>
              <a:t>interest rate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518399" cy="143167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a:latin typeface="Cambria Math" panose="02040503050406030204" pitchFamily="18" charset="0"/>
                </a:endParaRPr>
              </a:p>
              <a:p>
                <a:pPr>
                  <a:lnSpc>
                    <a:spcPct val="150000"/>
                  </a:lnSpc>
                </a:pPr>
                <a:r>
                  <a:rPr lang="en-US" sz="1600" b="0"/>
                  <a:t>      </a:t>
                </a:r>
                <a14:m>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a14:m>
                <a:endParaRPr lang="en-US" sz="1600" b="0"/>
              </a:p>
              <a:p>
                <a:pPr>
                  <a:lnSpc>
                    <a:spcPct val="150000"/>
                  </a:lnSpc>
                </a:pPr>
                <a:endParaRPr lang="en-US" sz="1600"/>
              </a:p>
            </p:txBody>
          </p:sp>
        </mc:Choice>
        <mc:Fallback>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518399" cy="143167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078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a. Find a numerical equation relating planned aggregate expenditure to output and to the real</a:t>
            </a:r>
          </a:p>
          <a:p>
            <a:r>
              <a:rPr lang="en-US" sz="1200"/>
              <a:t>interest rate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758914" cy="1801006"/>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=27600+0.5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−8000</m:t>
                          </m:r>
                        </m:e>
                      </m:d>
                      <m:r>
                        <a:rPr lang="en-US" sz="1600" b="0" i="1" smtClean="0">
                          <a:latin typeface="Cambria Math" panose="02040503050406030204" pitchFamily="18" charset="0"/>
                        </a:rPr>
                        <m:t>−60,000</m:t>
                      </m:r>
                      <m:r>
                        <a:rPr lang="en-US" sz="1600" b="0" i="1" smtClean="0">
                          <a:latin typeface="Cambria Math" panose="02040503050406030204" pitchFamily="18" charset="0"/>
                        </a:rPr>
                        <m:t>𝑟</m:t>
                      </m:r>
                    </m:oMath>
                  </m:oMathPara>
                </a14:m>
                <a:endParaRPr lang="en-US" sz="1600" b="0"/>
              </a:p>
              <a:p>
                <a:pPr>
                  <a:lnSpc>
                    <a:spcPct val="150000"/>
                  </a:lnSpc>
                </a:pPr>
                <a:endParaRPr lang="en-US" sz="1600"/>
              </a:p>
            </p:txBody>
          </p:sp>
        </mc:Choice>
        <mc:Fallback>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758914" cy="180100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76268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a. Find a numerical equation relating planned aggregate expenditure to output and to the real</a:t>
            </a:r>
          </a:p>
          <a:p>
            <a:r>
              <a:rPr lang="en-US" sz="1200"/>
              <a:t>interest rate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758914" cy="217033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=27600+0.5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−8000</m:t>
                          </m:r>
                        </m:e>
                      </m:d>
                      <m:r>
                        <a:rPr lang="en-US" sz="1600" b="0" i="1" smtClean="0">
                          <a:latin typeface="Cambria Math" panose="02040503050406030204" pitchFamily="18" charset="0"/>
                        </a:rPr>
                        <m:t>−60,000</m:t>
                      </m:r>
                      <m:r>
                        <a:rPr lang="en-US" sz="1600" b="0" i="1" smtClean="0">
                          <a:latin typeface="Cambria Math" panose="02040503050406030204" pitchFamily="18" charset="0"/>
                        </a:rPr>
                        <m:t>𝑟</m:t>
                      </m:r>
                    </m:oMath>
                  </m:oMathPara>
                </a14:m>
                <a:endParaRPr lang="en-US" sz="1600" b="0"/>
              </a:p>
              <a:p>
                <a:pPr>
                  <a:lnSpc>
                    <a:spcPct val="150000"/>
                  </a:lnSpc>
                </a:pPr>
                <a14:m>
                  <m:oMathPara xmlns:m="http://schemas.openxmlformats.org/officeDocument/2006/math">
                    <m:oMathParaPr>
                      <m:jc m:val="left"/>
                    </m:oMathParaPr>
                    <m:oMath xmlns:m="http://schemas.openxmlformats.org/officeDocument/2006/math">
                      <m:r>
                        <a:rPr lang="en-US" sz="1600" b="0" i="1" smtClean="0">
                          <a:solidFill>
                            <a:schemeClr val="accent1"/>
                          </a:solidFill>
                          <a:latin typeface="Cambria Math" panose="02040503050406030204" pitchFamily="18" charset="0"/>
                        </a:rPr>
                        <m:t>𝑃𝐴𝐸</m:t>
                      </m:r>
                      <m:r>
                        <a:rPr lang="en-US" sz="1600" b="0" i="1" smtClean="0">
                          <a:solidFill>
                            <a:schemeClr val="accent1"/>
                          </a:solidFill>
                          <a:latin typeface="Cambria Math" panose="02040503050406030204" pitchFamily="18" charset="0"/>
                        </a:rPr>
                        <m:t>=23600+0.5</m:t>
                      </m:r>
                      <m:r>
                        <a:rPr lang="en-US" sz="1600" b="0" i="1" smtClean="0">
                          <a:solidFill>
                            <a:schemeClr val="accent1"/>
                          </a:solidFill>
                          <a:latin typeface="Cambria Math" panose="02040503050406030204" pitchFamily="18" charset="0"/>
                        </a:rPr>
                        <m:t>𝑌</m:t>
                      </m:r>
                      <m:r>
                        <a:rPr lang="en-US" sz="1600" b="0" i="1" smtClean="0">
                          <a:solidFill>
                            <a:schemeClr val="accent1"/>
                          </a:solidFill>
                          <a:latin typeface="Cambria Math" panose="02040503050406030204" pitchFamily="18" charset="0"/>
                        </a:rPr>
                        <m:t>−60,000</m:t>
                      </m:r>
                      <m:r>
                        <a:rPr lang="en-US" sz="1600" b="0" i="1" smtClean="0">
                          <a:solidFill>
                            <a:schemeClr val="accent1"/>
                          </a:solidFill>
                          <a:latin typeface="Cambria Math" panose="02040503050406030204" pitchFamily="18" charset="0"/>
                        </a:rPr>
                        <m:t>𝑟</m:t>
                      </m:r>
                    </m:oMath>
                  </m:oMathPara>
                </a14:m>
                <a:endParaRPr lang="en-US" sz="1600" b="0">
                  <a:solidFill>
                    <a:schemeClr val="accent1"/>
                  </a:solidFill>
                </a:endParaRPr>
              </a:p>
              <a:p>
                <a:pPr>
                  <a:lnSpc>
                    <a:spcPct val="150000"/>
                  </a:lnSpc>
                </a:pPr>
                <a:endParaRPr lang="en-US" sz="1600"/>
              </a:p>
            </p:txBody>
          </p:sp>
        </mc:Choice>
        <mc:Fallback>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758914" cy="217033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5444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5E6-C42A-D990-F7F2-E95441251FB1}"/>
              </a:ext>
            </a:extLst>
          </p:cNvPr>
          <p:cNvSpPr>
            <a:spLocks noGrp="1"/>
          </p:cNvSpPr>
          <p:nvPr>
            <p:ph type="title"/>
          </p:nvPr>
        </p:nvSpPr>
        <p:spPr/>
        <p:txBody>
          <a:bodyPr/>
          <a:lstStyle/>
          <a:p>
            <a:r>
              <a:rPr lang="en-AU"/>
              <a:t>Plan of Today</a:t>
            </a:r>
          </a:p>
        </p:txBody>
      </p:sp>
      <p:sp>
        <p:nvSpPr>
          <p:cNvPr id="3" name="TextBox 2">
            <a:extLst>
              <a:ext uri="{FF2B5EF4-FFF2-40B4-BE49-F238E27FC236}">
                <a16:creationId xmlns:a16="http://schemas.microsoft.com/office/drawing/2014/main" id="{52642094-ED1E-DFB7-DF48-D5AFEDD64A1F}"/>
              </a:ext>
            </a:extLst>
          </p:cNvPr>
          <p:cNvSpPr txBox="1"/>
          <p:nvPr/>
        </p:nvSpPr>
        <p:spPr>
          <a:xfrm>
            <a:off x="577850" y="1343668"/>
            <a:ext cx="7145212" cy="2534027"/>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AU">
                <a:solidFill>
                  <a:srgbClr val="000000"/>
                </a:solidFill>
              </a:rPr>
              <a:t>Tutorial Questions </a:t>
            </a:r>
          </a:p>
          <a:p>
            <a:pPr lvl="1">
              <a:lnSpc>
                <a:spcPct val="150000"/>
              </a:lnSpc>
            </a:pPr>
            <a:r>
              <a:rPr lang="en-AU">
                <a:solidFill>
                  <a:srgbClr val="000000"/>
                </a:solidFill>
              </a:rPr>
              <a:t>  Question 1, 4, 5</a:t>
            </a:r>
          </a:p>
          <a:p>
            <a:pPr marL="342900" indent="-342900">
              <a:lnSpc>
                <a:spcPct val="150000"/>
              </a:lnSpc>
              <a:buAutoNum type="arabicPeriod"/>
            </a:pPr>
            <a:r>
              <a:rPr lang="en-AU">
                <a:solidFill>
                  <a:srgbClr val="000000"/>
                </a:solidFill>
              </a:rPr>
              <a:t>Preparation for Essay Task</a:t>
            </a:r>
          </a:p>
          <a:p>
            <a:pPr>
              <a:lnSpc>
                <a:spcPct val="150000"/>
              </a:lnSpc>
            </a:pPr>
            <a:r>
              <a:rPr lang="en-AU">
                <a:solidFill>
                  <a:srgbClr val="000000"/>
                </a:solidFill>
              </a:rPr>
              <a:t>   Due: May 11</a:t>
            </a:r>
            <a:r>
              <a:rPr lang="en-AU" baseline="30000">
                <a:solidFill>
                  <a:srgbClr val="000000"/>
                </a:solidFill>
              </a:rPr>
              <a:t>th</a:t>
            </a:r>
            <a:endParaRPr lang="en-AU">
              <a:solidFill>
                <a:srgbClr val="000000"/>
              </a:solidFill>
            </a:endParaRPr>
          </a:p>
          <a:p>
            <a:pPr>
              <a:lnSpc>
                <a:spcPct val="150000"/>
              </a:lnSpc>
            </a:pPr>
            <a:r>
              <a:rPr lang="en-AU">
                <a:solidFill>
                  <a:srgbClr val="000000"/>
                </a:solidFill>
              </a:rPr>
              <a:t>3.   Midsemester Exam</a:t>
            </a:r>
          </a:p>
          <a:p>
            <a:pPr lvl="1">
              <a:lnSpc>
                <a:spcPct val="150000"/>
              </a:lnSpc>
            </a:pPr>
            <a:r>
              <a:rPr lang="en-AU">
                <a:solidFill>
                  <a:srgbClr val="000000"/>
                </a:solidFill>
              </a:rPr>
              <a:t>  Result should be out late this week</a:t>
            </a:r>
          </a:p>
        </p:txBody>
      </p:sp>
    </p:spTree>
    <p:extLst>
      <p:ext uri="{BB962C8B-B14F-4D97-AF65-F5344CB8AC3E}">
        <p14:creationId xmlns:p14="http://schemas.microsoft.com/office/powerpoint/2010/main" val="3655895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p:spTree>
    <p:extLst>
      <p:ext uri="{BB962C8B-B14F-4D97-AF65-F5344CB8AC3E}">
        <p14:creationId xmlns:p14="http://schemas.microsoft.com/office/powerpoint/2010/main" val="71380692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415498"/>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4154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7819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738664"/>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73866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1638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061829"/>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06182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0926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668918"/>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66891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370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992084"/>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a:solidFill>
                    <a:schemeClr val="accent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99208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9468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315249"/>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3152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21867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63841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40,000=47,200−120,000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63841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8946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a:t>b. At what value should the Reserve Bank set the real interest rate to eliminate the output</a:t>
            </a:r>
          </a:p>
          <a:p>
            <a:r>
              <a:rPr lang="en-US" sz="1200"/>
              <a:t>gap?</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a:highlight>
                    <a:srgbClr val="FFFF00"/>
                  </a:highlight>
                </a:endParaRPr>
              </a:p>
            </p:txBody>
          </p:sp>
        </mc:Choice>
        <mc:Fallback>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a:p>
            </p:txBody>
          </p:sp>
        </mc:Choice>
        <mc:Fallback>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961580"/>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40,000=47,200−120,000</m:t>
                      </m:r>
                      <m:r>
                        <a:rPr lang="en-US" sz="1400" b="0" i="1" smtClean="0">
                          <a:solidFill>
                            <a:schemeClr val="tx1"/>
                          </a:solidFill>
                          <a:latin typeface="Cambria Math" panose="02040503050406030204" pitchFamily="18" charset="0"/>
                        </a:rPr>
                        <m:t>𝑟</m:t>
                      </m:r>
                    </m:oMath>
                  </m:oMathPara>
                </a14:m>
                <a:endParaRPr lang="en-US" sz="1400" b="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𝑟</m:t>
                      </m:r>
                      <m:r>
                        <a:rPr lang="en-US" sz="1400" b="0" i="1" smtClean="0">
                          <a:solidFill>
                            <a:schemeClr val="accent1"/>
                          </a:solidFill>
                          <a:latin typeface="Cambria Math" panose="02040503050406030204" pitchFamily="18" charset="0"/>
                        </a:rPr>
                        <m:t>=0.06</m:t>
                      </m:r>
                    </m:oMath>
                  </m:oMathPara>
                </a14:m>
                <a:endParaRPr lang="en-US" sz="1400" b="0">
                  <a:solidFill>
                    <a:schemeClr val="accent1"/>
                  </a:solidFill>
                </a:endParaRPr>
              </a:p>
            </p:txBody>
          </p:sp>
        </mc:Choice>
        <mc:Fallback>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96158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0586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Preparation for Essay Task</a:t>
            </a:r>
          </a:p>
        </p:txBody>
      </p:sp>
    </p:spTree>
    <p:extLst>
      <p:ext uri="{BB962C8B-B14F-4D97-AF65-F5344CB8AC3E}">
        <p14:creationId xmlns:p14="http://schemas.microsoft.com/office/powerpoint/2010/main" val="201977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Tutorial Questions</a:t>
            </a:r>
          </a:p>
        </p:txBody>
      </p:sp>
    </p:spTree>
    <p:extLst>
      <p:ext uri="{BB962C8B-B14F-4D97-AF65-F5344CB8AC3E}">
        <p14:creationId xmlns:p14="http://schemas.microsoft.com/office/powerpoint/2010/main" val="35217895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5</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830997"/>
          </a:xfrm>
          <a:prstGeom prst="rect">
            <a:avLst/>
          </a:prstGeom>
          <a:noFill/>
        </p:spPr>
        <p:txBody>
          <a:bodyPr wrap="square" rtlCol="0">
            <a:spAutoFit/>
          </a:bodyPr>
          <a:lstStyle/>
          <a:p>
            <a:r>
              <a:rPr lang="en-US" sz="1600"/>
              <a:t>Enter the following statement in Microsoft Bing Copilot: “Explain why interest rates have recently been raised in Australia.” I would add in 4 paragraphs so it does not write a thesis.</a:t>
            </a:r>
          </a:p>
        </p:txBody>
      </p:sp>
    </p:spTree>
    <p:extLst>
      <p:ext uri="{BB962C8B-B14F-4D97-AF65-F5344CB8AC3E}">
        <p14:creationId xmlns:p14="http://schemas.microsoft.com/office/powerpoint/2010/main" val="1548588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5</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830997"/>
          </a:xfrm>
          <a:prstGeom prst="rect">
            <a:avLst/>
          </a:prstGeom>
          <a:noFill/>
        </p:spPr>
        <p:txBody>
          <a:bodyPr wrap="square" rtlCol="0">
            <a:spAutoFit/>
          </a:bodyPr>
          <a:lstStyle/>
          <a:p>
            <a:r>
              <a:rPr lang="en-US" sz="1600"/>
              <a:t>Enter the following statement in Microsoft Bing Copilot: “Explain why interest rates have recently been raised in Australia.” I would add in 4 paragraphs so it does not write a thesis.</a:t>
            </a:r>
          </a:p>
        </p:txBody>
      </p:sp>
      <p:sp>
        <p:nvSpPr>
          <p:cNvPr id="4" name="TextBox 3">
            <a:extLst>
              <a:ext uri="{FF2B5EF4-FFF2-40B4-BE49-F238E27FC236}">
                <a16:creationId xmlns:a16="http://schemas.microsoft.com/office/drawing/2014/main" id="{2E145159-1084-7740-30F6-50A6FDAD04C2}"/>
              </a:ext>
            </a:extLst>
          </p:cNvPr>
          <p:cNvSpPr txBox="1"/>
          <p:nvPr/>
        </p:nvSpPr>
        <p:spPr>
          <a:xfrm>
            <a:off x="577851" y="2110459"/>
            <a:ext cx="7015646" cy="523220"/>
          </a:xfrm>
          <a:prstGeom prst="rect">
            <a:avLst/>
          </a:prstGeom>
          <a:noFill/>
        </p:spPr>
        <p:txBody>
          <a:bodyPr wrap="square" rtlCol="0">
            <a:spAutoFit/>
          </a:bodyPr>
          <a:lstStyle/>
          <a:p>
            <a:pPr marL="342900" indent="-342900">
              <a:buAutoNum type="alphaLcPeriod"/>
            </a:pPr>
            <a:r>
              <a:rPr lang="en-US" sz="1400"/>
              <a:t>Engage in a conversation with Bing Copilot so it gives the most accurate response</a:t>
            </a:r>
          </a:p>
          <a:p>
            <a:pPr marL="342900" indent="-342900">
              <a:buAutoNum type="alphaLcPeriod"/>
            </a:pPr>
            <a:endParaRPr lang="en-US" sz="1400"/>
          </a:p>
        </p:txBody>
      </p:sp>
    </p:spTree>
    <p:extLst>
      <p:ext uri="{BB962C8B-B14F-4D97-AF65-F5344CB8AC3E}">
        <p14:creationId xmlns:p14="http://schemas.microsoft.com/office/powerpoint/2010/main" val="3409909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5</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830997"/>
          </a:xfrm>
          <a:prstGeom prst="rect">
            <a:avLst/>
          </a:prstGeom>
          <a:noFill/>
        </p:spPr>
        <p:txBody>
          <a:bodyPr wrap="square" rtlCol="0">
            <a:spAutoFit/>
          </a:bodyPr>
          <a:lstStyle/>
          <a:p>
            <a:r>
              <a:rPr lang="en-US" sz="1600"/>
              <a:t>Enter the following statement in Microsoft Bing Copilot: “Explain why interest rates have recently been raised in Australia.” I would add in 4 paragraphs so it does not write a thesis.</a:t>
            </a:r>
          </a:p>
        </p:txBody>
      </p:sp>
      <p:sp>
        <p:nvSpPr>
          <p:cNvPr id="4" name="TextBox 3">
            <a:extLst>
              <a:ext uri="{FF2B5EF4-FFF2-40B4-BE49-F238E27FC236}">
                <a16:creationId xmlns:a16="http://schemas.microsoft.com/office/drawing/2014/main" id="{2E145159-1084-7740-30F6-50A6FDAD04C2}"/>
              </a:ext>
            </a:extLst>
          </p:cNvPr>
          <p:cNvSpPr txBox="1"/>
          <p:nvPr/>
        </p:nvSpPr>
        <p:spPr>
          <a:xfrm>
            <a:off x="577851" y="2110459"/>
            <a:ext cx="7015646" cy="671787"/>
          </a:xfrm>
          <a:prstGeom prst="rect">
            <a:avLst/>
          </a:prstGeom>
          <a:noFill/>
        </p:spPr>
        <p:txBody>
          <a:bodyPr wrap="square" rtlCol="0">
            <a:spAutoFit/>
          </a:bodyPr>
          <a:lstStyle/>
          <a:p>
            <a:pPr marL="342900" indent="-342900">
              <a:buAutoNum type="alphaLcPeriod"/>
            </a:pPr>
            <a:r>
              <a:rPr lang="en-US" sz="1400"/>
              <a:t>Engage in a conversation with Bing Copilot so it gives the most accurate response</a:t>
            </a:r>
          </a:p>
          <a:p>
            <a:pPr marL="342900" indent="-342900">
              <a:lnSpc>
                <a:spcPct val="200000"/>
              </a:lnSpc>
              <a:buAutoNum type="alphaLcPeriod"/>
            </a:pPr>
            <a:r>
              <a:rPr lang="en-US" sz="1400"/>
              <a:t>Think how the response you got could be further improved</a:t>
            </a:r>
          </a:p>
        </p:txBody>
      </p:sp>
    </p:spTree>
    <p:extLst>
      <p:ext uri="{BB962C8B-B14F-4D97-AF65-F5344CB8AC3E}">
        <p14:creationId xmlns:p14="http://schemas.microsoft.com/office/powerpoint/2010/main" val="2640484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5</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830997"/>
          </a:xfrm>
          <a:prstGeom prst="rect">
            <a:avLst/>
          </a:prstGeom>
          <a:noFill/>
        </p:spPr>
        <p:txBody>
          <a:bodyPr wrap="square" rtlCol="0">
            <a:spAutoFit/>
          </a:bodyPr>
          <a:lstStyle/>
          <a:p>
            <a:r>
              <a:rPr lang="en-US" sz="1600"/>
              <a:t>Enter the following statement in Microsoft Bing Copilot: “Explain why interest rates have recently been raised in Australia.” I would add in 4 paragraphs so it does not write a thesis.</a:t>
            </a:r>
          </a:p>
        </p:txBody>
      </p:sp>
      <p:sp>
        <p:nvSpPr>
          <p:cNvPr id="4" name="TextBox 3">
            <a:extLst>
              <a:ext uri="{FF2B5EF4-FFF2-40B4-BE49-F238E27FC236}">
                <a16:creationId xmlns:a16="http://schemas.microsoft.com/office/drawing/2014/main" id="{2E145159-1084-7740-30F6-50A6FDAD04C2}"/>
              </a:ext>
            </a:extLst>
          </p:cNvPr>
          <p:cNvSpPr txBox="1"/>
          <p:nvPr/>
        </p:nvSpPr>
        <p:spPr>
          <a:xfrm>
            <a:off x="577851" y="2110459"/>
            <a:ext cx="7015646" cy="1815882"/>
          </a:xfrm>
          <a:prstGeom prst="rect">
            <a:avLst/>
          </a:prstGeom>
          <a:noFill/>
        </p:spPr>
        <p:txBody>
          <a:bodyPr wrap="square" rtlCol="0">
            <a:spAutoFit/>
          </a:bodyPr>
          <a:lstStyle/>
          <a:p>
            <a:pPr marL="342900" indent="-342900">
              <a:buAutoNum type="alphaLcPeriod"/>
            </a:pPr>
            <a:r>
              <a:rPr lang="en-US" sz="1400"/>
              <a:t>Engage in a conversation with Bing Copilot so it gives the most accurate response</a:t>
            </a:r>
          </a:p>
          <a:p>
            <a:pPr marL="342900" indent="-342900">
              <a:lnSpc>
                <a:spcPct val="200000"/>
              </a:lnSpc>
              <a:buAutoNum type="alphaLcPeriod"/>
            </a:pPr>
            <a:r>
              <a:rPr lang="en-US" sz="1400"/>
              <a:t>Think how the response you got could be further improved</a:t>
            </a:r>
          </a:p>
          <a:p>
            <a:pPr marL="342900" indent="-342900">
              <a:lnSpc>
                <a:spcPct val="200000"/>
              </a:lnSpc>
              <a:buAutoNum type="alphaLcPeriod"/>
            </a:pPr>
            <a:r>
              <a:rPr lang="en-US" sz="1400"/>
              <a:t>Think of extra explanation and analysis using relevant theories, graphs, equations, or other evidence.</a:t>
            </a:r>
          </a:p>
          <a:p>
            <a:pPr marL="342900" indent="-342900">
              <a:buAutoNum type="alphaLcPeriod"/>
            </a:pPr>
            <a:endParaRPr lang="en-US" sz="1400"/>
          </a:p>
        </p:txBody>
      </p:sp>
    </p:spTree>
    <p:extLst>
      <p:ext uri="{BB962C8B-B14F-4D97-AF65-F5344CB8AC3E}">
        <p14:creationId xmlns:p14="http://schemas.microsoft.com/office/powerpoint/2010/main" val="3637961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Questions?</a:t>
            </a:r>
          </a:p>
        </p:txBody>
      </p:sp>
    </p:spTree>
    <p:extLst>
      <p:ext uri="{BB962C8B-B14F-4D97-AF65-F5344CB8AC3E}">
        <p14:creationId xmlns:p14="http://schemas.microsoft.com/office/powerpoint/2010/main" val="112079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p:spTree>
    <p:extLst>
      <p:ext uri="{BB962C8B-B14F-4D97-AF65-F5344CB8AC3E}">
        <p14:creationId xmlns:p14="http://schemas.microsoft.com/office/powerpoint/2010/main" val="345424520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p:spTree>
    <p:extLst>
      <p:ext uri="{BB962C8B-B14F-4D97-AF65-F5344CB8AC3E}">
        <p14:creationId xmlns:p14="http://schemas.microsoft.com/office/powerpoint/2010/main" val="881335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p:spTree>
    <p:extLst>
      <p:ext uri="{BB962C8B-B14F-4D97-AF65-F5344CB8AC3E}">
        <p14:creationId xmlns:p14="http://schemas.microsoft.com/office/powerpoint/2010/main" val="33368351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p:spTree>
    <p:extLst>
      <p:ext uri="{BB962C8B-B14F-4D97-AF65-F5344CB8AC3E}">
        <p14:creationId xmlns:p14="http://schemas.microsoft.com/office/powerpoint/2010/main" val="1314065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p:spTree>
    <p:extLst>
      <p:ext uri="{BB962C8B-B14F-4D97-AF65-F5344CB8AC3E}">
        <p14:creationId xmlns:p14="http://schemas.microsoft.com/office/powerpoint/2010/main" val="4047684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Tree>
    <p:extLst>
      <p:ext uri="{BB962C8B-B14F-4D97-AF65-F5344CB8AC3E}">
        <p14:creationId xmlns:p14="http://schemas.microsoft.com/office/powerpoint/2010/main" val="22043880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261810A-9B33-CE79-F89C-4E7243BD2D42}"/>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2" name="TextBox 21">
                <a:extLst>
                  <a:ext uri="{FF2B5EF4-FFF2-40B4-BE49-F238E27FC236}">
                    <a16:creationId xmlns:a16="http://schemas.microsoft.com/office/drawing/2014/main" id="{7261810A-9B33-CE79-F89C-4E7243BD2D42}"/>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p:spTree>
    <p:extLst>
      <p:ext uri="{BB962C8B-B14F-4D97-AF65-F5344CB8AC3E}">
        <p14:creationId xmlns:p14="http://schemas.microsoft.com/office/powerpoint/2010/main" val="1468620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261810A-9B33-CE79-F89C-4E7243BD2D42}"/>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22" name="TextBox 21">
                <a:extLst>
                  <a:ext uri="{FF2B5EF4-FFF2-40B4-BE49-F238E27FC236}">
                    <a16:creationId xmlns:a16="http://schemas.microsoft.com/office/drawing/2014/main" id="{7261810A-9B33-CE79-F89C-4E7243BD2D42}"/>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165E34C4-658A-C7F5-34EC-182E07FB7B0B}"/>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a:latin typeface="Cambria Math" panose="02040503050406030204" pitchFamily="18" charset="0"/>
                </a:endParaRPr>
              </a:p>
            </p:txBody>
          </p:sp>
        </mc:Choice>
        <mc:Fallback>
          <p:sp>
            <p:nvSpPr>
              <p:cNvPr id="23" name="TextBox 22">
                <a:extLst>
                  <a:ext uri="{FF2B5EF4-FFF2-40B4-BE49-F238E27FC236}">
                    <a16:creationId xmlns:a16="http://schemas.microsoft.com/office/drawing/2014/main" id="{165E34C4-658A-C7F5-34EC-182E07FB7B0B}"/>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2"/>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1301491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highlight>
                  <a:srgbClr val="FFFF00"/>
                </a:highlight>
              </a:rPr>
              <a:t>The real interest rate</a:t>
            </a:r>
            <a:r>
              <a:rPr lang="en-US" sz="1200"/>
              <a:t>, expressed as a decimal, is </a:t>
            </a:r>
            <a:r>
              <a:rPr lang="en-US" sz="1200">
                <a:highlight>
                  <a:srgbClr val="FFFF00"/>
                </a:highlight>
              </a:rPr>
              <a:t>0.10</a:t>
            </a:r>
            <a:r>
              <a:rPr lang="en-US" sz="1200"/>
              <a:t>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a:latin typeface="Cambria Math" panose="02040503050406030204" pitchFamily="18" charset="0"/>
                </a:endParaRPr>
              </a:p>
            </p:txBody>
          </p:sp>
        </mc:Choice>
        <mc:Fallback>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2"/>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22528984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a:highlight>
                      <a:srgbClr val="FFFF00"/>
                    </a:highlight>
                  </a:rPr>
                  <a:t>The real interest rate</a:t>
                </a:r>
                <a:r>
                  <a:rPr lang="en-US" sz="1200"/>
                  <a:t>, expressed as a decimal, is </a:t>
                </a:r>
                <a:r>
                  <a:rPr lang="en-US" sz="1200">
                    <a:highlight>
                      <a:srgbClr val="FFFF00"/>
                    </a:highlight>
                  </a:rPr>
                  <a:t>0.10</a:t>
                </a:r>
                <a:r>
                  <a:rPr lang="en-US" sz="1200"/>
                  <a:t> (that is, 10 percent)</a:t>
                </a:r>
              </a:p>
              <a:p>
                <a:endParaRPr lang="en-US" sz="1200"/>
              </a:p>
              <a:p>
                <a:r>
                  <a:rPr lang="en-US" sz="120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a:highlight>
                    <a:srgbClr val="FFFF00"/>
                  </a:highlight>
                </a:endParaRPr>
              </a:p>
            </p:txBody>
          </p:sp>
        </mc:Choice>
        <mc:Fallback>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8"/>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9"/>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10"/>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1"/>
                <a:stretch>
                  <a:fillRect l="-1397" r="-111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2"/>
                <a:stretch>
                  <a:fillRect l="-1639" r="-131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a:latin typeface="Cambria Math" panose="02040503050406030204" pitchFamily="18" charset="0"/>
                </a:endParaRPr>
              </a:p>
            </p:txBody>
          </p:sp>
        </mc:Choice>
        <mc:Fallback>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3"/>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2889906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a:highlight>
                      <a:srgbClr val="FFFF00"/>
                    </a:highlight>
                  </a:rPr>
                  <a:t>The real interest rate</a:t>
                </a:r>
                <a:r>
                  <a:rPr lang="en-US" sz="1200"/>
                  <a:t>, expressed as a decimal, is </a:t>
                </a:r>
                <a:r>
                  <a:rPr lang="en-US" sz="1200">
                    <a:highlight>
                      <a:srgbClr val="FFFF00"/>
                    </a:highlight>
                  </a:rPr>
                  <a:t>0.10</a:t>
                </a:r>
                <a:r>
                  <a:rPr lang="en-US" sz="1200"/>
                  <a:t> (that is, 10 percent)</a:t>
                </a:r>
              </a:p>
              <a:p>
                <a:endParaRPr lang="en-US" sz="1200"/>
              </a:p>
              <a:p>
                <a:r>
                  <a:rPr lang="en-US" sz="120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a:highlight>
                    <a:srgbClr val="FFFF00"/>
                  </a:highlight>
                </a:endParaRPr>
              </a:p>
            </p:txBody>
          </p:sp>
        </mc:Choice>
        <mc:Fallback>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a:p>
            </p:txBody>
          </p:sp>
        </mc:Choice>
        <mc:Fallback>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8"/>
                <a:stretch>
                  <a:fillRect l="-1072" r="-804"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a:p>
            </p:txBody>
          </p:sp>
        </mc:Choice>
        <mc:Fallback>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9"/>
                <a:stretch>
                  <a:fillRect l="-830" r="-830"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10"/>
                <a:stretch>
                  <a:fillRect l="-828" r="-621"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1"/>
                <a:stretch>
                  <a:fillRect l="-1397" r="-1117"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2"/>
                <a:stretch>
                  <a:fillRect l="-1639" r="-131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a:latin typeface="Cambria Math" panose="02040503050406030204" pitchFamily="18" charset="0"/>
                </a:endParaRPr>
              </a:p>
            </p:txBody>
          </p:sp>
        </mc:Choice>
        <mc:Fallback>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3"/>
                <a:stretch>
                  <a:fillRect l="-1502" r="-2703" b="-119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A227EE2-A22A-E5EC-39AD-C1E9B6FBF5EA}"/>
                  </a:ext>
                </a:extLst>
              </p:cNvPr>
              <p:cNvSpPr txBox="1"/>
              <p:nvPr/>
            </p:nvSpPr>
            <p:spPr>
              <a:xfrm>
                <a:off x="5094602" y="4307936"/>
                <a:ext cx="3081549"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4000−20,000⋅0.1</m:t>
                          </m:r>
                        </m:e>
                      </m:d>
                      <m:r>
                        <a:rPr lang="en-US" sz="1400" b="0" i="1" smtClean="0">
                          <a:latin typeface="Cambria Math" panose="02040503050406030204" pitchFamily="18" charset="0"/>
                        </a:rPr>
                        <m:t>=10,000</m:t>
                      </m:r>
                    </m:oMath>
                  </m:oMathPara>
                </a14:m>
                <a:endParaRPr lang="en-US" sz="1400" b="0" i="1">
                  <a:latin typeface="Cambria Math" panose="02040503050406030204" pitchFamily="18" charset="0"/>
                </a:endParaRPr>
              </a:p>
            </p:txBody>
          </p:sp>
        </mc:Choice>
        <mc:Fallback>
          <p:sp>
            <p:nvSpPr>
              <p:cNvPr id="8" name="TextBox 7">
                <a:extLst>
                  <a:ext uri="{FF2B5EF4-FFF2-40B4-BE49-F238E27FC236}">
                    <a16:creationId xmlns:a16="http://schemas.microsoft.com/office/drawing/2014/main" id="{2A227EE2-A22A-E5EC-39AD-C1E9B6FBF5EA}"/>
                  </a:ext>
                </a:extLst>
              </p:cNvPr>
              <p:cNvSpPr txBox="1">
                <a:spLocks noRot="1" noChangeAspect="1" noMove="1" noResize="1" noEditPoints="1" noAdjustHandles="1" noChangeArrowheads="1" noChangeShapeType="1" noTextEdit="1"/>
              </p:cNvSpPr>
              <p:nvPr/>
            </p:nvSpPr>
            <p:spPr>
              <a:xfrm>
                <a:off x="5094602" y="4307936"/>
                <a:ext cx="3081549" cy="404726"/>
              </a:xfrm>
              <a:prstGeom prst="rect">
                <a:avLst/>
              </a:prstGeom>
              <a:blipFill>
                <a:blip r:embed="rId14"/>
                <a:stretch>
                  <a:fillRect l="-792" t="-1515" r="-792" b="-13636"/>
                </a:stretch>
              </a:blipFill>
            </p:spPr>
            <p:txBody>
              <a:bodyPr/>
              <a:lstStyle/>
              <a:p>
                <a:r>
                  <a:rPr lang="en-US">
                    <a:noFill/>
                  </a:rPr>
                  <a:t> </a:t>
                </a:r>
              </a:p>
            </p:txBody>
          </p:sp>
        </mc:Fallback>
      </mc:AlternateContent>
    </p:spTree>
    <p:extLst>
      <p:ext uri="{BB962C8B-B14F-4D97-AF65-F5344CB8AC3E}">
        <p14:creationId xmlns:p14="http://schemas.microsoft.com/office/powerpoint/2010/main" val="25075545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a:highlight>
                      <a:srgbClr val="FFFF00"/>
                    </a:highlight>
                  </a:rPr>
                  <a:t>The real interest rate</a:t>
                </a:r>
                <a:r>
                  <a:rPr lang="en-US" sz="1200"/>
                  <a:t>, expressed as a decimal, is </a:t>
                </a:r>
                <a:r>
                  <a:rPr lang="en-US" sz="1200">
                    <a:highlight>
                      <a:srgbClr val="FFFF00"/>
                    </a:highlight>
                  </a:rPr>
                  <a:t>0.10</a:t>
                </a:r>
                <a:r>
                  <a:rPr lang="en-US" sz="1200"/>
                  <a:t> (that is, 10 percent)</a:t>
                </a:r>
              </a:p>
              <a:p>
                <a:endParaRPr lang="en-US" sz="1200"/>
              </a:p>
              <a:p>
                <a:r>
                  <a:rPr lang="en-US" sz="120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a:highlight>
                    <a:srgbClr val="FFFF00"/>
                  </a:highlight>
                </a:endParaRPr>
              </a:p>
            </p:txBody>
          </p:sp>
        </mc:Choice>
        <mc:Fallback>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a. Find a numerical equation relating planned aggregate expenditure to output. Solve for short run equilibrium output. Show your results graphically using the Keynesian cross diagram.</a:t>
            </a:r>
          </a:p>
        </p:txBody>
      </p:sp>
      <p:pic>
        <p:nvPicPr>
          <p:cNvPr id="21" name="Picture 20">
            <a:extLst>
              <a:ext uri="{FF2B5EF4-FFF2-40B4-BE49-F238E27FC236}">
                <a16:creationId xmlns:a16="http://schemas.microsoft.com/office/drawing/2014/main" id="{0D8B51D4-AE56-68BA-ECF8-9ECA7CA98849}"/>
              </a:ext>
            </a:extLst>
          </p:cNvPr>
          <p:cNvPicPr>
            <a:picLocks noChangeAspect="1"/>
          </p:cNvPicPr>
          <p:nvPr/>
        </p:nvPicPr>
        <p:blipFill>
          <a:blip r:embed="rId8"/>
          <a:stretch>
            <a:fillRect/>
          </a:stretch>
        </p:blipFill>
        <p:spPr>
          <a:xfrm>
            <a:off x="5203939" y="2065085"/>
            <a:ext cx="2868191" cy="2868191"/>
          </a:xfrm>
          <a:prstGeom prst="rect">
            <a:avLst/>
          </a:prstGeom>
        </p:spPr>
      </p:pic>
    </p:spTree>
    <p:extLst>
      <p:ext uri="{BB962C8B-B14F-4D97-AF65-F5344CB8AC3E}">
        <p14:creationId xmlns:p14="http://schemas.microsoft.com/office/powerpoint/2010/main" val="3248857543"/>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p:spTree>
    <p:extLst>
      <p:ext uri="{BB962C8B-B14F-4D97-AF65-F5344CB8AC3E}">
        <p14:creationId xmlns:p14="http://schemas.microsoft.com/office/powerpoint/2010/main" val="3418751236"/>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3259982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solidFill>
                            <a:schemeClr val="accent1"/>
                          </a:solidFill>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m:t>
                      </m:r>
                      <m:r>
                        <a:rPr lang="en-US" sz="1600" b="0" i="1" smtClean="0">
                          <a:solidFill>
                            <a:schemeClr val="accent1"/>
                          </a:solidFill>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solidFill>
                          <a:schemeClr val="accent1"/>
                        </a:solidFill>
                        <a:latin typeface="Cambria Math" panose="02040503050406030204" pitchFamily="18" charset="0"/>
                      </a:rPr>
                      <m:t>⋅</m:t>
                    </m:r>
                    <m:r>
                      <a:rPr lang="en-US" sz="1400" b="0" i="0" dirty="0" smtClean="0">
                        <a:solidFill>
                          <a:schemeClr val="accent1"/>
                        </a:solidFill>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8"/>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005582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a:p>
            </p:txBody>
          </p:sp>
        </mc:Choice>
        <mc:Fallback>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9"/>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799846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p:spTree>
    <p:extLst>
      <p:ext uri="{BB962C8B-B14F-4D97-AF65-F5344CB8AC3E}">
        <p14:creationId xmlns:p14="http://schemas.microsoft.com/office/powerpoint/2010/main" val="3072759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a:p>
            </p:txBody>
          </p:sp>
        </mc:Choice>
        <mc:Fallback>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903428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a:p>
            </p:txBody>
          </p:sp>
        </mc:Choice>
        <mc:Fallback>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268FC99-92F2-4D16-2E50-830E72A5B82E}"/>
                  </a:ext>
                </a:extLst>
              </p:cNvPr>
              <p:cNvSpPr txBox="1"/>
              <p:nvPr/>
            </p:nvSpPr>
            <p:spPr>
              <a:xfrm>
                <a:off x="5092745" y="3391459"/>
                <a:ext cx="9501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=−0.02</m:t>
                      </m:r>
                    </m:oMath>
                  </m:oMathPara>
                </a14:m>
                <a:endParaRPr lang="en-US" sz="1400"/>
              </a:p>
            </p:txBody>
          </p:sp>
        </mc:Choice>
        <mc:Fallback>
          <p:sp>
            <p:nvSpPr>
              <p:cNvPr id="16" name="TextBox 15">
                <a:extLst>
                  <a:ext uri="{FF2B5EF4-FFF2-40B4-BE49-F238E27FC236}">
                    <a16:creationId xmlns:a16="http://schemas.microsoft.com/office/drawing/2014/main" id="{F268FC99-92F2-4D16-2E50-830E72A5B82E}"/>
                  </a:ext>
                </a:extLst>
              </p:cNvPr>
              <p:cNvSpPr txBox="1">
                <a:spLocks noRot="1" noChangeAspect="1" noMove="1" noResize="1" noEditPoints="1" noAdjustHandles="1" noChangeArrowheads="1" noChangeShapeType="1" noTextEdit="1"/>
              </p:cNvSpPr>
              <p:nvPr/>
            </p:nvSpPr>
            <p:spPr>
              <a:xfrm>
                <a:off x="5092745" y="3391459"/>
                <a:ext cx="950132" cy="215444"/>
              </a:xfrm>
              <a:prstGeom prst="rect">
                <a:avLst/>
              </a:prstGeom>
              <a:blipFill>
                <a:blip r:embed="rId11"/>
                <a:stretch>
                  <a:fillRect l="-3205" r="-3205" b="-5556"/>
                </a:stretch>
              </a:blipFill>
            </p:spPr>
            <p:txBody>
              <a:bodyPr/>
              <a:lstStyle/>
              <a:p>
                <a:r>
                  <a:rPr lang="en-US">
                    <a:noFill/>
                  </a:rPr>
                  <a:t> </a:t>
                </a:r>
              </a:p>
            </p:txBody>
          </p:sp>
        </mc:Fallback>
      </mc:AlternateContent>
    </p:spTree>
    <p:extLst>
      <p:ext uri="{BB962C8B-B14F-4D97-AF65-F5344CB8AC3E}">
        <p14:creationId xmlns:p14="http://schemas.microsoft.com/office/powerpoint/2010/main" val="3597545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a:p>
            </p:txBody>
          </p:sp>
        </mc:Choice>
        <mc:Fallback>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268FC99-92F2-4D16-2E50-830E72A5B82E}"/>
                  </a:ext>
                </a:extLst>
              </p:cNvPr>
              <p:cNvSpPr txBox="1"/>
              <p:nvPr/>
            </p:nvSpPr>
            <p:spPr>
              <a:xfrm>
                <a:off x="5092745" y="3391459"/>
                <a:ext cx="9501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=−0.02</m:t>
                      </m:r>
                    </m:oMath>
                  </m:oMathPara>
                </a14:m>
                <a:endParaRPr lang="en-US" sz="1400"/>
              </a:p>
            </p:txBody>
          </p:sp>
        </mc:Choice>
        <mc:Fallback>
          <p:sp>
            <p:nvSpPr>
              <p:cNvPr id="16" name="TextBox 15">
                <a:extLst>
                  <a:ext uri="{FF2B5EF4-FFF2-40B4-BE49-F238E27FC236}">
                    <a16:creationId xmlns:a16="http://schemas.microsoft.com/office/drawing/2014/main" id="{F268FC99-92F2-4D16-2E50-830E72A5B82E}"/>
                  </a:ext>
                </a:extLst>
              </p:cNvPr>
              <p:cNvSpPr txBox="1">
                <a:spLocks noRot="1" noChangeAspect="1" noMove="1" noResize="1" noEditPoints="1" noAdjustHandles="1" noChangeArrowheads="1" noChangeShapeType="1" noTextEdit="1"/>
              </p:cNvSpPr>
              <p:nvPr/>
            </p:nvSpPr>
            <p:spPr>
              <a:xfrm>
                <a:off x="5092745" y="3391459"/>
                <a:ext cx="950132" cy="215444"/>
              </a:xfrm>
              <a:prstGeom prst="rect">
                <a:avLst/>
              </a:prstGeom>
              <a:blipFill>
                <a:blip r:embed="rId11"/>
                <a:stretch>
                  <a:fillRect l="-3205" r="-3205" b="-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32C476B-FA1B-080A-6330-406FB630E4E7}"/>
                  </a:ext>
                </a:extLst>
              </p:cNvPr>
              <p:cNvSpPr txBox="1"/>
              <p:nvPr/>
            </p:nvSpPr>
            <p:spPr>
              <a:xfrm>
                <a:off x="5213772" y="3727972"/>
                <a:ext cx="708078"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=0.08</m:t>
                      </m:r>
                    </m:oMath>
                  </m:oMathPara>
                </a14:m>
                <a:endParaRPr lang="en-US" sz="1400"/>
              </a:p>
            </p:txBody>
          </p:sp>
        </mc:Choice>
        <mc:Fallback>
          <p:sp>
            <p:nvSpPr>
              <p:cNvPr id="17" name="TextBox 16">
                <a:extLst>
                  <a:ext uri="{FF2B5EF4-FFF2-40B4-BE49-F238E27FC236}">
                    <a16:creationId xmlns:a16="http://schemas.microsoft.com/office/drawing/2014/main" id="{632C476B-FA1B-080A-6330-406FB630E4E7}"/>
                  </a:ext>
                </a:extLst>
              </p:cNvPr>
              <p:cNvSpPr txBox="1">
                <a:spLocks noRot="1" noChangeAspect="1" noMove="1" noResize="1" noEditPoints="1" noAdjustHandles="1" noChangeArrowheads="1" noChangeShapeType="1" noTextEdit="1"/>
              </p:cNvSpPr>
              <p:nvPr/>
            </p:nvSpPr>
            <p:spPr>
              <a:xfrm>
                <a:off x="5213772" y="3727972"/>
                <a:ext cx="708078" cy="215444"/>
              </a:xfrm>
              <a:prstGeom prst="rect">
                <a:avLst/>
              </a:prstGeom>
              <a:blipFill>
                <a:blip r:embed="rId12"/>
                <a:stretch>
                  <a:fillRect l="-847" r="-3390" b="-5405"/>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34207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p:spTree>
    <p:extLst>
      <p:ext uri="{BB962C8B-B14F-4D97-AF65-F5344CB8AC3E}">
        <p14:creationId xmlns:p14="http://schemas.microsoft.com/office/powerpoint/2010/main" val="41110056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7"/>
                <a:stretch>
                  <a:fillRect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 </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8"/>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703679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a:p>
            </p:txBody>
          </p:sp>
        </mc:Choice>
        <mc:Fallback>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8"/>
                <a:stretch>
                  <a:fillRect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 </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9"/>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2450493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a:p>
            </p:txBody>
          </p:sp>
        </mc:Choice>
        <mc:Fallback>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 </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0"/>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3764001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a:p>
            </p:txBody>
          </p:sp>
        </mc:Choice>
        <mc:Fallback>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4EBDEA1-1171-3A23-1B67-CCB5336B6E70}"/>
                  </a:ext>
                </a:extLst>
              </p:cNvPr>
              <p:cNvSpPr txBox="1"/>
              <p:nvPr/>
            </p:nvSpPr>
            <p:spPr>
              <a:xfrm>
                <a:off x="5389242" y="2961511"/>
                <a:ext cx="8154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=0.01</m:t>
                      </m:r>
                    </m:oMath>
                  </m:oMathPara>
                </a14:m>
                <a:endParaRPr lang="en-US" sz="1400"/>
              </a:p>
            </p:txBody>
          </p:sp>
        </mc:Choice>
        <mc:Fallback>
          <p:sp>
            <p:nvSpPr>
              <p:cNvPr id="14" name="TextBox 13">
                <a:extLst>
                  <a:ext uri="{FF2B5EF4-FFF2-40B4-BE49-F238E27FC236}">
                    <a16:creationId xmlns:a16="http://schemas.microsoft.com/office/drawing/2014/main" id="{84EBDEA1-1171-3A23-1B67-CCB5336B6E70}"/>
                  </a:ext>
                </a:extLst>
              </p:cNvPr>
              <p:cNvSpPr txBox="1">
                <a:spLocks noRot="1" noChangeAspect="1" noMove="1" noResize="1" noEditPoints="1" noAdjustHandles="1" noChangeArrowheads="1" noChangeShapeType="1" noTextEdit="1"/>
              </p:cNvSpPr>
              <p:nvPr/>
            </p:nvSpPr>
            <p:spPr>
              <a:xfrm>
                <a:off x="5389242" y="2961511"/>
                <a:ext cx="815480" cy="215444"/>
              </a:xfrm>
              <a:prstGeom prst="rect">
                <a:avLst/>
              </a:prstGeom>
              <a:blipFill>
                <a:blip r:embed="rId10"/>
                <a:stretch>
                  <a:fillRect l="-3731" r="-373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 </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1"/>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818384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a:t>c. Repeat part (b) for the case in which potential output Y* = 9,000.</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a:p>
            </p:txBody>
          </p:sp>
        </mc:Choice>
        <mc:Fallback>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a:p>
            </p:txBody>
          </p:sp>
        </mc:Choice>
        <mc:Fallback>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a:t> </a:t>
                </a:r>
              </a:p>
            </p:txBody>
          </p:sp>
        </mc:Choice>
        <mc:Fallback>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4EBDEA1-1171-3A23-1B67-CCB5336B6E70}"/>
                  </a:ext>
                </a:extLst>
              </p:cNvPr>
              <p:cNvSpPr txBox="1"/>
              <p:nvPr/>
            </p:nvSpPr>
            <p:spPr>
              <a:xfrm>
                <a:off x="5389242" y="2961511"/>
                <a:ext cx="8154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=0.01</m:t>
                      </m:r>
                    </m:oMath>
                  </m:oMathPara>
                </a14:m>
                <a:endParaRPr lang="en-US" sz="1400"/>
              </a:p>
            </p:txBody>
          </p:sp>
        </mc:Choice>
        <mc:Fallback>
          <p:sp>
            <p:nvSpPr>
              <p:cNvPr id="14" name="TextBox 13">
                <a:extLst>
                  <a:ext uri="{FF2B5EF4-FFF2-40B4-BE49-F238E27FC236}">
                    <a16:creationId xmlns:a16="http://schemas.microsoft.com/office/drawing/2014/main" id="{84EBDEA1-1171-3A23-1B67-CCB5336B6E70}"/>
                  </a:ext>
                </a:extLst>
              </p:cNvPr>
              <p:cNvSpPr txBox="1">
                <a:spLocks noRot="1" noChangeAspect="1" noMove="1" noResize="1" noEditPoints="1" noAdjustHandles="1" noChangeArrowheads="1" noChangeShapeType="1" noTextEdit="1"/>
              </p:cNvSpPr>
              <p:nvPr/>
            </p:nvSpPr>
            <p:spPr>
              <a:xfrm>
                <a:off x="5389242" y="2961511"/>
                <a:ext cx="815480" cy="215444"/>
              </a:xfrm>
              <a:prstGeom prst="rect">
                <a:avLst/>
              </a:prstGeom>
              <a:blipFill>
                <a:blip r:embed="rId10"/>
                <a:stretch>
                  <a:fillRect l="-3731" r="-3731"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3687553-DF51-F4FC-5574-8A583A00AF9B}"/>
                  </a:ext>
                </a:extLst>
              </p:cNvPr>
              <p:cNvSpPr txBox="1"/>
              <p:nvPr/>
            </p:nvSpPr>
            <p:spPr>
              <a:xfrm>
                <a:off x="5496644" y="3257459"/>
                <a:ext cx="708079"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=0.11</m:t>
                      </m:r>
                    </m:oMath>
                  </m:oMathPara>
                </a14:m>
                <a:endParaRPr lang="en-US" sz="1400"/>
              </a:p>
            </p:txBody>
          </p:sp>
        </mc:Choice>
        <mc:Fallback>
          <p:sp>
            <p:nvSpPr>
              <p:cNvPr id="15" name="TextBox 14">
                <a:extLst>
                  <a:ext uri="{FF2B5EF4-FFF2-40B4-BE49-F238E27FC236}">
                    <a16:creationId xmlns:a16="http://schemas.microsoft.com/office/drawing/2014/main" id="{F3687553-DF51-F4FC-5574-8A583A00AF9B}"/>
                  </a:ext>
                </a:extLst>
              </p:cNvPr>
              <p:cNvSpPr txBox="1">
                <a:spLocks noRot="1" noChangeAspect="1" noMove="1" noResize="1" noEditPoints="1" noAdjustHandles="1" noChangeArrowheads="1" noChangeShapeType="1" noTextEdit="1"/>
              </p:cNvSpPr>
              <p:nvPr/>
            </p:nvSpPr>
            <p:spPr>
              <a:xfrm>
                <a:off x="5496644" y="3257459"/>
                <a:ext cx="708079" cy="215444"/>
              </a:xfrm>
              <a:prstGeom prst="rect">
                <a:avLst/>
              </a:prstGeom>
              <a:blipFill>
                <a:blip r:embed="rId11"/>
                <a:stretch>
                  <a:fillRect l="-1695" r="-3390" b="-2632"/>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a:t> Multiplier </a:t>
                </a:r>
                <a14:m>
                  <m:oMath xmlns:m="http://schemas.openxmlformats.org/officeDocument/2006/math">
                    <m:r>
                      <a:rPr lang="en-US" sz="1400" b="0" i="1" dirty="0" smtClean="0">
                        <a:latin typeface="Cambria Math" panose="02040503050406030204" pitchFamily="18" charset="0"/>
                      </a:rPr>
                      <m:t>⋅</m:t>
                    </m:r>
                  </m:oMath>
                </a14:m>
                <a:r>
                  <a:rPr lang="en-US" sz="140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a:t>(Exo-var) </a:t>
                </a:r>
              </a:p>
            </p:txBody>
          </p:sp>
        </mc:Choice>
        <mc:Fallback>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2"/>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618843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p:spTree>
    <p:extLst>
      <p:ext uri="{BB962C8B-B14F-4D97-AF65-F5344CB8AC3E}">
        <p14:creationId xmlns:p14="http://schemas.microsoft.com/office/powerpoint/2010/main" val="357920781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p:spTree>
    <p:extLst>
      <p:ext uri="{BB962C8B-B14F-4D97-AF65-F5344CB8AC3E}">
        <p14:creationId xmlns:p14="http://schemas.microsoft.com/office/powerpoint/2010/main" val="1222255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p:spTree>
    <p:extLst>
      <p:ext uri="{BB962C8B-B14F-4D97-AF65-F5344CB8AC3E}">
        <p14:creationId xmlns:p14="http://schemas.microsoft.com/office/powerpoint/2010/main" val="1835461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738664"/>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endParaRPr lang="en-US" sz="120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738664"/>
              </a:xfrm>
              <a:prstGeom prst="rect">
                <a:avLst/>
              </a:prstGeom>
              <a:blipFill>
                <a:blip r:embed="rId9"/>
                <a:stretch>
                  <a:fillRect t="-826"/>
                </a:stretch>
              </a:blipFill>
            </p:spPr>
            <p:txBody>
              <a:bodyPr/>
              <a:lstStyle/>
              <a:p>
                <a:r>
                  <a:rPr lang="en-US">
                    <a:noFill/>
                  </a:rPr>
                  <a:t> </a:t>
                </a:r>
              </a:p>
            </p:txBody>
          </p:sp>
        </mc:Fallback>
      </mc:AlternateContent>
    </p:spTree>
    <p:extLst>
      <p:ext uri="{BB962C8B-B14F-4D97-AF65-F5344CB8AC3E}">
        <p14:creationId xmlns:p14="http://schemas.microsoft.com/office/powerpoint/2010/main" val="2555840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015663"/>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a:p>
              <a:p>
                <a:endParaRPr lang="en-US" sz="120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015663"/>
              </a:xfrm>
              <a:prstGeom prst="rect">
                <a:avLst/>
              </a:prstGeom>
              <a:blipFill>
                <a:blip r:embed="rId9"/>
                <a:stretch>
                  <a:fillRect t="-599"/>
                </a:stretch>
              </a:blipFill>
            </p:spPr>
            <p:txBody>
              <a:bodyPr/>
              <a:lstStyle/>
              <a:p>
                <a:r>
                  <a:rPr lang="en-US">
                    <a:noFill/>
                  </a:rPr>
                  <a:t> </a:t>
                </a:r>
              </a:p>
            </p:txBody>
          </p:sp>
        </mc:Fallback>
      </mc:AlternateContent>
    </p:spTree>
    <p:extLst>
      <p:ext uri="{BB962C8B-B14F-4D97-AF65-F5344CB8AC3E}">
        <p14:creationId xmlns:p14="http://schemas.microsoft.com/office/powerpoint/2010/main" val="22002985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292662"/>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a:p>
              <a:p>
                <a:endParaRPr lang="en-US" sz="120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292662"/>
              </a:xfrm>
              <a:prstGeom prst="rect">
                <a:avLst/>
              </a:prstGeom>
              <a:blipFill>
                <a:blip r:embed="rId9"/>
                <a:stretch>
                  <a:fillRect t="-472"/>
                </a:stretch>
              </a:blipFill>
            </p:spPr>
            <p:txBody>
              <a:bodyPr/>
              <a:lstStyle/>
              <a:p>
                <a:r>
                  <a:rPr lang="en-US">
                    <a:noFill/>
                  </a:rPr>
                  <a:t> </a:t>
                </a:r>
              </a:p>
            </p:txBody>
          </p:sp>
        </mc:Fallback>
      </mc:AlternateContent>
    </p:spTree>
    <p:extLst>
      <p:ext uri="{BB962C8B-B14F-4D97-AF65-F5344CB8AC3E}">
        <p14:creationId xmlns:p14="http://schemas.microsoft.com/office/powerpoint/2010/main" val="2492656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384995"/>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384995"/>
              </a:xfrm>
              <a:prstGeom prst="rect">
                <a:avLst/>
              </a:prstGeom>
              <a:blipFill>
                <a:blip r:embed="rId9"/>
                <a:stretch>
                  <a:fillRect t="-441"/>
                </a:stretch>
              </a:blipFill>
            </p:spPr>
            <p:txBody>
              <a:bodyPr/>
              <a:lstStyle/>
              <a:p>
                <a:r>
                  <a:rPr lang="en-US">
                    <a:noFill/>
                  </a:rPr>
                  <a:t> </a:t>
                </a:r>
              </a:p>
            </p:txBody>
          </p:sp>
        </mc:Fallback>
      </mc:AlternateContent>
    </p:spTree>
    <p:extLst>
      <p:ext uri="{BB962C8B-B14F-4D97-AF65-F5344CB8AC3E}">
        <p14:creationId xmlns:p14="http://schemas.microsoft.com/office/powerpoint/2010/main" val="181873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661993"/>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=12000−9000−1800=1200</m:t>
                      </m:r>
                    </m:oMath>
                  </m:oMathPara>
                </a14:m>
                <a:endParaRPr lang="en-US" sz="1200" b="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661993"/>
              </a:xfrm>
              <a:prstGeom prst="rect">
                <a:avLst/>
              </a:prstGeom>
              <a:blipFill>
                <a:blip r:embed="rId9"/>
                <a:stretch>
                  <a:fillRect t="-366"/>
                </a:stretch>
              </a:blipFill>
            </p:spPr>
            <p:txBody>
              <a:bodyPr/>
              <a:lstStyle/>
              <a:p>
                <a:r>
                  <a:rPr lang="en-US">
                    <a:noFill/>
                  </a:rPr>
                  <a:t> </a:t>
                </a:r>
              </a:p>
            </p:txBody>
          </p:sp>
        </mc:Fallback>
      </mc:AlternateContent>
    </p:spTree>
    <p:extLst>
      <p:ext uri="{BB962C8B-B14F-4D97-AF65-F5344CB8AC3E}">
        <p14:creationId xmlns:p14="http://schemas.microsoft.com/office/powerpoint/2010/main" val="695256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a:p>
            </p:txBody>
          </p:sp>
        </mc:Choice>
        <mc:Fallback>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2123658"/>
              </a:xfrm>
              <a:prstGeom prst="rect">
                <a:avLst/>
              </a:prstGeom>
              <a:noFill/>
            </p:spPr>
            <p:txBody>
              <a:bodyPr wrap="square" rtlCol="0">
                <a:spAutoFit/>
              </a:bodyPr>
              <a:lstStyle/>
              <a:p>
                <a:r>
                  <a:rPr lang="en-US" sz="120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=12000−9000−1800=1200</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=2000−10,000⋅0.8=1200</m:t>
                      </m:r>
                    </m:oMath>
                  </m:oMathPara>
                </a14:m>
                <a:endParaRPr lang="en-US" sz="1200"/>
              </a:p>
              <a:p>
                <a:endParaRPr lang="en-US" sz="1200"/>
              </a:p>
            </p:txBody>
          </p:sp>
        </mc:Choice>
        <mc:Fallback>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2123658"/>
              </a:xfrm>
              <a:prstGeom prst="rect">
                <a:avLst/>
              </a:prstGeom>
              <a:blipFill>
                <a:blip r:embed="rId9"/>
                <a:stretch>
                  <a:fillRect t="-287"/>
                </a:stretch>
              </a:blipFill>
            </p:spPr>
            <p:txBody>
              <a:bodyPr/>
              <a:lstStyle/>
              <a:p>
                <a:r>
                  <a:rPr lang="en-US">
                    <a:noFill/>
                  </a:rPr>
                  <a:t> </a:t>
                </a:r>
              </a:p>
            </p:txBody>
          </p:sp>
        </mc:Fallback>
      </mc:AlternateContent>
    </p:spTree>
    <p:extLst>
      <p:ext uri="{BB962C8B-B14F-4D97-AF65-F5344CB8AC3E}">
        <p14:creationId xmlns:p14="http://schemas.microsoft.com/office/powerpoint/2010/main" val="18465169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1434495" cy="646331"/>
              </a:xfrm>
              <a:prstGeom prst="rect">
                <a:avLst/>
              </a:prstGeom>
              <a:noFill/>
            </p:spPr>
            <p:txBody>
              <a:bodyPr wrap="none" rtlCol="0">
                <a:spAutoFit/>
              </a:bodyPr>
              <a:lstStyle/>
              <a:p>
                <a:pPr>
                  <a:lnSpc>
                    <a:spcPct val="150000"/>
                  </a:lnSpc>
                </a:pPr>
                <a:r>
                  <a:rPr lang="en-US" sz="120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a:p>
            </p:txBody>
          </p:sp>
        </mc:Choice>
        <mc:Fallback>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1434495" cy="646331"/>
              </a:xfrm>
              <a:prstGeom prst="rect">
                <a:avLst/>
              </a:prstGeom>
              <a:blipFill>
                <a:blip r:embed="rId8"/>
                <a:stretch>
                  <a:fillRect l="-426"/>
                </a:stretch>
              </a:blipFill>
            </p:spPr>
            <p:txBody>
              <a:bodyPr/>
              <a:lstStyle/>
              <a:p>
                <a:r>
                  <a:rPr lang="en-US">
                    <a:noFill/>
                  </a:rPr>
                  <a:t> </a:t>
                </a:r>
              </a:p>
            </p:txBody>
          </p:sp>
        </mc:Fallback>
      </mc:AlternateContent>
    </p:spTree>
    <p:extLst>
      <p:ext uri="{BB962C8B-B14F-4D97-AF65-F5344CB8AC3E}">
        <p14:creationId xmlns:p14="http://schemas.microsoft.com/office/powerpoint/2010/main" val="4005653655"/>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923330"/>
              </a:xfrm>
              <a:prstGeom prst="rect">
                <a:avLst/>
              </a:prstGeom>
              <a:noFill/>
            </p:spPr>
            <p:txBody>
              <a:bodyPr wrap="none" rtlCol="0">
                <a:spAutoFit/>
              </a:bodyPr>
              <a:lstStyle/>
              <a:p>
                <a:pPr>
                  <a:lnSpc>
                    <a:spcPct val="150000"/>
                  </a:lnSpc>
                </a:pPr>
                <a:r>
                  <a:rPr lang="en-US" sz="120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a:p>
            </p:txBody>
          </p:sp>
        </mc:Choice>
        <mc:Fallback>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923330"/>
              </a:xfrm>
              <a:prstGeom prst="rect">
                <a:avLst/>
              </a:prstGeom>
              <a:blipFill>
                <a:blip r:embed="rId8"/>
                <a:stretch>
                  <a:fillRect l="-231"/>
                </a:stretch>
              </a:blipFill>
            </p:spPr>
            <p:txBody>
              <a:bodyPr/>
              <a:lstStyle/>
              <a:p>
                <a:r>
                  <a:rPr lang="en-US">
                    <a:noFill/>
                  </a:rPr>
                  <a:t> </a:t>
                </a:r>
              </a:p>
            </p:txBody>
          </p:sp>
        </mc:Fallback>
      </mc:AlternateContent>
    </p:spTree>
    <p:extLst>
      <p:ext uri="{BB962C8B-B14F-4D97-AF65-F5344CB8AC3E}">
        <p14:creationId xmlns:p14="http://schemas.microsoft.com/office/powerpoint/2010/main" val="6681298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1200329"/>
              </a:xfrm>
              <a:prstGeom prst="rect">
                <a:avLst/>
              </a:prstGeom>
              <a:noFill/>
            </p:spPr>
            <p:txBody>
              <a:bodyPr wrap="none" rtlCol="0">
                <a:spAutoFit/>
              </a:bodyPr>
              <a:lstStyle/>
              <a:p>
                <a:pPr>
                  <a:lnSpc>
                    <a:spcPct val="150000"/>
                  </a:lnSpc>
                </a:pPr>
                <a:r>
                  <a:rPr lang="en-US" sz="120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=2000−1000=1000</m:t>
                      </m:r>
                    </m:oMath>
                  </m:oMathPara>
                </a14:m>
                <a:endParaRPr lang="en-US" sz="1200"/>
              </a:p>
            </p:txBody>
          </p:sp>
        </mc:Choice>
        <mc:Fallback>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1200329"/>
              </a:xfrm>
              <a:prstGeom prst="rect">
                <a:avLst/>
              </a:prstGeom>
              <a:blipFill>
                <a:blip r:embed="rId8"/>
                <a:stretch>
                  <a:fillRect l="-231"/>
                </a:stretch>
              </a:blipFill>
            </p:spPr>
            <p:txBody>
              <a:bodyPr/>
              <a:lstStyle/>
              <a:p>
                <a:r>
                  <a:rPr lang="en-US">
                    <a:noFill/>
                  </a:rPr>
                  <a:t> </a:t>
                </a:r>
              </a:p>
            </p:txBody>
          </p:sp>
        </mc:Fallback>
      </mc:AlternateContent>
    </p:spTree>
    <p:extLst>
      <p:ext uri="{BB962C8B-B14F-4D97-AF65-F5344CB8AC3E}">
        <p14:creationId xmlns:p14="http://schemas.microsoft.com/office/powerpoint/2010/main" val="31152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a:t>Quantity theory of money </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p:spTree>
    <p:extLst>
      <p:ext uri="{BB962C8B-B14F-4D97-AF65-F5344CB8AC3E}">
        <p14:creationId xmlns:p14="http://schemas.microsoft.com/office/powerpoint/2010/main" val="1385471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a:p>
            </p:txBody>
          </p:sp>
        </mc:Choice>
        <mc:Fallback>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a:p>
            </p:txBody>
          </p:sp>
        </mc:Choice>
        <mc:Fallback>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a:p>
            </p:txBody>
          </p:sp>
        </mc:Choice>
        <mc:Fallback>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a:highlight>
                    <a:srgbClr val="FFFF00"/>
                  </a:highlight>
                </a:endParaRPr>
              </a:p>
            </p:txBody>
          </p:sp>
        </mc:Choice>
        <mc:Fallback>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a:p>
            </p:txBody>
          </p:sp>
        </mc:Choice>
        <mc:Fallback>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a:latin typeface="+mn-lt"/>
              </a:rPr>
              <a:t>An economy is described by the following equations. </a:t>
            </a:r>
            <a:endParaRPr lang="en-AU"/>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a:t>The real interest rate, expressed as a decimal, is 0.10 (that is, 10 percent)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a:t>d. Show that the real interest rate you found in part </a:t>
                </a:r>
                <a:r>
                  <a:rPr lang="en-US" sz="1200" i="1"/>
                  <a:t>b</a:t>
                </a:r>
                <a:r>
                  <a:rPr lang="en-US" sz="120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a:t>. What does this result show about the real interest rate and the market for saving?</a:t>
                </a:r>
              </a:p>
            </p:txBody>
          </p:sp>
        </mc:Choice>
        <mc:Fallback>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1200329"/>
              </a:xfrm>
              <a:prstGeom prst="rect">
                <a:avLst/>
              </a:prstGeom>
              <a:noFill/>
            </p:spPr>
            <p:txBody>
              <a:bodyPr wrap="none" rtlCol="0">
                <a:spAutoFit/>
              </a:bodyPr>
              <a:lstStyle/>
              <a:p>
                <a:pPr>
                  <a:lnSpc>
                    <a:spcPct val="150000"/>
                  </a:lnSpc>
                </a:pPr>
                <a:r>
                  <a:rPr lang="en-US" sz="120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=2000−1000=1000</m:t>
                      </m:r>
                    </m:oMath>
                  </m:oMathPara>
                </a14:m>
                <a:endParaRPr lang="en-US" sz="1200"/>
              </a:p>
            </p:txBody>
          </p:sp>
        </mc:Choice>
        <mc:Fallback>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1200329"/>
              </a:xfrm>
              <a:prstGeom prst="rect">
                <a:avLst/>
              </a:prstGeom>
              <a:blipFill>
                <a:blip r:embed="rId8"/>
                <a:stretch>
                  <a:fillRect l="-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5088AB5-3EF5-019C-6B61-85AB2D224B71}"/>
                  </a:ext>
                </a:extLst>
              </p:cNvPr>
              <p:cNvSpPr txBox="1"/>
              <p:nvPr/>
            </p:nvSpPr>
            <p:spPr>
              <a:xfrm>
                <a:off x="5026961" y="3637755"/>
                <a:ext cx="3249738" cy="611321"/>
              </a:xfrm>
              <a:prstGeom prst="rect">
                <a:avLst/>
              </a:prstGeom>
              <a:noFill/>
              <a:ln>
                <a:solidFill>
                  <a:schemeClr val="accent1"/>
                </a:solidFill>
              </a:ln>
            </p:spPr>
            <p:txBody>
              <a:bodyPr wrap="square" rtlCol="0">
                <a:spAutoFit/>
              </a:bodyPr>
              <a:lstStyle/>
              <a:p>
                <a:r>
                  <a:rPr lang="en-US" sz="1100"/>
                  <a:t>At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100"/>
                  <a:t>, the interest rate is too high for this economy, firms have found the interest rate too expensive for extra investments.</a:t>
                </a:r>
              </a:p>
            </p:txBody>
          </p:sp>
        </mc:Choice>
        <mc:Fallback>
          <p:sp>
            <p:nvSpPr>
              <p:cNvPr id="14" name="TextBox 13">
                <a:extLst>
                  <a:ext uri="{FF2B5EF4-FFF2-40B4-BE49-F238E27FC236}">
                    <a16:creationId xmlns:a16="http://schemas.microsoft.com/office/drawing/2014/main" id="{65088AB5-3EF5-019C-6B61-85AB2D224B71}"/>
                  </a:ext>
                </a:extLst>
              </p:cNvPr>
              <p:cNvSpPr txBox="1">
                <a:spLocks noRot="1" noChangeAspect="1" noMove="1" noResize="1" noEditPoints="1" noAdjustHandles="1" noChangeArrowheads="1" noChangeShapeType="1" noTextEdit="1"/>
              </p:cNvSpPr>
              <p:nvPr/>
            </p:nvSpPr>
            <p:spPr>
              <a:xfrm>
                <a:off x="5026961" y="3637755"/>
                <a:ext cx="3249738" cy="611321"/>
              </a:xfrm>
              <a:prstGeom prst="rect">
                <a:avLst/>
              </a:prstGeom>
              <a:blipFill>
                <a:blip r:embed="rId9"/>
                <a:stretch>
                  <a:fillRect b="-490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3495287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a:p>
              <a:p>
                <a:endParaRPr lang="en-US"/>
              </a:p>
            </p:txBody>
          </p:sp>
        </mc:Choice>
        <mc:Fallback>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a:t>Quantity theory of money </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p:spTree>
    <p:extLst>
      <p:ext uri="{BB962C8B-B14F-4D97-AF65-F5344CB8AC3E}">
        <p14:creationId xmlns:p14="http://schemas.microsoft.com/office/powerpoint/2010/main" val="637908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a:t>Real GDP is $8 trillion, nominal GDP is $10 trillion, M1 is $2 trillion, and M3 is $5 trillion.</a:t>
            </a:r>
            <a:endParaRPr lang="en-AU"/>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a:t>a. Find velocity for M1 and for M3.</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a:p>
              <a:p>
                <a:endParaRPr lang="en-US"/>
              </a:p>
            </p:txBody>
          </p:sp>
        </mc:Choice>
        <mc:Fallback>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a:t>M1 – Currency + Current bank deposits</a:t>
            </a:r>
          </a:p>
          <a:p>
            <a:r>
              <a:rPr lang="en-US" sz="1400"/>
              <a:t>M3 – M1 + Deposits of private non-banks </a:t>
            </a:r>
          </a:p>
        </p:txBody>
      </p:sp>
    </p:spTree>
    <p:extLst>
      <p:ext uri="{BB962C8B-B14F-4D97-AF65-F5344CB8AC3E}">
        <p14:creationId xmlns:p14="http://schemas.microsoft.com/office/powerpoint/2010/main" val="4179311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CF1EFE4-21F3-475D-99CB-67798D615D69}"/>
    </a:ext>
  </a:ext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C5B3A6E7-A278-4B97-9DDD-24391FC55D63}"/>
    </a:ext>
  </a:ext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88444774-F89B-45E7-8B44-5E9D3345161F}"/>
    </a:ext>
  </a:ext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21B406B8-CA10-4FDF-A2C6-5296B4E7B0A8}"/>
    </a:ext>
  </a:ext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B782759-D77C-48BC-AE0D-222D28FB0A0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usyd-ppt-template-29-june-2023</Template>
  <Application>Microsoft Office PowerPoint</Application>
  <PresentationFormat>On-screen Show (16:9)</PresentationFormat>
  <Slides>70</Slides>
  <Notes>0</Notes>
  <HiddenSlides>0</HiddenSlides>
  <ScaleCrop>false</ScaleCrop>
  <HeadingPairs>
    <vt:vector size="4" baseType="variant">
      <vt:variant>
        <vt:lpstr>Theme</vt:lpstr>
      </vt:variant>
      <vt:variant>
        <vt:i4>5</vt:i4>
      </vt:variant>
      <vt:variant>
        <vt:lpstr>Slide Titles</vt:lpstr>
      </vt:variant>
      <vt:variant>
        <vt:i4>70</vt:i4>
      </vt:variant>
    </vt:vector>
  </HeadingPairs>
  <TitlesOfParts>
    <vt:vector size="75" baseType="lpstr">
      <vt:lpstr>Title slides</vt:lpstr>
      <vt:lpstr>Acknowledgement of Country</vt:lpstr>
      <vt:lpstr>Chapter break</vt:lpstr>
      <vt:lpstr>Graphic slides</vt:lpstr>
      <vt:lpstr>Content slides</vt:lpstr>
      <vt:lpstr>ECON1002 Intro. Macro.</vt:lpstr>
      <vt:lpstr>Plan of Today</vt:lpstr>
      <vt:lpstr>PowerPoint Presentation</vt:lpstr>
      <vt:lpstr>Question 1</vt:lpstr>
      <vt:lpstr>Question 1</vt:lpstr>
      <vt:lpstr>Question 1</vt:lpstr>
      <vt:lpstr>Question 1</vt:lpstr>
      <vt:lpstr>Question 1</vt:lpstr>
      <vt:lpstr>Question 1</vt:lpstr>
      <vt:lpstr>Question 1</vt:lpstr>
      <vt:lpstr>Question 1</vt:lpstr>
      <vt:lpstr>Question 1</vt:lpstr>
      <vt:lpstr>Question 1</vt:lpstr>
      <vt:lpstr>Question 1</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PowerPoint Presentation</vt:lpstr>
      <vt:lpstr>Question 5</vt:lpstr>
      <vt:lpstr>Question 5</vt:lpstr>
      <vt:lpstr>Question 5</vt:lpstr>
      <vt:lpstr>Question 5</vt:lpstr>
      <vt:lpstr>PowerPoint Presentation</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ECON1002 Intro. Macro.</dc:title>
  <dc:creator>Herbert Xin</dc:creator>
  <cp:revision>1</cp:revision>
  <dcterms:created xsi:type="dcterms:W3CDTF">2024-03-19T04:29:14Z</dcterms:created>
  <dcterms:modified xsi:type="dcterms:W3CDTF">2024-04-15T00:03:21Z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