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1B302-F882-C9BB-5902-437E31D4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18F588-3865-5B5C-A016-91114819A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AFA8D-3777-B6F5-DA9D-F8C827A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F8FB2-B1A0-5B1E-D760-B7BE67B6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642B8-9E8C-7733-3188-0F517713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68EE-5D0C-BB3D-C1A7-0108F540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FDD2A-2DE8-769E-31E9-8F74EA56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7653E-F1DA-B090-F1C0-792983CB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B86FF-680B-F651-8312-FE9DDDBF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B661E-B1A6-180C-2FA0-2EE5EED5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0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289B6-D63F-886B-175E-55EDA0654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B2467-D1E7-3914-D292-C2F96CF2D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05413-1DF8-8962-9754-F14499C1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75D01-779C-18DE-BB23-717B05BF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F65E8-30EA-9FB2-D3ED-9DAA8738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1B0B-B7B0-6421-D0A9-F0325D98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53126-755B-8598-1530-20E1BBE2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4410A-79B1-58EA-4864-D807FD12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38A06-4CF6-D8C9-907F-18D4501E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1EE86-F087-EB20-E1EC-3B0D0481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08049-E807-66F9-6B42-D3347F62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0B95A-2A72-082B-7255-4044498F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5FC58-E839-81D7-DDA6-C14D052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96AA1-8659-CA37-548D-5B20D9CE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F1015-5186-207E-EF98-B665534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5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AA5E-8760-1984-810D-1CA61AAC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EEC43-8D3D-BFFD-925B-0ABF128C1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E5B0D-A4FF-B0E5-0A66-E40A0504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68DDC-CCDD-8E04-213C-43DFAA0F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FE0BF-C0B1-5926-6977-20F7F84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EE261-1A51-06F6-79BB-68B8A3C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5B98-13BB-E9F9-7AB9-0B3A5549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42808-C814-DECA-99A4-358F7401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C62AE-8542-5B7D-E4FE-F611BFB7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DAD86-B7BD-966F-1D8B-5BC74AA2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27F3D-CACD-3CD0-CD79-47C12B33E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41FAE5-577C-10A8-1649-F639528B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9FD79-22DC-DB37-9118-7226EE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241CCD-4CEA-D573-93AE-B95BFD35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6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E15F-0BFC-E954-4838-CC4D5BF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8DEA39-10CF-E128-9D87-BAC5A77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2D16C-963F-8FC9-3382-2E5595D3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04D4A-F496-3890-A968-102FE9DC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672E0-EC4C-DDE1-82A4-40735749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EC7BD-20F6-14BC-F29A-D1160392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C98EB-2B44-1470-7E10-3D0723E9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9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C432-1766-9FF5-BBCA-2058536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2A395-E731-91BE-3DA9-5DBC72AD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C0817-05FF-665E-0189-2B7EF21B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5FDA2-B910-A794-A2ED-1128DCA9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6112E-4641-C62A-A9B6-859108C1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B9D91-5FCB-04AD-4E53-CB295C5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89783-253D-DDC8-AFB4-BBEDD09B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3872F-8084-49C4-3A8F-3FD48815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98F53-67C0-06F6-9D0F-937A94A9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E97BD-DC26-4965-F14C-C1548BEF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EC3ED-968D-7719-7E2D-DB9A81D4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62C46-F1A9-705D-FF20-7EC8D2E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4005C-A873-EDDC-949C-DCC5B8A9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FF714-FD5B-1F5E-8207-DC61F205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06849-5797-9464-221F-FEB92D40B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4405-FA62-4250-AC15-7090D464631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405E-8CD4-0CF5-175C-0C978C82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E472-9FCE-A90B-2BAD-9FF01DD55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3BA4-7393-4C16-8946-9F317CE48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5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FD1BA430-A0DF-E9C7-2236-E80CEFB08EC9}"/>
              </a:ext>
            </a:extLst>
          </p:cNvPr>
          <p:cNvGrpSpPr/>
          <p:nvPr/>
        </p:nvGrpSpPr>
        <p:grpSpPr>
          <a:xfrm>
            <a:off x="2886074" y="980078"/>
            <a:ext cx="6419852" cy="4897844"/>
            <a:chOff x="2886074" y="1353849"/>
            <a:chExt cx="6419852" cy="489784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1D3E0E5-5E7B-74BD-7C54-F2343BF4BCE9}"/>
                </a:ext>
              </a:extLst>
            </p:cNvPr>
            <p:cNvGrpSpPr/>
            <p:nvPr/>
          </p:nvGrpSpPr>
          <p:grpSpPr>
            <a:xfrm>
              <a:off x="2886074" y="1353849"/>
              <a:ext cx="6419852" cy="4150302"/>
              <a:chOff x="2893694" y="1242057"/>
              <a:chExt cx="6419852" cy="415030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87C1186-CC3B-5EEE-10A2-A37BF9FEC412}"/>
                  </a:ext>
                </a:extLst>
              </p:cNvPr>
              <p:cNvGrpSpPr/>
              <p:nvPr/>
            </p:nvGrpSpPr>
            <p:grpSpPr>
              <a:xfrm>
                <a:off x="2893694" y="2406967"/>
                <a:ext cx="6419852" cy="1802845"/>
                <a:chOff x="2087880" y="2406967"/>
                <a:chExt cx="6419852" cy="180284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74144861-A57A-94FB-353E-9656E40A3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87880" y="2406967"/>
                  <a:ext cx="1411606" cy="1411606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2AEAED2-D86D-2502-47FF-2DB6A527D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80912" y="2506980"/>
                  <a:ext cx="1211580" cy="121158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A8F525A-DB33-10F9-08B3-ECD1B391C07A}"/>
                    </a:ext>
                  </a:extLst>
                </p:cNvPr>
                <p:cNvSpPr txBox="1"/>
                <p:nvPr/>
              </p:nvSpPr>
              <p:spPr>
                <a:xfrm>
                  <a:off x="7280912" y="3840480"/>
                  <a:ext cx="1226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210 맨발의청춘 B" panose="02020603020101020101" pitchFamily="18" charset="-127"/>
                      <a:ea typeface="210 맨발의청춘 B" panose="02020603020101020101" pitchFamily="18" charset="-127"/>
                    </a:rPr>
                    <a:t>Firebase</a:t>
                  </a:r>
                  <a:endParaRPr lang="ko-KR" altLang="en-US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endParaRPr>
                </a:p>
              </p:txBody>
            </p:sp>
          </p:grp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55B515D5-9273-AD2A-718E-1F0568A8F3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46577" y="1485780"/>
                <a:ext cx="391239" cy="5100639"/>
              </a:xfrm>
              <a:prstGeom prst="curvedConnector3">
                <a:avLst>
                  <a:gd name="adj1" fmla="val 271394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3C4B3F-ED5C-8B89-B4FC-03CB2E81A22C}"/>
                  </a:ext>
                </a:extLst>
              </p:cNvPr>
              <p:cNvSpPr txBox="1"/>
              <p:nvPr/>
            </p:nvSpPr>
            <p:spPr>
              <a:xfrm>
                <a:off x="5773718" y="5023027"/>
                <a:ext cx="1226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OAuth</a:t>
                </a:r>
                <a:endPara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05FC2085-2FF7-3800-BA3A-EDF92F5B0CD8}"/>
                  </a:ext>
                </a:extLst>
              </p:cNvPr>
              <p:cNvCxnSpPr>
                <a:cxnSpLocks/>
                <a:stCxn id="9" idx="0"/>
                <a:endCxn id="11" idx="0"/>
              </p:cNvCxnSpPr>
              <p:nvPr/>
            </p:nvCxnSpPr>
            <p:spPr>
              <a:xfrm rot="16200000" flipH="1">
                <a:off x="6095999" y="-89536"/>
                <a:ext cx="100013" cy="5093019"/>
              </a:xfrm>
              <a:prstGeom prst="curvedConnector3">
                <a:avLst>
                  <a:gd name="adj1" fmla="val -610485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60769B-9214-F5DC-FEAF-289C78366C87}"/>
                  </a:ext>
                </a:extLst>
              </p:cNvPr>
              <p:cNvSpPr txBox="1"/>
              <p:nvPr/>
            </p:nvSpPr>
            <p:spPr>
              <a:xfrm>
                <a:off x="5351134" y="1242057"/>
                <a:ext cx="2071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Firestore DB</a:t>
                </a:r>
                <a:endPara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90A841-0665-0403-5136-9140ACC8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1455" y="5677010"/>
              <a:ext cx="509286" cy="50928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EFE624-6DF9-5B69-21C4-F3033CFD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838" y="5611613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15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맨발의청춘 B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1</cp:revision>
  <dcterms:created xsi:type="dcterms:W3CDTF">2022-06-02T01:27:44Z</dcterms:created>
  <dcterms:modified xsi:type="dcterms:W3CDTF">2022-06-02T02:27:08Z</dcterms:modified>
</cp:coreProperties>
</file>