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FC204-16DC-D6C5-DDFA-FF02364BC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BBABC9-4B48-C7BA-65CE-007E7A91E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910A8-55BF-DC3F-B6C0-0F63ADAB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E04B-7EDA-44B2-B013-F4F367D3B46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42183-D41D-D498-B16B-6C1A5137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DEC9C-62C9-D6E2-8A75-6E4E9B22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4BE-CDC6-4884-BFB5-892B58805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6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501EF-96CD-0204-FEAE-1B09F17B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FC164B-7119-6E55-9880-243E93CBD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2F424-BEDB-0531-D6A7-44BA7136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E04B-7EDA-44B2-B013-F4F367D3B46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D43DD-0C5A-55C2-88C8-1DBD375F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6DF1C-129F-E9D7-0EBE-4B7FBD00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4BE-CDC6-4884-BFB5-892B58805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1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77A9A0-4E5F-949A-5E7E-C0CCBBB77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115C92-C407-D999-2DB8-55268782A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5B2A3-8F98-929A-D4B5-BDCCB672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E04B-7EDA-44B2-B013-F4F367D3B46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84F66-87CC-F3F5-B9A6-4B06BB46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99536-A317-7B8B-A773-FFAFC41F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4BE-CDC6-4884-BFB5-892B58805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9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51A9A-8BD0-12D3-67FA-9F69F801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4E644-B796-0388-FD17-709E579E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8B7E4-048B-AF9B-629E-B26E96B1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E04B-7EDA-44B2-B013-F4F367D3B46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F53F4-2532-9C39-2C20-715B02E7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9713E-57AA-71BE-4AC8-93A8B853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4BE-CDC6-4884-BFB5-892B58805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48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7C97F-EB04-F334-A8F8-A6B41BFD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959EBC-621B-B030-387B-5A76EF231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39B6F-5657-AEB1-2D2A-768A5FC6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E04B-7EDA-44B2-B013-F4F367D3B46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820CE-6793-8832-65D9-238B3D28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0FAFB-1DB4-E34F-F35E-FAA14031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4BE-CDC6-4884-BFB5-892B58805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8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33CFE-DE67-01EE-668F-D4CA1049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D0924-8DBE-294F-D835-3D0BAC481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2AEB8D-E323-03F9-4AFD-B70810764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1F1566-02EA-B1B4-ADD1-8DE79D37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E04B-7EDA-44B2-B013-F4F367D3B46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408364-01A9-DD50-C6D7-DD879E1B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85E5A5-FC22-3B19-E235-41CF51F7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4BE-CDC6-4884-BFB5-892B58805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04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7F392-2839-0FDE-B81E-A878A3ED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197133-DED0-36F3-DAFF-282F1CC30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9410F-9C4B-1F30-6C10-9E26AF1D3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ED43F9-8AC4-6763-235C-A87EB1478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423A69-FC24-05EB-8316-599465AC4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DC198-B3ED-88B7-0EDB-EEAE3E09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E04B-7EDA-44B2-B013-F4F367D3B46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67F744-ECBB-2F88-E1C6-7B847A4A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58FA29-6D1B-8E26-C6A0-26838566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4BE-CDC6-4884-BFB5-892B58805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98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D6089-FE70-D99A-DED4-6DC33E23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F7C918-7619-1174-6272-189BEDCD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E04B-7EDA-44B2-B013-F4F367D3B46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3A5DA3-2391-2232-1D63-A1E3B217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9856D6-852F-2F21-5317-5F06694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4BE-CDC6-4884-BFB5-892B58805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1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6690AA-68F1-1761-D285-5E14917E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E04B-7EDA-44B2-B013-F4F367D3B46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E4BC37-AE39-D631-4D16-90721D7A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4D5E15-D4F2-59FF-A8F4-CB83F6AA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4BE-CDC6-4884-BFB5-892B58805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3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B9179-0CA2-25B2-9175-401E1D42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89926-E8AC-6840-F3DC-07DE139E7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7CF00-F39D-FFF9-EFC3-F6ACD1A32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7A7EB3-E97E-3CBA-8C9F-CCB2D320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E04B-7EDA-44B2-B013-F4F367D3B46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AAA44-E2D8-A9DF-1DA0-D77346DD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03EA1-1201-1041-657A-3D7EA20D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4BE-CDC6-4884-BFB5-892B58805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4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892A0-892F-8F67-C8A8-0878F0E4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75177-6612-0EB6-2B2A-5523F24D1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7F116-4D40-01F1-1CB5-ECA01F04D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67A38-0C30-AAE0-8672-5A952C29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E04B-7EDA-44B2-B013-F4F367D3B46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2D5D3-2AD0-8378-CE54-1AAD9B8E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222EFE-C414-A825-BE40-C51EB1F1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4BE-CDC6-4884-BFB5-892B58805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5F472F-F98D-50D5-A054-008B8F42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82784-0D2F-D883-3CAF-94A35A94B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7B1ED-D95F-E8EA-C25D-76B024E54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8E04B-7EDA-44B2-B013-F4F367D3B464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CA490-7232-DB09-4FBC-44739AA9E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E46C2-F77A-CBA5-51A6-07C7F92DE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7D4BE-CDC6-4884-BFB5-892B58805A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79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1623697-CAAA-9225-759D-AD2AD5BB0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79686"/>
              </p:ext>
            </p:extLst>
          </p:nvPr>
        </p:nvGraphicFramePr>
        <p:xfrm>
          <a:off x="3395999" y="728999"/>
          <a:ext cx="5400003" cy="5400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429">
                  <a:extLst>
                    <a:ext uri="{9D8B030D-6E8A-4147-A177-3AD203B41FA5}">
                      <a16:colId xmlns:a16="http://schemas.microsoft.com/office/drawing/2014/main" val="1622292194"/>
                    </a:ext>
                  </a:extLst>
                </a:gridCol>
                <a:gridCol w="771429">
                  <a:extLst>
                    <a:ext uri="{9D8B030D-6E8A-4147-A177-3AD203B41FA5}">
                      <a16:colId xmlns:a16="http://schemas.microsoft.com/office/drawing/2014/main" val="2257004597"/>
                    </a:ext>
                  </a:extLst>
                </a:gridCol>
                <a:gridCol w="771429">
                  <a:extLst>
                    <a:ext uri="{9D8B030D-6E8A-4147-A177-3AD203B41FA5}">
                      <a16:colId xmlns:a16="http://schemas.microsoft.com/office/drawing/2014/main" val="3891930598"/>
                    </a:ext>
                  </a:extLst>
                </a:gridCol>
                <a:gridCol w="771429">
                  <a:extLst>
                    <a:ext uri="{9D8B030D-6E8A-4147-A177-3AD203B41FA5}">
                      <a16:colId xmlns:a16="http://schemas.microsoft.com/office/drawing/2014/main" val="1672838835"/>
                    </a:ext>
                  </a:extLst>
                </a:gridCol>
                <a:gridCol w="771429">
                  <a:extLst>
                    <a:ext uri="{9D8B030D-6E8A-4147-A177-3AD203B41FA5}">
                      <a16:colId xmlns:a16="http://schemas.microsoft.com/office/drawing/2014/main" val="3400841377"/>
                    </a:ext>
                  </a:extLst>
                </a:gridCol>
                <a:gridCol w="771429">
                  <a:extLst>
                    <a:ext uri="{9D8B030D-6E8A-4147-A177-3AD203B41FA5}">
                      <a16:colId xmlns:a16="http://schemas.microsoft.com/office/drawing/2014/main" val="2516094503"/>
                    </a:ext>
                  </a:extLst>
                </a:gridCol>
                <a:gridCol w="771429">
                  <a:extLst>
                    <a:ext uri="{9D8B030D-6E8A-4147-A177-3AD203B41FA5}">
                      <a16:colId xmlns:a16="http://schemas.microsoft.com/office/drawing/2014/main" val="2512379501"/>
                    </a:ext>
                  </a:extLst>
                </a:gridCol>
              </a:tblGrid>
              <a:tr h="7714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091622"/>
                  </a:ext>
                </a:extLst>
              </a:tr>
              <a:tr h="77142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171139"/>
                  </a:ext>
                </a:extLst>
              </a:tr>
              <a:tr h="77142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4588916"/>
                  </a:ext>
                </a:extLst>
              </a:tr>
              <a:tr h="7714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726287"/>
                  </a:ext>
                </a:extLst>
              </a:tr>
              <a:tr h="77142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631686"/>
                  </a:ext>
                </a:extLst>
              </a:tr>
              <a:tr h="77142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078388"/>
                  </a:ext>
                </a:extLst>
              </a:tr>
              <a:tr h="7714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134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DBEFC2-C50A-7DB9-70D9-27526A32DFA4}"/>
              </a:ext>
            </a:extLst>
          </p:cNvPr>
          <p:cNvSpPr txBox="1"/>
          <p:nvPr/>
        </p:nvSpPr>
        <p:spPr>
          <a:xfrm>
            <a:off x="3637280" y="2743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2A126-1A87-64D8-8F91-966A2A52D9C0}"/>
              </a:ext>
            </a:extLst>
          </p:cNvPr>
          <p:cNvSpPr txBox="1"/>
          <p:nvPr/>
        </p:nvSpPr>
        <p:spPr>
          <a:xfrm>
            <a:off x="4397587" y="2743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21975-3E0C-FA14-4C76-A85EA746B605}"/>
              </a:ext>
            </a:extLst>
          </p:cNvPr>
          <p:cNvSpPr txBox="1"/>
          <p:nvPr/>
        </p:nvSpPr>
        <p:spPr>
          <a:xfrm>
            <a:off x="5157894" y="2743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0ACE7-7B6A-B048-0758-A6E5AB6BC169}"/>
              </a:ext>
            </a:extLst>
          </p:cNvPr>
          <p:cNvSpPr txBox="1"/>
          <p:nvPr/>
        </p:nvSpPr>
        <p:spPr>
          <a:xfrm>
            <a:off x="5918201" y="2743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0FF29-6703-9DB7-8E10-CC2693E7A132}"/>
              </a:ext>
            </a:extLst>
          </p:cNvPr>
          <p:cNvSpPr txBox="1"/>
          <p:nvPr/>
        </p:nvSpPr>
        <p:spPr>
          <a:xfrm>
            <a:off x="6678506" y="2743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6211D-BC1B-B5DC-1904-E325BAAB2F5D}"/>
              </a:ext>
            </a:extLst>
          </p:cNvPr>
          <p:cNvSpPr txBox="1"/>
          <p:nvPr/>
        </p:nvSpPr>
        <p:spPr>
          <a:xfrm>
            <a:off x="7438815" y="2743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ACBDB-A79B-46BD-DE97-2CCA851F45CF}"/>
              </a:ext>
            </a:extLst>
          </p:cNvPr>
          <p:cNvSpPr txBox="1"/>
          <p:nvPr/>
        </p:nvSpPr>
        <p:spPr>
          <a:xfrm>
            <a:off x="8199120" y="2743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3624C-0BCE-5CB5-6774-28B9590C162F}"/>
              </a:ext>
            </a:extLst>
          </p:cNvPr>
          <p:cNvSpPr txBox="1"/>
          <p:nvPr/>
        </p:nvSpPr>
        <p:spPr>
          <a:xfrm>
            <a:off x="2926080" y="9042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181E4-A94A-D8FC-6929-52E35673C056}"/>
              </a:ext>
            </a:extLst>
          </p:cNvPr>
          <p:cNvSpPr txBox="1"/>
          <p:nvPr/>
        </p:nvSpPr>
        <p:spPr>
          <a:xfrm>
            <a:off x="2926080" y="1669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67EBE-8D06-59D6-D25A-E4DB115A7498}"/>
              </a:ext>
            </a:extLst>
          </p:cNvPr>
          <p:cNvSpPr txBox="1"/>
          <p:nvPr/>
        </p:nvSpPr>
        <p:spPr>
          <a:xfrm>
            <a:off x="2926080" y="24350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87A35-E94C-C083-B5CD-D14E5FFD8052}"/>
              </a:ext>
            </a:extLst>
          </p:cNvPr>
          <p:cNvSpPr txBox="1"/>
          <p:nvPr/>
        </p:nvSpPr>
        <p:spPr>
          <a:xfrm>
            <a:off x="2926080" y="32004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216318-3CFE-AB60-D552-9E85D48D2129}"/>
              </a:ext>
            </a:extLst>
          </p:cNvPr>
          <p:cNvSpPr txBox="1"/>
          <p:nvPr/>
        </p:nvSpPr>
        <p:spPr>
          <a:xfrm>
            <a:off x="2926080" y="39657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8F7F1C-6ECE-1A75-9052-6B424781A8D8}"/>
              </a:ext>
            </a:extLst>
          </p:cNvPr>
          <p:cNvSpPr txBox="1"/>
          <p:nvPr/>
        </p:nvSpPr>
        <p:spPr>
          <a:xfrm>
            <a:off x="2926080" y="47311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571AE-C1DC-88CD-B476-8AA41B8A4AE5}"/>
              </a:ext>
            </a:extLst>
          </p:cNvPr>
          <p:cNvSpPr txBox="1"/>
          <p:nvPr/>
        </p:nvSpPr>
        <p:spPr>
          <a:xfrm>
            <a:off x="2926080" y="54965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27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1623697-CAAA-9225-759D-AD2AD5BB0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24786"/>
              </p:ext>
            </p:extLst>
          </p:nvPr>
        </p:nvGraphicFramePr>
        <p:xfrm>
          <a:off x="3395999" y="728999"/>
          <a:ext cx="5400003" cy="5400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429">
                  <a:extLst>
                    <a:ext uri="{9D8B030D-6E8A-4147-A177-3AD203B41FA5}">
                      <a16:colId xmlns:a16="http://schemas.microsoft.com/office/drawing/2014/main" val="1622292194"/>
                    </a:ext>
                  </a:extLst>
                </a:gridCol>
                <a:gridCol w="771429">
                  <a:extLst>
                    <a:ext uri="{9D8B030D-6E8A-4147-A177-3AD203B41FA5}">
                      <a16:colId xmlns:a16="http://schemas.microsoft.com/office/drawing/2014/main" val="2257004597"/>
                    </a:ext>
                  </a:extLst>
                </a:gridCol>
                <a:gridCol w="771429">
                  <a:extLst>
                    <a:ext uri="{9D8B030D-6E8A-4147-A177-3AD203B41FA5}">
                      <a16:colId xmlns:a16="http://schemas.microsoft.com/office/drawing/2014/main" val="3891930598"/>
                    </a:ext>
                  </a:extLst>
                </a:gridCol>
                <a:gridCol w="771429">
                  <a:extLst>
                    <a:ext uri="{9D8B030D-6E8A-4147-A177-3AD203B41FA5}">
                      <a16:colId xmlns:a16="http://schemas.microsoft.com/office/drawing/2014/main" val="1672838835"/>
                    </a:ext>
                  </a:extLst>
                </a:gridCol>
                <a:gridCol w="771429">
                  <a:extLst>
                    <a:ext uri="{9D8B030D-6E8A-4147-A177-3AD203B41FA5}">
                      <a16:colId xmlns:a16="http://schemas.microsoft.com/office/drawing/2014/main" val="3400841377"/>
                    </a:ext>
                  </a:extLst>
                </a:gridCol>
                <a:gridCol w="771429">
                  <a:extLst>
                    <a:ext uri="{9D8B030D-6E8A-4147-A177-3AD203B41FA5}">
                      <a16:colId xmlns:a16="http://schemas.microsoft.com/office/drawing/2014/main" val="2516094503"/>
                    </a:ext>
                  </a:extLst>
                </a:gridCol>
                <a:gridCol w="771429">
                  <a:extLst>
                    <a:ext uri="{9D8B030D-6E8A-4147-A177-3AD203B41FA5}">
                      <a16:colId xmlns:a16="http://schemas.microsoft.com/office/drawing/2014/main" val="2512379501"/>
                    </a:ext>
                  </a:extLst>
                </a:gridCol>
              </a:tblGrid>
              <a:tr h="771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091622"/>
                  </a:ext>
                </a:extLst>
              </a:tr>
              <a:tr h="7714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171139"/>
                  </a:ext>
                </a:extLst>
              </a:tr>
              <a:tr h="7714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4588916"/>
                  </a:ext>
                </a:extLst>
              </a:tr>
              <a:tr h="7714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726287"/>
                  </a:ext>
                </a:extLst>
              </a:tr>
              <a:tr h="7714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631686"/>
                  </a:ext>
                </a:extLst>
              </a:tr>
              <a:tr h="7714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078388"/>
                  </a:ext>
                </a:extLst>
              </a:tr>
              <a:tr h="7714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134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DBEFC2-C50A-7DB9-70D9-27526A32DFA4}"/>
              </a:ext>
            </a:extLst>
          </p:cNvPr>
          <p:cNvSpPr txBox="1"/>
          <p:nvPr/>
        </p:nvSpPr>
        <p:spPr>
          <a:xfrm>
            <a:off x="3637280" y="2743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2A126-1A87-64D8-8F91-966A2A52D9C0}"/>
              </a:ext>
            </a:extLst>
          </p:cNvPr>
          <p:cNvSpPr txBox="1"/>
          <p:nvPr/>
        </p:nvSpPr>
        <p:spPr>
          <a:xfrm>
            <a:off x="4397587" y="2743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21975-3E0C-FA14-4C76-A85EA746B605}"/>
              </a:ext>
            </a:extLst>
          </p:cNvPr>
          <p:cNvSpPr txBox="1"/>
          <p:nvPr/>
        </p:nvSpPr>
        <p:spPr>
          <a:xfrm>
            <a:off x="5157894" y="2743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0ACE7-7B6A-B048-0758-A6E5AB6BC169}"/>
              </a:ext>
            </a:extLst>
          </p:cNvPr>
          <p:cNvSpPr txBox="1"/>
          <p:nvPr/>
        </p:nvSpPr>
        <p:spPr>
          <a:xfrm>
            <a:off x="5918201" y="2743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0FF29-6703-9DB7-8E10-CC2693E7A132}"/>
              </a:ext>
            </a:extLst>
          </p:cNvPr>
          <p:cNvSpPr txBox="1"/>
          <p:nvPr/>
        </p:nvSpPr>
        <p:spPr>
          <a:xfrm>
            <a:off x="6678506" y="2743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6211D-BC1B-B5DC-1904-E325BAAB2F5D}"/>
              </a:ext>
            </a:extLst>
          </p:cNvPr>
          <p:cNvSpPr txBox="1"/>
          <p:nvPr/>
        </p:nvSpPr>
        <p:spPr>
          <a:xfrm>
            <a:off x="7438815" y="2743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ACBDB-A79B-46BD-DE97-2CCA851F45CF}"/>
              </a:ext>
            </a:extLst>
          </p:cNvPr>
          <p:cNvSpPr txBox="1"/>
          <p:nvPr/>
        </p:nvSpPr>
        <p:spPr>
          <a:xfrm>
            <a:off x="8199120" y="2743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3624C-0BCE-5CB5-6774-28B9590C162F}"/>
              </a:ext>
            </a:extLst>
          </p:cNvPr>
          <p:cNvSpPr txBox="1"/>
          <p:nvPr/>
        </p:nvSpPr>
        <p:spPr>
          <a:xfrm>
            <a:off x="2926080" y="9042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181E4-A94A-D8FC-6929-52E35673C056}"/>
              </a:ext>
            </a:extLst>
          </p:cNvPr>
          <p:cNvSpPr txBox="1"/>
          <p:nvPr/>
        </p:nvSpPr>
        <p:spPr>
          <a:xfrm>
            <a:off x="2926080" y="1669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67EBE-8D06-59D6-D25A-E4DB115A7498}"/>
              </a:ext>
            </a:extLst>
          </p:cNvPr>
          <p:cNvSpPr txBox="1"/>
          <p:nvPr/>
        </p:nvSpPr>
        <p:spPr>
          <a:xfrm>
            <a:off x="2926080" y="24350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87A35-E94C-C083-B5CD-D14E5FFD8052}"/>
              </a:ext>
            </a:extLst>
          </p:cNvPr>
          <p:cNvSpPr txBox="1"/>
          <p:nvPr/>
        </p:nvSpPr>
        <p:spPr>
          <a:xfrm>
            <a:off x="2926080" y="32004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216318-3CFE-AB60-D552-9E85D48D2129}"/>
              </a:ext>
            </a:extLst>
          </p:cNvPr>
          <p:cNvSpPr txBox="1"/>
          <p:nvPr/>
        </p:nvSpPr>
        <p:spPr>
          <a:xfrm>
            <a:off x="2926080" y="39657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8F7F1C-6ECE-1A75-9052-6B424781A8D8}"/>
              </a:ext>
            </a:extLst>
          </p:cNvPr>
          <p:cNvSpPr txBox="1"/>
          <p:nvPr/>
        </p:nvSpPr>
        <p:spPr>
          <a:xfrm>
            <a:off x="2926080" y="47311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571AE-C1DC-88CD-B476-8AA41B8A4AE5}"/>
              </a:ext>
            </a:extLst>
          </p:cNvPr>
          <p:cNvSpPr txBox="1"/>
          <p:nvPr/>
        </p:nvSpPr>
        <p:spPr>
          <a:xfrm>
            <a:off x="2926080" y="54965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00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31</Words>
  <Application>Microsoft Office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윤민수</dc:creator>
  <cp:lastModifiedBy>yms737@konkuk.ac.kr</cp:lastModifiedBy>
  <cp:revision>2</cp:revision>
  <dcterms:created xsi:type="dcterms:W3CDTF">2022-05-26T13:32:08Z</dcterms:created>
  <dcterms:modified xsi:type="dcterms:W3CDTF">2022-05-29T01:37:31Z</dcterms:modified>
</cp:coreProperties>
</file>