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8013C-AC64-0852-5DF1-C6F97EE0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7C6AE-12C1-3509-DFD8-6B2AB683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43546-6E52-5A0E-BA50-833EE2F5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68AC-BFA9-E224-6E4F-17035908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76CFB-43DA-816A-968D-EE09D52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9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60533-C60B-31AC-B9D4-62B06133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A99A8-B018-7F69-FD18-8C7078E1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697E2-DD25-5CFA-F785-4F167ABA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4527A-2347-D00A-BD57-7AFDF877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2627C-DBF6-EE61-BF88-AB2E0093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6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74483-F26F-0466-718B-351428235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B988-5BE4-A369-7DDA-2837EDFF4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AF6DE-1B18-569E-6D9D-97B9B3C5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BC516-3DCB-A259-B91D-366E7730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F4F68-B089-6A58-F250-52BC2D28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A458B-3758-2747-CA7A-EA8F4B5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C86C0-2C99-BF71-0D36-6924DA3E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6EAFD-6D48-343E-7E16-5BC6C94F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7CE0F-1AE0-B166-5D4B-87041FFC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3EBD8-BD19-4BF5-CB8A-7E2D60F4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F25E-1A1A-4195-720B-4518AE5C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3CE38-1190-B30E-5A08-554299FA5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639D-E141-BCF6-582A-6C541348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3274E-A6F8-57C6-E9FC-DBF8F735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251C3-7C70-8BF0-6E45-287B168E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1522-4B27-55CE-4125-7A5058C7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B1ABF-7CE7-88CC-5DBE-44E3A0B69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02EFF-1D7E-B2E9-2290-FDFA7FB49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94A92-662F-D9FD-D36B-86E25852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59784-1245-630F-362E-FD4E4422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91412-15BD-47A4-B099-ACCD23AA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8619B-73D8-70DB-6227-F402CFED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8B290-CD97-BA5A-7096-105591D95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CAFE7E-48F9-8D4E-08A5-D61BC6DF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1803A-D97A-5933-CE5B-26632E0F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73331-EAA8-DE38-977F-5D0A07BC8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2FD171-10CE-07DD-B8AA-130351E3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2F520-C80C-60F5-1233-F4E51273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44875B-57B9-9826-BA29-5373656C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E734-E3D6-DF57-411F-30F7C428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E9DFE7-28CF-0243-21ED-D464B1BB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5B064-B127-7873-A37C-60017CED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345A-FA62-A8DB-525E-9B938FF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3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47180-0E7B-8D00-0777-A323053B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6C620-12B8-C1FC-2539-66B4C86B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072F3-E198-07CF-1C39-28D21B82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C2846-78D4-7060-0C33-EC2FD45C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9BCA4-98C4-1FCE-2AF3-5BAC316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6DEC6-1BCE-DDD5-74EF-788D4DE5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615E1-25F7-AF9F-A8DE-A95381D3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77ED9-B1AE-33BD-0652-4ACAD6E6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D69A4-2DD8-F420-5AF0-B842F0C8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AC6BD-B4A7-5CF9-4E7D-910889EB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4243B6-99A9-1629-82D9-8853B46A0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54328-650D-C368-A3FD-EA669C3D8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D353A-549C-FCB0-0F58-C864AB9E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14E94-1669-85FD-6179-1AD24868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7783C-00C2-38F3-81DA-83171612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3D3FD8-0F5F-14A1-8E66-5DD523F6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EC773-BB49-FC38-4A1C-0801AB2F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DB4D0-13E0-C4C2-9804-DBC2A4E5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A940-A1A4-4D12-8028-8B32F3A04A7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8844B-49CC-B06D-CFE4-DEBE362DE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9C80A-7BC1-34DD-63B2-576A44786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C42A-A14C-464D-93B4-DB4E9867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03AADBC-C73F-A205-C2FC-FC969FAB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76556"/>
              </p:ext>
            </p:extLst>
          </p:nvPr>
        </p:nvGraphicFramePr>
        <p:xfrm>
          <a:off x="2698160" y="170518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ECFEF2-913D-EDE4-57F5-52C370FE0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85453"/>
              </p:ext>
            </p:extLst>
          </p:nvPr>
        </p:nvGraphicFramePr>
        <p:xfrm>
          <a:off x="3373120" y="467190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0A77D0-6114-E902-C1FD-445921B6F1F7}"/>
              </a:ext>
            </a:extLst>
          </p:cNvPr>
          <p:cNvSpPr txBox="1"/>
          <p:nvPr/>
        </p:nvSpPr>
        <p:spPr>
          <a:xfrm>
            <a:off x="4189640" y="3936306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사용가능한 직사각형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AD72053-F626-9680-8CF4-1558B2FB5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58430"/>
              </p:ext>
            </p:extLst>
          </p:nvPr>
        </p:nvGraphicFramePr>
        <p:xfrm>
          <a:off x="4683760" y="4671906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B6527CE-8A37-36C9-3D90-2ED589C08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4"/>
              </p:ext>
            </p:extLst>
          </p:nvPr>
        </p:nvGraphicFramePr>
        <p:xfrm>
          <a:off x="6714400" y="467190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1245F2-3052-8B60-6DC0-7372664300CC}"/>
              </a:ext>
            </a:extLst>
          </p:cNvPr>
          <p:cNvSpPr txBox="1"/>
          <p:nvPr/>
        </p:nvSpPr>
        <p:spPr>
          <a:xfrm>
            <a:off x="3418160" y="627318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E9418-7A58-093A-9A26-D29399A17967}"/>
              </a:ext>
            </a:extLst>
          </p:cNvPr>
          <p:cNvSpPr txBox="1"/>
          <p:nvPr/>
        </p:nvSpPr>
        <p:spPr>
          <a:xfrm>
            <a:off x="5088800" y="627318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9309-3367-A048-FDBF-B6956E0E8244}"/>
              </a:ext>
            </a:extLst>
          </p:cNvPr>
          <p:cNvSpPr txBox="1"/>
          <p:nvPr/>
        </p:nvSpPr>
        <p:spPr>
          <a:xfrm>
            <a:off x="7119440" y="627318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17B7B-6F7E-1E1A-E128-16B50BFBD837}"/>
              </a:ext>
            </a:extLst>
          </p:cNvPr>
          <p:cNvSpPr txBox="1"/>
          <p:nvPr/>
        </p:nvSpPr>
        <p:spPr>
          <a:xfrm>
            <a:off x="2431960" y="881079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33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03AADBC-C73F-A205-C2FC-FC969FABC82F}"/>
              </a:ext>
            </a:extLst>
          </p:cNvPr>
          <p:cNvGraphicFramePr>
            <a:graphicFrameLocks noGrp="1"/>
          </p:cNvGraphicFramePr>
          <p:nvPr/>
        </p:nvGraphicFramePr>
        <p:xfrm>
          <a:off x="2698160" y="170518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ECFEF2-913D-EDE4-57F5-52C370FE0B63}"/>
              </a:ext>
            </a:extLst>
          </p:cNvPr>
          <p:cNvGraphicFramePr>
            <a:graphicFrameLocks noGrp="1"/>
          </p:cNvGraphicFramePr>
          <p:nvPr/>
        </p:nvGraphicFramePr>
        <p:xfrm>
          <a:off x="3373120" y="467190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0A77D0-6114-E902-C1FD-445921B6F1F7}"/>
              </a:ext>
            </a:extLst>
          </p:cNvPr>
          <p:cNvSpPr txBox="1"/>
          <p:nvPr/>
        </p:nvSpPr>
        <p:spPr>
          <a:xfrm>
            <a:off x="4189640" y="3936306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사용가능한 직사각형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AD72053-F626-9680-8CF4-1558B2FB5664}"/>
              </a:ext>
            </a:extLst>
          </p:cNvPr>
          <p:cNvGraphicFramePr>
            <a:graphicFrameLocks noGrp="1"/>
          </p:cNvGraphicFramePr>
          <p:nvPr/>
        </p:nvGraphicFramePr>
        <p:xfrm>
          <a:off x="4683760" y="4671906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B6527CE-8A37-36C9-3D90-2ED589C08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40661"/>
              </p:ext>
            </p:extLst>
          </p:nvPr>
        </p:nvGraphicFramePr>
        <p:xfrm>
          <a:off x="6714400" y="467190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1245F2-3052-8B60-6DC0-7372664300CC}"/>
              </a:ext>
            </a:extLst>
          </p:cNvPr>
          <p:cNvSpPr txBox="1"/>
          <p:nvPr/>
        </p:nvSpPr>
        <p:spPr>
          <a:xfrm>
            <a:off x="3418160" y="627318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E9418-7A58-093A-9A26-D29399A17967}"/>
              </a:ext>
            </a:extLst>
          </p:cNvPr>
          <p:cNvSpPr txBox="1"/>
          <p:nvPr/>
        </p:nvSpPr>
        <p:spPr>
          <a:xfrm>
            <a:off x="5088800" y="627318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9309-3367-A048-FDBF-B6956E0E8244}"/>
              </a:ext>
            </a:extLst>
          </p:cNvPr>
          <p:cNvSpPr txBox="1"/>
          <p:nvPr/>
        </p:nvSpPr>
        <p:spPr>
          <a:xfrm>
            <a:off x="7119440" y="627318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17B7B-6F7E-1E1A-E128-16B50BFBD837}"/>
              </a:ext>
            </a:extLst>
          </p:cNvPr>
          <p:cNvSpPr txBox="1"/>
          <p:nvPr/>
        </p:nvSpPr>
        <p:spPr>
          <a:xfrm>
            <a:off x="2431960" y="881079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2</a:t>
            </a:r>
            <a:endParaRPr lang="ko-KR" altLang="en-US" dirty="0"/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7F1FA0FC-229E-F81A-4E93-EA397230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37622"/>
              </p:ext>
            </p:extLst>
          </p:nvPr>
        </p:nvGraphicFramePr>
        <p:xfrm>
          <a:off x="3415575" y="170518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DE29FA48-A765-63C7-BEE6-67B3894C1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75069"/>
              </p:ext>
            </p:extLst>
          </p:nvPr>
        </p:nvGraphicFramePr>
        <p:xfrm>
          <a:off x="4656000" y="170213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2E6C2386-5CEE-C224-2E6D-87BE06CB3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4450"/>
              </p:ext>
            </p:extLst>
          </p:nvPr>
        </p:nvGraphicFramePr>
        <p:xfrm>
          <a:off x="4656000" y="241566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D68FCF11-05F4-005F-8D54-CE564133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00866"/>
              </p:ext>
            </p:extLst>
          </p:nvPr>
        </p:nvGraphicFramePr>
        <p:xfrm>
          <a:off x="6490880" y="1695665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6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03AADBC-C73F-A205-C2FC-FC969FAB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24559"/>
              </p:ext>
            </p:extLst>
          </p:nvPr>
        </p:nvGraphicFramePr>
        <p:xfrm>
          <a:off x="1214800" y="66886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ECFEF2-913D-EDE4-57F5-52C370FE0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76279"/>
              </p:ext>
            </p:extLst>
          </p:nvPr>
        </p:nvGraphicFramePr>
        <p:xfrm>
          <a:off x="2649630" y="66886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0A77D0-6114-E902-C1FD-445921B6F1F7}"/>
              </a:ext>
            </a:extLst>
          </p:cNvPr>
          <p:cNvSpPr txBox="1"/>
          <p:nvPr/>
        </p:nvSpPr>
        <p:spPr>
          <a:xfrm>
            <a:off x="4189640" y="4109026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사용가능한 직사각형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AD72053-F626-9680-8CF4-1558B2FB5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59000"/>
              </p:ext>
            </p:extLst>
          </p:nvPr>
        </p:nvGraphicFramePr>
        <p:xfrm>
          <a:off x="4683760" y="4844626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B6527CE-8A37-36C9-3D90-2ED589C08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23884"/>
              </p:ext>
            </p:extLst>
          </p:nvPr>
        </p:nvGraphicFramePr>
        <p:xfrm>
          <a:off x="6714400" y="484462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1245F2-3052-8B60-6DC0-7372664300CC}"/>
              </a:ext>
            </a:extLst>
          </p:cNvPr>
          <p:cNvSpPr txBox="1"/>
          <p:nvPr/>
        </p:nvSpPr>
        <p:spPr>
          <a:xfrm>
            <a:off x="3418160" y="644590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E9418-7A58-093A-9A26-D29399A17967}"/>
              </a:ext>
            </a:extLst>
          </p:cNvPr>
          <p:cNvSpPr txBox="1"/>
          <p:nvPr/>
        </p:nvSpPr>
        <p:spPr>
          <a:xfrm>
            <a:off x="5088800" y="644590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9309-3367-A048-FDBF-B6956E0E8244}"/>
              </a:ext>
            </a:extLst>
          </p:cNvPr>
          <p:cNvSpPr txBox="1"/>
          <p:nvPr/>
        </p:nvSpPr>
        <p:spPr>
          <a:xfrm>
            <a:off x="7119440" y="644590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17B7B-6F7E-1E1A-E128-16B50BFBD837}"/>
              </a:ext>
            </a:extLst>
          </p:cNvPr>
          <p:cNvSpPr txBox="1"/>
          <p:nvPr/>
        </p:nvSpPr>
        <p:spPr>
          <a:xfrm>
            <a:off x="1078095" y="186182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3</a:t>
            </a:r>
            <a:endParaRPr lang="ko-KR" altLang="en-US" dirty="0"/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7F1FA0FC-229E-F81A-4E93-EA397230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35981"/>
              </p:ext>
            </p:extLst>
          </p:nvPr>
        </p:nvGraphicFramePr>
        <p:xfrm>
          <a:off x="1932215" y="66886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DE29FA48-A765-63C7-BEE6-67B3894C1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46373"/>
              </p:ext>
            </p:extLst>
          </p:nvPr>
        </p:nvGraphicFramePr>
        <p:xfrm>
          <a:off x="4656000" y="66581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2E6C2386-5CEE-C224-2E6D-87BE06CB3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65484"/>
              </p:ext>
            </p:extLst>
          </p:nvPr>
        </p:nvGraphicFramePr>
        <p:xfrm>
          <a:off x="4656000" y="137934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D68FCF11-05F4-005F-8D54-CE564133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28235"/>
              </p:ext>
            </p:extLst>
          </p:nvPr>
        </p:nvGraphicFramePr>
        <p:xfrm>
          <a:off x="7822250" y="692904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998F00-F39C-2E13-6392-A0F20D613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78092"/>
              </p:ext>
            </p:extLst>
          </p:nvPr>
        </p:nvGraphicFramePr>
        <p:xfrm>
          <a:off x="6090830" y="664118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AC8C09-1DBC-F5D0-BB62-14EA90961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43222"/>
              </p:ext>
            </p:extLst>
          </p:nvPr>
        </p:nvGraphicFramePr>
        <p:xfrm>
          <a:off x="9257080" y="691849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E8E5CE7-957C-FD86-857A-00C0EF359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76106"/>
              </p:ext>
            </p:extLst>
          </p:nvPr>
        </p:nvGraphicFramePr>
        <p:xfrm>
          <a:off x="3373120" y="484462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F2690B-7B53-72D7-C4E2-415ACC29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33787"/>
              </p:ext>
            </p:extLst>
          </p:nvPr>
        </p:nvGraphicFramePr>
        <p:xfrm>
          <a:off x="1212215" y="2435225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0353698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959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72069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98D30BDA-BBC8-AB48-C8FD-30F59A2B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23392"/>
              </p:ext>
            </p:extLst>
          </p:nvPr>
        </p:nvGraphicFramePr>
        <p:xfrm>
          <a:off x="1935488" y="243966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0202615C-7DFB-3DA0-08A0-CDFA5FBFF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6543"/>
              </p:ext>
            </p:extLst>
          </p:nvPr>
        </p:nvGraphicFramePr>
        <p:xfrm>
          <a:off x="1935488" y="315319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8F4C9F9-88BF-F1B4-EB2F-BC4CF36D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83840"/>
              </p:ext>
            </p:extLst>
          </p:nvPr>
        </p:nvGraphicFramePr>
        <p:xfrm>
          <a:off x="4728800" y="2433193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0353698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959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72069"/>
                  </a:ext>
                </a:extLst>
              </a:tr>
            </a:tbl>
          </a:graphicData>
        </a:graphic>
      </p:graphicFrame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2C48CAE9-FF41-57C3-955F-67AE462A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80557"/>
              </p:ext>
            </p:extLst>
          </p:nvPr>
        </p:nvGraphicFramePr>
        <p:xfrm>
          <a:off x="5453872" y="2433193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03AADBC-C73F-A205-C2FC-FC969FAB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30796"/>
              </p:ext>
            </p:extLst>
          </p:nvPr>
        </p:nvGraphicFramePr>
        <p:xfrm>
          <a:off x="2931840" y="66886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ECFEF2-913D-EDE4-57F5-52C370FE0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82044"/>
              </p:ext>
            </p:extLst>
          </p:nvPr>
        </p:nvGraphicFramePr>
        <p:xfrm>
          <a:off x="4437790" y="66886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0A77D0-6114-E902-C1FD-445921B6F1F7}"/>
              </a:ext>
            </a:extLst>
          </p:cNvPr>
          <p:cNvSpPr txBox="1"/>
          <p:nvPr/>
        </p:nvSpPr>
        <p:spPr>
          <a:xfrm>
            <a:off x="4189640" y="4109026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사용가능한 직사각형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AD72053-F626-9680-8CF4-1558B2FB5664}"/>
              </a:ext>
            </a:extLst>
          </p:cNvPr>
          <p:cNvGraphicFramePr>
            <a:graphicFrameLocks noGrp="1"/>
          </p:cNvGraphicFramePr>
          <p:nvPr/>
        </p:nvGraphicFramePr>
        <p:xfrm>
          <a:off x="4683760" y="4844626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B6527CE-8A37-36C9-3D90-2ED589C087A0}"/>
              </a:ext>
            </a:extLst>
          </p:cNvPr>
          <p:cNvGraphicFramePr>
            <a:graphicFrameLocks noGrp="1"/>
          </p:cNvGraphicFramePr>
          <p:nvPr/>
        </p:nvGraphicFramePr>
        <p:xfrm>
          <a:off x="6714400" y="484462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1245F2-3052-8B60-6DC0-7372664300CC}"/>
              </a:ext>
            </a:extLst>
          </p:cNvPr>
          <p:cNvSpPr txBox="1"/>
          <p:nvPr/>
        </p:nvSpPr>
        <p:spPr>
          <a:xfrm>
            <a:off x="3418160" y="644590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E9418-7A58-093A-9A26-D29399A17967}"/>
              </a:ext>
            </a:extLst>
          </p:cNvPr>
          <p:cNvSpPr txBox="1"/>
          <p:nvPr/>
        </p:nvSpPr>
        <p:spPr>
          <a:xfrm>
            <a:off x="5088800" y="644590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9309-3367-A048-FDBF-B6956E0E8244}"/>
              </a:ext>
            </a:extLst>
          </p:cNvPr>
          <p:cNvSpPr txBox="1"/>
          <p:nvPr/>
        </p:nvSpPr>
        <p:spPr>
          <a:xfrm>
            <a:off x="7119440" y="644590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17B7B-6F7E-1E1A-E128-16B50BFBD837}"/>
              </a:ext>
            </a:extLst>
          </p:cNvPr>
          <p:cNvSpPr txBox="1"/>
          <p:nvPr/>
        </p:nvSpPr>
        <p:spPr>
          <a:xfrm>
            <a:off x="1078095" y="186182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3</a:t>
            </a:r>
            <a:endParaRPr lang="ko-KR" altLang="en-US" dirty="0"/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7F1FA0FC-229E-F81A-4E93-EA397230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86524"/>
              </p:ext>
            </p:extLst>
          </p:nvPr>
        </p:nvGraphicFramePr>
        <p:xfrm>
          <a:off x="3649255" y="66886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DE29FA48-A765-63C7-BEE6-67B3894C1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33571"/>
              </p:ext>
            </p:extLst>
          </p:nvPr>
        </p:nvGraphicFramePr>
        <p:xfrm>
          <a:off x="6373040" y="665812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2E6C2386-5CEE-C224-2E6D-87BE06CB3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95614"/>
              </p:ext>
            </p:extLst>
          </p:nvPr>
        </p:nvGraphicFramePr>
        <p:xfrm>
          <a:off x="6373040" y="137934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D68FCF11-05F4-005F-8D54-CE564133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36959"/>
              </p:ext>
            </p:extLst>
          </p:nvPr>
        </p:nvGraphicFramePr>
        <p:xfrm>
          <a:off x="9539290" y="692904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998F00-F39C-2E13-6392-A0F20D613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4706"/>
              </p:ext>
            </p:extLst>
          </p:nvPr>
        </p:nvGraphicFramePr>
        <p:xfrm>
          <a:off x="7899310" y="664118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AC8C09-1DBC-F5D0-BB62-14EA90961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5595"/>
              </p:ext>
            </p:extLst>
          </p:nvPr>
        </p:nvGraphicFramePr>
        <p:xfrm>
          <a:off x="11075720" y="691849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E8E5CE7-957C-FD86-857A-00C0EF35922E}"/>
              </a:ext>
            </a:extLst>
          </p:cNvPr>
          <p:cNvGraphicFramePr>
            <a:graphicFrameLocks noGrp="1"/>
          </p:cNvGraphicFramePr>
          <p:nvPr/>
        </p:nvGraphicFramePr>
        <p:xfrm>
          <a:off x="3373120" y="4844626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30805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880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760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F2690B-7B53-72D7-C4E2-415ACC29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56168"/>
              </p:ext>
            </p:extLst>
          </p:nvPr>
        </p:nvGraphicFramePr>
        <p:xfrm>
          <a:off x="2939415" y="2435225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0353698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959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72069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98D30BDA-BBC8-AB48-C8FD-30F59A2B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29052"/>
              </p:ext>
            </p:extLst>
          </p:nvPr>
        </p:nvGraphicFramePr>
        <p:xfrm>
          <a:off x="3754128" y="243966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0202615C-7DFB-3DA0-08A0-CDFA5FBFF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20040"/>
              </p:ext>
            </p:extLst>
          </p:nvPr>
        </p:nvGraphicFramePr>
        <p:xfrm>
          <a:off x="3754128" y="315319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020014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75170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3849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8F4C9F9-88BF-F1B4-EB2F-BC4CF36D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90527"/>
              </p:ext>
            </p:extLst>
          </p:nvPr>
        </p:nvGraphicFramePr>
        <p:xfrm>
          <a:off x="6456000" y="2433193"/>
          <a:ext cx="72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0353698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959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6200" marR="16200" marT="8100" marB="81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72069"/>
                  </a:ext>
                </a:extLst>
              </a:tr>
            </a:tbl>
          </a:graphicData>
        </a:graphic>
      </p:graphicFrame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2C48CAE9-FF41-57C3-955F-67AE462A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39025"/>
              </p:ext>
            </p:extLst>
          </p:nvPr>
        </p:nvGraphicFramePr>
        <p:xfrm>
          <a:off x="7252192" y="2433193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59536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14462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390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4300" marR="24300" marT="12150" marB="121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25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2CE78CC-4B26-969B-0ADF-F85EF938348F}"/>
              </a:ext>
            </a:extLst>
          </p:cNvPr>
          <p:cNvSpPr txBox="1"/>
          <p:nvPr/>
        </p:nvSpPr>
        <p:spPr>
          <a:xfrm>
            <a:off x="677455" y="1154979"/>
            <a:ext cx="1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 = 2</a:t>
            </a:r>
            <a:r>
              <a:rPr lang="ko-KR" altLang="en-US" sz="1200" dirty="0"/>
              <a:t>일 때 경우에다 </a:t>
            </a:r>
            <a:r>
              <a:rPr lang="en-US" altLang="ko-KR" sz="1200" dirty="0"/>
              <a:t>1X2</a:t>
            </a:r>
            <a:r>
              <a:rPr lang="ko-KR" altLang="en-US" sz="1200" dirty="0"/>
              <a:t>사각형을 붙임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08B50-7AB9-BD79-BA49-AC023C681A6D}"/>
              </a:ext>
            </a:extLst>
          </p:cNvPr>
          <p:cNvSpPr txBox="1"/>
          <p:nvPr/>
        </p:nvSpPr>
        <p:spPr>
          <a:xfrm>
            <a:off x="753278" y="2928827"/>
            <a:ext cx="184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 = 1</a:t>
            </a:r>
            <a:r>
              <a:rPr lang="ko-KR" altLang="en-US" sz="1200" dirty="0"/>
              <a:t>일 때 경우에다</a:t>
            </a:r>
            <a:br>
              <a:rPr lang="en-US" altLang="ko-KR" sz="1200" dirty="0"/>
            </a:br>
            <a:r>
              <a:rPr lang="en-US" altLang="ko-KR" sz="1200" dirty="0"/>
              <a:t>(2X1</a:t>
            </a:r>
            <a:r>
              <a:rPr lang="ko-KR" altLang="en-US" sz="1200" dirty="0"/>
              <a:t>사각형 </a:t>
            </a:r>
            <a:r>
              <a:rPr lang="en-US" altLang="ko-KR" sz="1200" dirty="0"/>
              <a:t>2</a:t>
            </a:r>
            <a:r>
              <a:rPr lang="ko-KR" altLang="en-US" sz="1200" dirty="0"/>
              <a:t>개</a:t>
            </a:r>
            <a:r>
              <a:rPr lang="en-US" altLang="ko-KR" sz="1200" dirty="0"/>
              <a:t>), (2X2</a:t>
            </a:r>
            <a:r>
              <a:rPr lang="ko-KR" altLang="en-US" sz="1200" dirty="0"/>
              <a:t>사각형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  <a:r>
              <a:rPr lang="ko-KR" altLang="en-US" sz="1200" dirty="0"/>
              <a:t>를 붙임</a:t>
            </a:r>
          </a:p>
        </p:txBody>
      </p:sp>
    </p:spTree>
    <p:extLst>
      <p:ext uri="{BB962C8B-B14F-4D97-AF65-F5344CB8AC3E}">
        <p14:creationId xmlns:p14="http://schemas.microsoft.com/office/powerpoint/2010/main" val="16987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윤민수</dc:creator>
  <cp:lastModifiedBy>윤민수</cp:lastModifiedBy>
  <cp:revision>2</cp:revision>
  <dcterms:created xsi:type="dcterms:W3CDTF">2022-06-03T11:38:43Z</dcterms:created>
  <dcterms:modified xsi:type="dcterms:W3CDTF">2022-06-03T12:23:31Z</dcterms:modified>
</cp:coreProperties>
</file>