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EE4D9-198B-355D-128E-B332C9554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5A1B81-B3F0-F105-9244-DB2FE4F85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2E3A2-68E3-56F5-20B8-FD64D112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DD00-82D6-4130-8EE7-FF0702B5818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B629C-A5B9-911B-AF71-A8B92521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1A14A-0FB8-A73F-70AD-40BE7AC0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387-C013-4D84-9AB6-5D0BD5A9A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6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D49A7-504F-9C14-473B-8FC6B2E1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51C378-14C4-B879-100E-29ACCB73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E144B-7670-B84B-174F-625F824D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DD00-82D6-4130-8EE7-FF0702B5818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384C0-31EA-593C-E6FE-56DFBE60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EA924-9036-C9F1-9D10-7AC10994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387-C013-4D84-9AB6-5D0BD5A9A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1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51A2A3-2036-C415-755D-29B76D726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4697C6-25D4-A9F5-90A1-B9ADFB14F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29725-7889-31A8-9930-4FA24D54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DD00-82D6-4130-8EE7-FF0702B5818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46115-2815-64C2-68A4-7BB6E152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666CD-43AF-3447-1ACA-1AF517F6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387-C013-4D84-9AB6-5D0BD5A9A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9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31A06-A67B-5628-7197-DA36E370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7623D-7B3A-041D-EC1F-0FEEAAE1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7B4ED-6EE0-4A5F-B15A-5F6A7B6B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DD00-82D6-4130-8EE7-FF0702B5818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75945-807E-5D30-679F-3EF70347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030F6-DB8D-9C07-4F90-DF0BA9DE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387-C013-4D84-9AB6-5D0BD5A9A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5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A5256-29F8-5B93-9DD3-70D7FCB2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AD4AEE-FD2D-1650-654E-25790A04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7110E-1498-6593-7D3F-8A3E589F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DD00-82D6-4130-8EE7-FF0702B5818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0A9C8-9729-1C09-FA06-5E08CA41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F1F08-BC9F-E522-DEB1-DE578EAF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387-C013-4D84-9AB6-5D0BD5A9A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53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43638-9031-B275-55D9-26C7A67B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98A19-4E54-B9BD-33FD-3294A4B01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9B0344-390D-5E48-3130-2CE5D8995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7BA1F-CD21-5C43-733B-B3443E2E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DD00-82D6-4130-8EE7-FF0702B5818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1817A-56FD-0809-2168-BF1413AD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8830A-9A67-CF82-A445-C0A4DA57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387-C013-4D84-9AB6-5D0BD5A9A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7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17B1C-6B78-140B-CA7F-1566329E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7B835-F5B1-D96A-6F60-9103836AF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3D3B-FD2B-A27B-4E4B-651F3E916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AF3844-3F0E-8EEB-2CB7-BEB50E83D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DAE845-EF01-2DAB-AE15-0BC0C795D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670D10-11FF-E52D-33F9-23AE5829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DD00-82D6-4130-8EE7-FF0702B5818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895B71-FAB7-2B3F-ACB5-36968F32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337E29-0F68-5426-7066-589C3D66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387-C013-4D84-9AB6-5D0BD5A9A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5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20F41-B7BB-49B3-0172-EE6E1B8F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40E9D2-49A4-CB74-30C8-F335BF1F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DD00-82D6-4130-8EE7-FF0702B5818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A0E870-4BE1-C342-B96A-B9822A01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5F60C-304C-09FC-3D6D-5A255C96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387-C013-4D84-9AB6-5D0BD5A9A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6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6E01C-FD14-577A-640E-A017D3D1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DD00-82D6-4130-8EE7-FF0702B5818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48AE63-97BA-2577-3F6A-AA9D430F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EBB2C4-1E08-E162-70A0-52069777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387-C013-4D84-9AB6-5D0BD5A9A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27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07C94-017E-8362-F2A2-70358963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5ADAA-309C-BB31-4952-58C409C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3C38E0-CCF2-DC27-9F0E-2B0E36FF0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78CCF9-8652-640E-DE53-996986C9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DD00-82D6-4130-8EE7-FF0702B5818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4C464-18B2-70C5-E0C7-414136F9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12ED6D-F569-924A-861F-DC1484FC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387-C013-4D84-9AB6-5D0BD5A9A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70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29426-2461-4FCB-CDF9-142ACE87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FDCDE8-71B4-B21A-4566-52CD08D65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F11C52-21C4-38D9-FD64-B89DF3C8C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FB41F1-46DD-4353-9D04-DDEE6739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DD00-82D6-4130-8EE7-FF0702B5818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5C513C-177B-7917-1FE6-9E959B2D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589855-37CA-275A-B007-3BDF0D8A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6387-C013-4D84-9AB6-5D0BD5A9A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7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B39069-4508-E009-6A7A-4E8CF918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52554D-5551-A04C-96C9-69858A022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AE8F6-7166-332F-98FB-0A416C970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5DD00-82D6-4130-8EE7-FF0702B5818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7275D-D88C-A0C1-6934-DC7647A6D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8AF36-DA5C-2F58-A875-F4421E3FA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6387-C013-4D84-9AB6-5D0BD5A9A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0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AEEE99F-071A-CCF7-193B-A6CD6B28A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94827"/>
              </p:ext>
            </p:extLst>
          </p:nvPr>
        </p:nvGraphicFramePr>
        <p:xfrm>
          <a:off x="3576000" y="299400"/>
          <a:ext cx="504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000">
                  <a:extLst>
                    <a:ext uri="{9D8B030D-6E8A-4147-A177-3AD203B41FA5}">
                      <a16:colId xmlns:a16="http://schemas.microsoft.com/office/drawing/2014/main" val="3830554821"/>
                    </a:ext>
                  </a:extLst>
                </a:gridCol>
                <a:gridCol w="560000">
                  <a:extLst>
                    <a:ext uri="{9D8B030D-6E8A-4147-A177-3AD203B41FA5}">
                      <a16:colId xmlns:a16="http://schemas.microsoft.com/office/drawing/2014/main" val="931476579"/>
                    </a:ext>
                  </a:extLst>
                </a:gridCol>
                <a:gridCol w="560000">
                  <a:extLst>
                    <a:ext uri="{9D8B030D-6E8A-4147-A177-3AD203B41FA5}">
                      <a16:colId xmlns:a16="http://schemas.microsoft.com/office/drawing/2014/main" val="3889203282"/>
                    </a:ext>
                  </a:extLst>
                </a:gridCol>
                <a:gridCol w="560000">
                  <a:extLst>
                    <a:ext uri="{9D8B030D-6E8A-4147-A177-3AD203B41FA5}">
                      <a16:colId xmlns:a16="http://schemas.microsoft.com/office/drawing/2014/main" val="110656484"/>
                    </a:ext>
                  </a:extLst>
                </a:gridCol>
                <a:gridCol w="560000">
                  <a:extLst>
                    <a:ext uri="{9D8B030D-6E8A-4147-A177-3AD203B41FA5}">
                      <a16:colId xmlns:a16="http://schemas.microsoft.com/office/drawing/2014/main" val="3977275797"/>
                    </a:ext>
                  </a:extLst>
                </a:gridCol>
                <a:gridCol w="560000">
                  <a:extLst>
                    <a:ext uri="{9D8B030D-6E8A-4147-A177-3AD203B41FA5}">
                      <a16:colId xmlns:a16="http://schemas.microsoft.com/office/drawing/2014/main" val="1398390482"/>
                    </a:ext>
                  </a:extLst>
                </a:gridCol>
                <a:gridCol w="560000">
                  <a:extLst>
                    <a:ext uri="{9D8B030D-6E8A-4147-A177-3AD203B41FA5}">
                      <a16:colId xmlns:a16="http://schemas.microsoft.com/office/drawing/2014/main" val="560250781"/>
                    </a:ext>
                  </a:extLst>
                </a:gridCol>
                <a:gridCol w="560000">
                  <a:extLst>
                    <a:ext uri="{9D8B030D-6E8A-4147-A177-3AD203B41FA5}">
                      <a16:colId xmlns:a16="http://schemas.microsoft.com/office/drawing/2014/main" val="2355911215"/>
                    </a:ext>
                  </a:extLst>
                </a:gridCol>
                <a:gridCol w="560000">
                  <a:extLst>
                    <a:ext uri="{9D8B030D-6E8A-4147-A177-3AD203B41FA5}">
                      <a16:colId xmlns:a16="http://schemas.microsoft.com/office/drawing/2014/main" val="1000326549"/>
                    </a:ext>
                  </a:extLst>
                </a:gridCol>
              </a:tblGrid>
              <a:tr h="56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1120" marR="71120" marT="35560" marB="35560" anchor="ctr"/>
                </a:tc>
                <a:extLst>
                  <a:ext uri="{0D108BD9-81ED-4DB2-BD59-A6C34878D82A}">
                    <a16:rowId xmlns:a16="http://schemas.microsoft.com/office/drawing/2014/main" val="2687247780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extLst>
                  <a:ext uri="{0D108BD9-81ED-4DB2-BD59-A6C34878D82A}">
                    <a16:rowId xmlns:a16="http://schemas.microsoft.com/office/drawing/2014/main" val="1271712726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71120" marR="71120" marT="35560" marB="3556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71120" marR="71120" marT="35560" marB="3556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extLst>
                  <a:ext uri="{0D108BD9-81ED-4DB2-BD59-A6C34878D82A}">
                    <a16:rowId xmlns:a16="http://schemas.microsoft.com/office/drawing/2014/main" val="3433964289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71120" marR="71120" marT="35560" marB="3556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71120" marR="71120" marT="35560" marB="3556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extLst>
                  <a:ext uri="{0D108BD9-81ED-4DB2-BD59-A6C34878D82A}">
                    <a16:rowId xmlns:a16="http://schemas.microsoft.com/office/drawing/2014/main" val="529727264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extLst>
                  <a:ext uri="{0D108BD9-81ED-4DB2-BD59-A6C34878D82A}">
                    <a16:rowId xmlns:a16="http://schemas.microsoft.com/office/drawing/2014/main" val="468621572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71120" marR="71120" marT="35560" marB="3556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71120" marR="71120" marT="35560" marB="3556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extLst>
                  <a:ext uri="{0D108BD9-81ED-4DB2-BD59-A6C34878D82A}">
                    <a16:rowId xmlns:a16="http://schemas.microsoft.com/office/drawing/2014/main" val="3544769985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71120" marR="71120" marT="35560" marB="3556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71120" marR="71120" marT="35560" marB="3556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1120" marR="71120" marT="35560" marB="35560" anchor="ctr"/>
                </a:tc>
                <a:extLst>
                  <a:ext uri="{0D108BD9-81ED-4DB2-BD59-A6C34878D82A}">
                    <a16:rowId xmlns:a16="http://schemas.microsoft.com/office/drawing/2014/main" val="452151974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1120" marR="71120" marT="35560" marB="35560" anchor="ctr"/>
                </a:tc>
                <a:extLst>
                  <a:ext uri="{0D108BD9-81ED-4DB2-BD59-A6C34878D82A}">
                    <a16:rowId xmlns:a16="http://schemas.microsoft.com/office/drawing/2014/main" val="3712437741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1120" marR="71120" marT="35560" marB="355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1120" marR="71120" marT="35560" marB="35560" anchor="ctr"/>
                </a:tc>
                <a:extLst>
                  <a:ext uri="{0D108BD9-81ED-4DB2-BD59-A6C34878D82A}">
                    <a16:rowId xmlns:a16="http://schemas.microsoft.com/office/drawing/2014/main" val="40605519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7409242-C97C-B725-65CB-EF0C77989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386" y="2574786"/>
            <a:ext cx="489229" cy="489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6FDADF-FA2A-F387-436E-B840D4612D37}"/>
              </a:ext>
            </a:extLst>
          </p:cNvPr>
          <p:cNvSpPr txBox="1"/>
          <p:nvPr/>
        </p:nvSpPr>
        <p:spPr>
          <a:xfrm>
            <a:off x="3977472" y="5639714"/>
            <a:ext cx="4237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dx = [-1, -2, -2, -1, 1, 2, 2, 1]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376C23-7DB8-771E-615D-16DB902C723C}"/>
              </a:ext>
            </a:extLst>
          </p:cNvPr>
          <p:cNvSpPr txBox="1"/>
          <p:nvPr/>
        </p:nvSpPr>
        <p:spPr>
          <a:xfrm>
            <a:off x="3972663" y="6096000"/>
            <a:ext cx="4246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altLang="ko-KR" sz="2400" dirty="0"/>
              <a:t>dy = [-2, -1, 1, 2, 2, 1, -1, -2]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091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52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윤민수</dc:creator>
  <cp:lastModifiedBy>윤민수</cp:lastModifiedBy>
  <cp:revision>1</cp:revision>
  <dcterms:created xsi:type="dcterms:W3CDTF">2022-05-31T11:53:29Z</dcterms:created>
  <dcterms:modified xsi:type="dcterms:W3CDTF">2022-05-31T13:32:06Z</dcterms:modified>
</cp:coreProperties>
</file>