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6C7E-3EAC-4BBD-B418-3A8A3CAC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5BCE7B-BD88-4B76-A476-3E6E90097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ABE8-AB32-409A-8FC1-11FECB98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EAE9F-328C-4142-AA30-342485C1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0888-C773-4693-8359-FCE6E80E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5BCC5-2A6D-423C-B902-943BD40C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A2732-E5CF-4C13-BBA3-5B8FA95CB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FFF0F-0D6A-4052-9AC9-B22A9B4E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8C44B-A67D-40BA-A491-24318498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1F46A-E5EB-46EB-9993-E168588A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A347E-6858-4A6C-80D6-330B3B27E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5B944-9993-4A57-ABE8-F4B6B33F9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1FEAC-0D3C-41DE-93FE-55B244F0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BC3C8-9377-4C90-A8C6-31C9331C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91A3B-F81D-4C1C-943A-3F361AAE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B903-51F7-4802-9592-A0BD5643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52AB6-332B-4ECF-96B5-3C836E20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A3814-6D45-4520-B46E-AD9432C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AB9DD-D92A-4D97-8C56-AB46F499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B9F8-B56F-43F9-8862-6A39B42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5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5427-C4C1-4BC8-BA4C-D4691036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2B513-48E7-4242-BDED-095715AE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9177-1920-4197-B74F-15281E9B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CC0CC-20E0-436B-B15F-069B1A1E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D07D3-2BD5-4186-8C94-334DB70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764BE-82AF-4846-AE67-42F5E28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7F7A3-5C09-42B6-86AE-6C94E899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8E710-F2F6-4458-B2DF-0E98B7BB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27D8E-6B92-4398-A27B-A42ED49E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7FA83-CF22-43DC-9D3D-8514878C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38A63-7AB7-40D8-976C-8087C02C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1F9E-1D90-4EF5-A175-89E53F9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6D8C8-9FDB-433E-BA37-E917E20F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19E45-0992-48F0-AE0A-377F63C1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3CE6E-7B96-46BE-AA30-2B7A83DA8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DE550-6FB8-4690-9FF2-A61FF7332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05E11-130C-4189-96D5-8EEF54BE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EB0B61-1A15-48BE-B5CA-806F03B5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62A6C4-47D4-4D7A-85CA-29FD77A8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2CDAF-60AD-4C46-954E-3E67CB1B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54593-138A-4DD2-8D29-9C33F798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F6C10-78CB-4984-AE02-9D242B8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4C335-2BE1-4536-97E7-C2BAF621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2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FFE5C-C4BE-4A08-A14F-F2C8CF0A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A0DD3-2335-4A41-B3D4-4FF116DE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5C0EC-9FCB-4FEB-A373-336C3310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078F-0459-499F-84E6-BF27967F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9380-EDFA-4AE0-860D-CD0929B7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4837D-5AA2-454D-B89A-6AE465A0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A51C8-369B-4050-941E-F419F91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E3ECD-0932-402C-B21C-72D7A726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A3316-CE46-4FC8-9726-44EEA2D5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4CD3-E961-44B2-A500-C84BE424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BCE97B-6905-4284-BF17-644B382C9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5D3B3-E2D0-4A8A-A50A-DD2517CA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87C3C-1443-47C4-B435-B497E534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0AF-1764-475B-8A4D-39C3EFA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4294A-D39B-4137-9308-9E754C65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22813-CAE4-4AA3-9A4F-10CC0DA4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FF8FC-2182-4EFF-BB48-44AD4616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4EEE5-072D-4E31-87EF-8433DCB0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7A6E-F973-45E1-AAD4-8FB15CFB2D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CC902-A7DF-4242-ACFE-C1A5472C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0DFE-63A5-4711-9121-C24A48753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56AC-2DBC-48DF-BFAA-659B3EB06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B33B3-C861-47E6-8A61-1EEE50F5C15C}"/>
              </a:ext>
            </a:extLst>
          </p:cNvPr>
          <p:cNvSpPr txBox="1"/>
          <p:nvPr/>
        </p:nvSpPr>
        <p:spPr>
          <a:xfrm>
            <a:off x="2875175" y="2064470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Lost    :  [4,2]</a:t>
            </a:r>
          </a:p>
          <a:p>
            <a:r>
              <a:rPr lang="en-US" altLang="ko-KR" dirty="0"/>
              <a:t>Reserve: [3,5]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B864BC-9705-443B-9B7E-9DD7E28B8561}"/>
              </a:ext>
            </a:extLst>
          </p:cNvPr>
          <p:cNvGrpSpPr/>
          <p:nvPr/>
        </p:nvGrpSpPr>
        <p:grpSpPr>
          <a:xfrm>
            <a:off x="3648175" y="3421929"/>
            <a:ext cx="1167225" cy="1015068"/>
            <a:chOff x="4081806" y="4053526"/>
            <a:chExt cx="1167225" cy="10150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AFD94D-8C97-459D-BA34-80139BB10FCD}"/>
                </a:ext>
              </a:extLst>
            </p:cNvPr>
            <p:cNvSpPr txBox="1"/>
            <p:nvPr/>
          </p:nvSpPr>
          <p:spPr>
            <a:xfrm>
              <a:off x="4081806" y="40535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40721-7045-48DB-B313-0552C42F1657}"/>
                </a:ext>
              </a:extLst>
            </p:cNvPr>
            <p:cNvSpPr txBox="1"/>
            <p:nvPr/>
          </p:nvSpPr>
          <p:spPr>
            <a:xfrm>
              <a:off x="4470771" y="46992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11ABD-D125-4830-9C07-9A4AAF67FD5D}"/>
                </a:ext>
              </a:extLst>
            </p:cNvPr>
            <p:cNvSpPr txBox="1"/>
            <p:nvPr/>
          </p:nvSpPr>
          <p:spPr>
            <a:xfrm>
              <a:off x="4470771" y="40535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A3A67-B935-425D-970D-DB3B943A17D3}"/>
                </a:ext>
              </a:extLst>
            </p:cNvPr>
            <p:cNvSpPr txBox="1"/>
            <p:nvPr/>
          </p:nvSpPr>
          <p:spPr>
            <a:xfrm>
              <a:off x="4937727" y="46992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0F3B1EB-7F09-46E8-AC20-4940306CE93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54115" y="4422858"/>
              <a:ext cx="272308" cy="27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31B223F-9BFC-424C-92F7-237FB49BC50D}"/>
              </a:ext>
            </a:extLst>
          </p:cNvPr>
          <p:cNvSpPr txBox="1"/>
          <p:nvPr/>
        </p:nvSpPr>
        <p:spPr>
          <a:xfrm>
            <a:off x="3157496" y="3052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E1E63-100F-446A-B754-EF8DFFF74BE1}"/>
              </a:ext>
            </a:extLst>
          </p:cNvPr>
          <p:cNvSpPr txBox="1"/>
          <p:nvPr/>
        </p:nvSpPr>
        <p:spPr>
          <a:xfrm>
            <a:off x="5160093" y="3032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DB6E4-13B8-4368-A588-AAD86EA5AFBD}"/>
              </a:ext>
            </a:extLst>
          </p:cNvPr>
          <p:cNvSpPr txBox="1"/>
          <p:nvPr/>
        </p:nvSpPr>
        <p:spPr>
          <a:xfrm>
            <a:off x="5806424" y="3421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13C24-5822-4A4C-81AC-D2795FBC32EA}"/>
              </a:ext>
            </a:extLst>
          </p:cNvPr>
          <p:cNvSpPr txBox="1"/>
          <p:nvPr/>
        </p:nvSpPr>
        <p:spPr>
          <a:xfrm>
            <a:off x="6195389" y="40676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C1600D-93A3-4ADD-97A3-97D60CA0705C}"/>
              </a:ext>
            </a:extLst>
          </p:cNvPr>
          <p:cNvSpPr txBox="1"/>
          <p:nvPr/>
        </p:nvSpPr>
        <p:spPr>
          <a:xfrm>
            <a:off x="6195389" y="3421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34608-15BD-4C8B-B512-6E29A7740D14}"/>
              </a:ext>
            </a:extLst>
          </p:cNvPr>
          <p:cNvSpPr txBox="1"/>
          <p:nvPr/>
        </p:nvSpPr>
        <p:spPr>
          <a:xfrm>
            <a:off x="6662345" y="40676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E8DEF4-32BF-474F-909C-5B8A88DACED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78733" y="3791261"/>
            <a:ext cx="272308" cy="2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8CE6AC-41BC-4B64-8D40-F7E361889DDC}"/>
              </a:ext>
            </a:extLst>
          </p:cNvPr>
          <p:cNvCxnSpPr>
            <a:cxnSpLocks/>
          </p:cNvCxnSpPr>
          <p:nvPr/>
        </p:nvCxnSpPr>
        <p:spPr>
          <a:xfrm>
            <a:off x="6429033" y="3791261"/>
            <a:ext cx="272308" cy="2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7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1</cp:revision>
  <dcterms:created xsi:type="dcterms:W3CDTF">2021-11-02T14:12:49Z</dcterms:created>
  <dcterms:modified xsi:type="dcterms:W3CDTF">2021-11-02T14:15:42Z</dcterms:modified>
</cp:coreProperties>
</file>