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22FB1-600F-423B-BA83-32118B6539E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058D4-3BC8-4C8B-9C41-8B3B9663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2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058D4-3BC8-4C8B-9C41-8B3B9663DD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058D4-3BC8-4C8B-9C41-8B3B9663DD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0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058D4-3BC8-4C8B-9C41-8B3B9663DD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13E4-BA9F-469A-86A8-2031F02293C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687D-B515-4853-88FB-072E1AA8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6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13E4-BA9F-469A-86A8-2031F02293C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687D-B515-4853-88FB-072E1AA8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0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13E4-BA9F-469A-86A8-2031F02293C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687D-B515-4853-88FB-072E1AA8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09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13E4-BA9F-469A-86A8-2031F02293C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687D-B515-4853-88FB-072E1AA8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21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D62-181A-4070-B2D5-BF0D06F4D71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6FA7-D76B-4AC4-82EF-431B9FF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05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D62-181A-4070-B2D5-BF0D06F4D71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6FA7-D76B-4AC4-82EF-431B9FF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0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D62-181A-4070-B2D5-BF0D06F4D71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6FA7-D76B-4AC4-82EF-431B9FF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D62-181A-4070-B2D5-BF0D06F4D71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6FA7-D76B-4AC4-82EF-431B9FF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96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D62-181A-4070-B2D5-BF0D06F4D71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6FA7-D76B-4AC4-82EF-431B9FF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27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D62-181A-4070-B2D5-BF0D06F4D71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6FA7-D76B-4AC4-82EF-431B9FF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69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D62-181A-4070-B2D5-BF0D06F4D71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6FA7-D76B-4AC4-82EF-431B9FF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7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13E4-BA9F-469A-86A8-2031F02293C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687D-B515-4853-88FB-072E1AA8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45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D62-181A-4070-B2D5-BF0D06F4D71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6FA7-D76B-4AC4-82EF-431B9FF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66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D62-181A-4070-B2D5-BF0D06F4D71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6FA7-D76B-4AC4-82EF-431B9FF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25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D62-181A-4070-B2D5-BF0D06F4D71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6FA7-D76B-4AC4-82EF-431B9FF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681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D62-181A-4070-B2D5-BF0D06F4D71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6FA7-D76B-4AC4-82EF-431B9FF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22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D62-181A-4070-B2D5-BF0D06F4D71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6FA7-D76B-4AC4-82EF-431B9FF9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13E4-BA9F-469A-86A8-2031F02293C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687D-B515-4853-88FB-072E1AA8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1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13E4-BA9F-469A-86A8-2031F02293C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687D-B515-4853-88FB-072E1AA8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3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13E4-BA9F-469A-86A8-2031F02293C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687D-B515-4853-88FB-072E1AA8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13E4-BA9F-469A-86A8-2031F02293C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687D-B515-4853-88FB-072E1AA8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4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13E4-BA9F-469A-86A8-2031F02293C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687D-B515-4853-88FB-072E1AA8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0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13E4-BA9F-469A-86A8-2031F02293C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687D-B515-4853-88FB-072E1AA8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4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13E4-BA9F-469A-86A8-2031F02293C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687D-B515-4853-88FB-072E1AA8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03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13E4-BA9F-469A-86A8-2031F02293C9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6687D-B515-4853-88FB-072E1AA8F2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l" descr="Information Classification: Limited Access"/>
          <p:cNvSpPr txBox="1"/>
          <p:nvPr userDrawn="1"/>
        </p:nvSpPr>
        <p:spPr>
          <a:xfrm>
            <a:off x="0" y="6530340"/>
            <a:ext cx="9144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0" i="0" u="none" baseline="0" smtClean="0">
                <a:solidFill>
                  <a:srgbClr val="000000"/>
                </a:solidFill>
                <a:latin typeface="Arial"/>
              </a:rPr>
              <a:t>Information Classification: Limited Access</a:t>
            </a:r>
            <a:endParaRPr lang="en-US" sz="900" b="0" i="0" u="none" baseline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799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2D62-181A-4070-B2D5-BF0D06F4D71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16FA7-D76B-4AC4-82EF-431B9FF9F3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l" descr="Information Classification: Limited Access"/>
          <p:cNvSpPr txBox="1"/>
          <p:nvPr userDrawn="1"/>
        </p:nvSpPr>
        <p:spPr>
          <a:xfrm>
            <a:off x="0" y="6530340"/>
            <a:ext cx="9144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0" i="0" u="none" baseline="0" smtClean="0">
                <a:solidFill>
                  <a:srgbClr val="000000"/>
                </a:solidFill>
                <a:latin typeface="Arial"/>
              </a:rPr>
              <a:t>Information Classification: Limited Access</a:t>
            </a:r>
            <a:endParaRPr lang="en-US" sz="900" b="0" i="0" u="none" baseline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09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838200"/>
            <a:ext cx="1828800" cy="533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Tools: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057400"/>
            <a:ext cx="7467600" cy="4267200"/>
          </a:xfrm>
        </p:spPr>
        <p:txBody>
          <a:bodyPr>
            <a:normAutofit/>
          </a:bodyPr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JDK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( 1.8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IDE: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Intellij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 Maven and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TestNG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plugins)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Browser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Driver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Browser(e.g. Firefox, Chrome)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Maven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828800"/>
            <a:ext cx="6705600" cy="32004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9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63361"/>
            <a:ext cx="2424266" cy="32182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399" y="929228"/>
            <a:ext cx="861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Step1: Create </a:t>
            </a:r>
            <a:r>
              <a:rPr lang="en-US" dirty="0" smtClean="0"/>
              <a:t>a maven </a:t>
            </a:r>
            <a:r>
              <a:rPr lang="en-US" dirty="0"/>
              <a:t>project(Maven projects are configured using a Project Object Model)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8600" y="3926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Configure automation </a:t>
            </a:r>
            <a:r>
              <a:rPr lang="en-US" b="1" dirty="0" smtClean="0"/>
              <a:t>testing project </a:t>
            </a:r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124200" y="1828800"/>
            <a:ext cx="5867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Project home</a:t>
            </a:r>
            <a:r>
              <a:rPr lang="en-US" dirty="0" smtClean="0"/>
              <a:t>: contains the pom.xml and all subdirectories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 smtClean="0"/>
              <a:t>src</a:t>
            </a:r>
            <a:r>
              <a:rPr lang="en-US" u="sng" dirty="0" smtClean="0"/>
              <a:t>/main/java</a:t>
            </a:r>
            <a:r>
              <a:rPr lang="en-US" dirty="0" smtClean="0"/>
              <a:t>: contains the deliverable Java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 smtClean="0"/>
              <a:t>src</a:t>
            </a:r>
            <a:r>
              <a:rPr lang="en-US" u="sng" dirty="0" smtClean="0"/>
              <a:t>/main/resources</a:t>
            </a:r>
            <a:r>
              <a:rPr lang="en-US" dirty="0" smtClean="0"/>
              <a:t>: contains the deliverable resources for the project, such as property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 smtClean="0"/>
              <a:t>src</a:t>
            </a:r>
            <a:r>
              <a:rPr lang="en-US" u="sng" dirty="0" smtClean="0"/>
              <a:t>/test/java</a:t>
            </a:r>
            <a:r>
              <a:rPr lang="en-US" dirty="0" smtClean="0"/>
              <a:t>: contains the testing Java source code(e.g. </a:t>
            </a:r>
            <a:r>
              <a:rPr lang="en-US" dirty="0" err="1" smtClean="0"/>
              <a:t>TestNG</a:t>
            </a:r>
            <a:r>
              <a:rPr lang="en-US" dirty="0" smtClean="0"/>
              <a:t> test cases) for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 smtClean="0"/>
              <a:t>src</a:t>
            </a:r>
            <a:r>
              <a:rPr lang="en-US" u="sng" dirty="0" smtClean="0"/>
              <a:t>/test/resources</a:t>
            </a:r>
            <a:r>
              <a:rPr lang="en-US" dirty="0" smtClean="0"/>
              <a:t>: contains resources necessary for the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POM.xml file: describe dependencies and some plug-ins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6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90600"/>
            <a:ext cx="632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Step 2: Add dependencies or required maven plug-ins: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Selenium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TestNG</a:t>
            </a: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Log4j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E</a:t>
            </a:r>
            <a:r>
              <a:rPr lang="en-US" dirty="0" err="1" smtClean="0"/>
              <a:t>xtentreport</a:t>
            </a: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Maven-surefire ,maven-compiler plugin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0043" y="3503474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Step3: Create some basic methods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‘launch browser’ method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‘Generate report for execution’ method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Acting method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Assertion method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19847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9060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Demo: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Run single test case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Run multiple 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161</Words>
  <Application>Microsoft Office PowerPoint</Application>
  <PresentationFormat>On-screen Show (4:3)</PresentationFormat>
  <Paragraphs>39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Custom Design</vt:lpstr>
      <vt:lpstr>Tools: </vt:lpstr>
      <vt:lpstr>PowerPoint Presentation</vt:lpstr>
      <vt:lpstr>PowerPoint Presentation</vt:lpstr>
      <vt:lpstr>PowerPoint Presentation</vt:lpstr>
    </vt:vector>
  </TitlesOfParts>
  <Company>State Street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Tools:</dc:title>
  <dc:creator>He, Ying</dc:creator>
  <cp:keywords>Limited Access</cp:keywords>
  <cp:lastModifiedBy>He, Ying</cp:lastModifiedBy>
  <cp:revision>19</cp:revision>
  <dcterms:created xsi:type="dcterms:W3CDTF">2018-08-21T06:50:41Z</dcterms:created>
  <dcterms:modified xsi:type="dcterms:W3CDTF">2018-08-28T07:23:35Z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e90aa4a7-1175-4446-93ce-3a7a08a0db59</vt:lpwstr>
  </property>
  <property fmtid="{D5CDD505-2E9C-101B-9397-08002B2CF9AE}" pid="3" name="SSCClassification">
    <vt:lpwstr>LA</vt:lpwstr>
  </property>
  <property fmtid="{D5CDD505-2E9C-101B-9397-08002B2CF9AE}" pid="4" name="SSCVisualMarks">
    <vt:lpwstr>Y</vt:lpwstr>
  </property>
</Properties>
</file>