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to do Berreman 4x4 simulation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Gen Kamita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ipython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7" name="sta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4108" y="2572345"/>
            <a:ext cx="5245101" cy="655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Will: tell you how to do the simulation on mac and windows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not: explain the theory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Installation of python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Mac: you already have python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Windows: Search google “anaconda python”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3" name="anacond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24177"/>
            <a:ext cx="13004800" cy="9705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7" name="tick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1444" y="2243385"/>
            <a:ext cx="64262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Copy files from own cloud</a:t>
            </a:r>
            <a:endParaRPr sz="6719">
              <a:solidFill>
                <a:srgbClr val="FFFFFF"/>
              </a:solidFill>
            </a:endParaRPr>
          </a:p>
          <a:p>
            <a:pPr lvl="0" defTabSz="490727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 to here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1" name="fold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575" y="3277978"/>
            <a:ext cx="13004801" cy="725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open command prompt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5" name="cm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8100" y="2749550"/>
            <a:ext cx="5308600" cy="669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change directory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9" name="cd befo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5541" y="3035300"/>
            <a:ext cx="8496301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directory changed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3" name="cd af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566" y="4292947"/>
            <a:ext cx="84836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