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8999538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533" autoAdjust="0"/>
  </p:normalViewPr>
  <p:slideViewPr>
    <p:cSldViewPr>
      <p:cViewPr varScale="1">
        <p:scale>
          <a:sx n="52" d="100"/>
          <a:sy n="52" d="100"/>
        </p:scale>
        <p:origin x="1068" y="84"/>
      </p:cViewPr>
      <p:guideLst>
        <p:guide orient="horz" pos="283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52C02-43BC-4A59-BA94-BC4281D2F5CD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CBD7-B3E5-41F0-A595-E8F7425B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6CBD7-B3E5-41F0-A595-E8F7425BA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360401"/>
            <a:ext cx="3240048" cy="767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360401"/>
            <a:ext cx="9480140" cy="767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5783039"/>
            <a:ext cx="12240181" cy="17874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3814389"/>
            <a:ext cx="12240181" cy="19686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2099894"/>
            <a:ext cx="6360094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2099894"/>
            <a:ext cx="6360094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014480"/>
            <a:ext cx="6362595" cy="839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2854020"/>
            <a:ext cx="6362595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0" y="2014480"/>
            <a:ext cx="6365094" cy="839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0" y="2854020"/>
            <a:ext cx="6365094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2" y="358315"/>
            <a:ext cx="4737571" cy="15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4" y="358317"/>
            <a:ext cx="8050119" cy="7680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2" y="1883238"/>
            <a:ext cx="4737571" cy="6155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6299677"/>
            <a:ext cx="8640128" cy="7437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804125"/>
            <a:ext cx="8640128" cy="53997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7043389"/>
            <a:ext cx="8640128" cy="10561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360399"/>
            <a:ext cx="12960192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099894"/>
            <a:ext cx="12960192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8341240"/>
            <a:ext cx="3360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00A1-9662-4C1E-9D83-E79C1CC28153}" type="datetimeFigureOut">
              <a:rPr lang="en-US" smtClean="0"/>
              <a:t>28-01-2015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8341240"/>
            <a:ext cx="456006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8341240"/>
            <a:ext cx="3360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1A36-42E7-462B-963A-0886E453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0241" y="5832136"/>
            <a:ext cx="1233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Oracle DB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 rot="770948">
            <a:off x="5036835" y="2773500"/>
            <a:ext cx="1567395" cy="62185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#2</a:t>
            </a:r>
            <a:endParaRPr lang="en-US" sz="2000" b="1" dirty="0"/>
          </a:p>
        </p:txBody>
      </p:sp>
      <p:sp>
        <p:nvSpPr>
          <p:cNvPr id="12" name="Right Arrow 11"/>
          <p:cNvSpPr/>
          <p:nvPr/>
        </p:nvSpPr>
        <p:spPr>
          <a:xfrm rot="20767652">
            <a:off x="5690923" y="4167158"/>
            <a:ext cx="965965" cy="5931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#2</a:t>
            </a:r>
            <a:endParaRPr lang="en-US" sz="20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1401367" y="1019560"/>
            <a:ext cx="3532779" cy="2620398"/>
            <a:chOff x="1052199" y="-257883"/>
            <a:chExt cx="3532779" cy="2620398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91775" y="388061"/>
              <a:ext cx="2627124" cy="1708156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ZIP Archive with Excel Reports</a:t>
              </a:r>
              <a:br>
                <a:rPr lang="en-US" sz="2000" b="1" dirty="0"/>
              </a:br>
              <a:r>
                <a:rPr lang="en-US" sz="2000" b="1" dirty="0"/>
                <a:t>(.XLS </a:t>
              </a:r>
              <a:r>
                <a:rPr lang="en-US" sz="2000" b="1" dirty="0"/>
                <a:t>files</a:t>
              </a:r>
              <a:r>
                <a:rPr lang="en-US" sz="2000" b="1" dirty="0"/>
                <a:t>)</a:t>
              </a:r>
              <a:endParaRPr lang="en-US" sz="2000" b="1" dirty="0"/>
            </a:p>
          </p:txBody>
        </p:sp>
        <p:pic>
          <p:nvPicPr>
            <p:cNvPr id="1032" name="Picture 8" descr="http://www.cmu.edu/iso/images/excel200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99" y="11433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s://twovee.com/images/zip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057" y="-257883"/>
              <a:ext cx="1276921" cy="127692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 descr="http://3.bp.blogspot.com/-zfR1mufp2fU/VBZphkVwgJI/AAAAAAAACTA/eS9HrxuLmNg/s1600/keunggulan-dan-kekurangan-oracle-data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02" y="3912745"/>
            <a:ext cx="1734292" cy="19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98198" y="3833094"/>
            <a:ext cx="1851445" cy="1895097"/>
            <a:chOff x="-1572691" y="3568834"/>
            <a:chExt cx="1851445" cy="1895097"/>
          </a:xfrm>
        </p:grpSpPr>
        <p:pic>
          <p:nvPicPr>
            <p:cNvPr id="19" name="Picture 8" descr="http://icons.iconarchive.com/icons/double-j-design/ravenna-3d/256/Database-Table-ic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1742" y="3568834"/>
              <a:ext cx="1140496" cy="11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://icons.iconarchive.com/icons/double-j-design/ravenna-3d/256/Database-Table-ic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8221" y="4323435"/>
              <a:ext cx="1140496" cy="11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icons.iconarchive.com/icons/double-j-design/ravenna-3d/256/Database-Table-ic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2691" y="3824690"/>
              <a:ext cx="1311532" cy="1311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1079427" y="5782492"/>
            <a:ext cx="1574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Product Data</a:t>
            </a:r>
            <a:endParaRPr lang="en-US" sz="2000" b="1" dirty="0"/>
          </a:p>
        </p:txBody>
      </p:sp>
      <p:sp>
        <p:nvSpPr>
          <p:cNvPr id="24" name="Right Arrow 23"/>
          <p:cNvSpPr/>
          <p:nvPr/>
        </p:nvSpPr>
        <p:spPr>
          <a:xfrm>
            <a:off x="2972299" y="4733080"/>
            <a:ext cx="894596" cy="56306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#1</a:t>
            </a:r>
            <a:endParaRPr lang="en-US" sz="20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510869" y="2324937"/>
            <a:ext cx="2793710" cy="2824216"/>
            <a:chOff x="9125361" y="1926705"/>
            <a:chExt cx="2438400" cy="2438400"/>
          </a:xfrm>
        </p:grpSpPr>
        <p:pic>
          <p:nvPicPr>
            <p:cNvPr id="1026" name="Picture 2" descr="http://files.softicons.com/download/system-icons/colobrush-icons-by-eponas-deeway/png/256/databas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361" y="1926705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4" descr="http://upload.wikimedia.org/wikipedia/de/thumb/8/8c/Microsoft_SQL_Server_Logo.svg/690px-Microsoft_SQL_Server_Logo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912" y="2797375"/>
              <a:ext cx="1444640" cy="1172460"/>
            </a:xfrm>
            <a:prstGeom prst="rect">
              <a:avLst/>
            </a:prstGeom>
            <a:noFill/>
            <a:effectLst>
              <a:outerShdw blurRad="63500" dist="254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45815" y="4877674"/>
            <a:ext cx="173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MS SQL Server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86258" y="2211992"/>
            <a:ext cx="198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PDF </a:t>
            </a:r>
            <a:r>
              <a:rPr lang="en-US" sz="2000" b="1" dirty="0"/>
              <a:t>Sales Report</a:t>
            </a:r>
            <a:endParaRPr lang="en-US" sz="2000" b="1" dirty="0"/>
          </a:p>
        </p:txBody>
      </p:sp>
      <p:sp>
        <p:nvSpPr>
          <p:cNvPr id="30" name="Right Arrow 29"/>
          <p:cNvSpPr/>
          <p:nvPr/>
        </p:nvSpPr>
        <p:spPr>
          <a:xfrm rot="19529911">
            <a:off x="8883208" y="1783460"/>
            <a:ext cx="981013" cy="5931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#3</a:t>
            </a:r>
            <a:endParaRPr lang="en-US" sz="2000" b="1" dirty="0"/>
          </a:p>
        </p:txBody>
      </p:sp>
      <p:pic>
        <p:nvPicPr>
          <p:cNvPr id="10" name="Picture 6" descr="http://www.whoisjw.tv/wp-content/uploads/2012/12/pdf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51" y="332165"/>
            <a:ext cx="1878078" cy="18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258351" y="4648070"/>
            <a:ext cx="1799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XML Sales by</a:t>
            </a:r>
            <a:br>
              <a:rPr lang="en-US" sz="2000" b="1" dirty="0"/>
            </a:br>
            <a:r>
              <a:rPr lang="en-US" sz="2000" b="1" dirty="0"/>
              <a:t>Vendor Report</a:t>
            </a:r>
            <a:endParaRPr lang="en-US" sz="2000" b="1" dirty="0"/>
          </a:p>
        </p:txBody>
      </p:sp>
      <p:sp>
        <p:nvSpPr>
          <p:cNvPr id="32" name="Right Arrow 31"/>
          <p:cNvSpPr/>
          <p:nvPr/>
        </p:nvSpPr>
        <p:spPr>
          <a:xfrm>
            <a:off x="9231188" y="3510800"/>
            <a:ext cx="915708" cy="5931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#4</a:t>
            </a:r>
            <a:endParaRPr lang="en-US" sz="2000" b="1" dirty="0"/>
          </a:p>
        </p:txBody>
      </p:sp>
      <p:pic>
        <p:nvPicPr>
          <p:cNvPr id="11" name="Picture 8" descr="http://icons.iconarchive.com/icons/hopstarter/adobe-cs4/256/File-Adobe-Dreamweaver-XML-01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755" y="2847870"/>
            <a:ext cx="1725090" cy="17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054648" y="7805756"/>
            <a:ext cx="1961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JSON Sales by</a:t>
            </a:r>
            <a:br>
              <a:rPr lang="en-US" sz="2000" b="1" dirty="0"/>
            </a:br>
            <a:r>
              <a:rPr lang="en-US" sz="2000" b="1" dirty="0"/>
              <a:t>Product Reports</a:t>
            </a:r>
            <a:endParaRPr lang="en-US" sz="20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0" y="5756109"/>
            <a:ext cx="1897346" cy="1913633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 rot="2897402">
            <a:off x="8932235" y="4851341"/>
            <a:ext cx="932882" cy="62185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#5</a:t>
            </a:r>
            <a:endParaRPr lang="en-US" sz="2000" b="1" dirty="0"/>
          </a:p>
        </p:txBody>
      </p:sp>
      <p:sp>
        <p:nvSpPr>
          <p:cNvPr id="49" name="Right Arrow 48"/>
          <p:cNvSpPr/>
          <p:nvPr/>
        </p:nvSpPr>
        <p:spPr>
          <a:xfrm>
            <a:off x="10913278" y="6402480"/>
            <a:ext cx="895341" cy="62185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#5</a:t>
            </a:r>
            <a:endParaRPr lang="en-US" sz="20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1664603" y="5635116"/>
            <a:ext cx="2155439" cy="2155441"/>
            <a:chOff x="8832303" y="4870513"/>
            <a:chExt cx="2155439" cy="2155441"/>
          </a:xfrm>
        </p:grpSpPr>
        <p:pic>
          <p:nvPicPr>
            <p:cNvPr id="40" name="Picture 14" descr="http://iconizer.net/files/Isloo/orig/databas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2303" y="4870513"/>
              <a:ext cx="2155439" cy="2155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6" descr="http://www.appdynamics.com/blog/wp-content/uploads/2011/08/1605635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45" y="5805264"/>
              <a:ext cx="1585967" cy="52865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12138820" y="7795402"/>
            <a:ext cx="1248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noProof="1"/>
              <a:t>MongoDB</a:t>
            </a:r>
            <a:endParaRPr lang="en-US" sz="2000" b="1" noProof="1"/>
          </a:p>
        </p:txBody>
      </p:sp>
      <p:sp>
        <p:nvSpPr>
          <p:cNvPr id="59" name="TextBox 58"/>
          <p:cNvSpPr txBox="1"/>
          <p:nvPr/>
        </p:nvSpPr>
        <p:spPr>
          <a:xfrm>
            <a:off x="5442229" y="1995968"/>
            <a:ext cx="1442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Expense</a:t>
            </a:r>
            <a:br>
              <a:rPr lang="en-US" sz="2000" b="1" dirty="0"/>
            </a:br>
            <a:r>
              <a:rPr lang="en-US" sz="2000" b="1" dirty="0"/>
              <a:t>XML Report</a:t>
            </a:r>
            <a:endParaRPr lang="en-US" sz="2000" b="1" dirty="0"/>
          </a:p>
        </p:txBody>
      </p:sp>
      <p:pic>
        <p:nvPicPr>
          <p:cNvPr id="60" name="Picture 8" descr="http://icons.iconarchive.com/icons/hopstarter/adobe-cs4/256/File-Adobe-Dreamweaver-XML-01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00" y="377269"/>
            <a:ext cx="1574796" cy="15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319242" y="827612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MySQL DB</a:t>
            </a:r>
            <a:endParaRPr lang="en-US" sz="20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921701" y="6106309"/>
            <a:ext cx="2013097" cy="2267926"/>
            <a:chOff x="9303858" y="4930891"/>
            <a:chExt cx="2013097" cy="2267926"/>
          </a:xfrm>
        </p:grpSpPr>
        <p:pic>
          <p:nvPicPr>
            <p:cNvPr id="1044" name="Picture 20" descr="https://cdn4.iconfinder.com/data/icons/database/PNG/512/Database_3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3858" y="4930891"/>
              <a:ext cx="2013097" cy="226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://blog.vilourenco.com.br/wp-content/uploads/2014/10/MySQL-Logo-Large-Orignal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361" y="6290757"/>
              <a:ext cx="1117525" cy="838145"/>
            </a:xfrm>
            <a:prstGeom prst="rect">
              <a:avLst/>
            </a:prstGeom>
            <a:noFill/>
            <a:effectLst>
              <a:outerShdw blurRad="38100" dist="12700" sx="103000" sy="1030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ight Arrow 65"/>
          <p:cNvSpPr/>
          <p:nvPr/>
        </p:nvSpPr>
        <p:spPr>
          <a:xfrm rot="5400000">
            <a:off x="7506136" y="5435828"/>
            <a:ext cx="795309" cy="62185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#7</a:t>
            </a:r>
            <a:endParaRPr lang="en-US" sz="20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283135" y="6245041"/>
            <a:ext cx="1717232" cy="1774334"/>
            <a:chOff x="922406" y="5324316"/>
            <a:chExt cx="1717232" cy="1774334"/>
          </a:xfrm>
        </p:grpSpPr>
        <p:pic>
          <p:nvPicPr>
            <p:cNvPr id="1048" name="Picture 24" descr="http://www.clker.com/cliparts/3/0/a/9/12586621691880113247jean_victor_balin_database_1.svg.hi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06" y="5324316"/>
              <a:ext cx="1717232" cy="177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://upload.wikimedia.org/wikipedia/commons/thumb/3/38/SQLite370.svg/1280px-SQLite370.svg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401" y="6281426"/>
              <a:ext cx="1336552" cy="632772"/>
            </a:xfrm>
            <a:prstGeom prst="rect">
              <a:avLst/>
            </a:prstGeom>
            <a:noFill/>
            <a:effectLst>
              <a:outerShdw blurRad="38100" dist="12700" sx="103000" sy="1030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http://essent.us/wp-content/uploads/2011/01/excel-icon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21" y="6301692"/>
            <a:ext cx="2052942" cy="20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525205" y="8078598"/>
            <a:ext cx="123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SQLite DB</a:t>
            </a:r>
            <a:endParaRPr lang="en-US" sz="2000" b="1" dirty="0"/>
          </a:p>
        </p:txBody>
      </p:sp>
      <p:sp>
        <p:nvSpPr>
          <p:cNvPr id="72" name="Right Arrow 71"/>
          <p:cNvSpPr/>
          <p:nvPr/>
        </p:nvSpPr>
        <p:spPr>
          <a:xfrm>
            <a:off x="3146977" y="7055328"/>
            <a:ext cx="914001" cy="56306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#8</a:t>
            </a:r>
            <a:endParaRPr lang="en-US" sz="2000" b="1" dirty="0"/>
          </a:p>
        </p:txBody>
      </p:sp>
      <p:sp>
        <p:nvSpPr>
          <p:cNvPr id="73" name="Right Arrow 72"/>
          <p:cNvSpPr/>
          <p:nvPr/>
        </p:nvSpPr>
        <p:spPr>
          <a:xfrm flipH="1">
            <a:off x="6046692" y="7045833"/>
            <a:ext cx="918341" cy="56306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#8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37780" y="8274153"/>
            <a:ext cx="2504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Excel Financial Report</a:t>
            </a:r>
            <a:endParaRPr lang="en-US" sz="20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7033326" y="1191686"/>
            <a:ext cx="1136793" cy="1225996"/>
            <a:chOff x="6680246" y="221242"/>
            <a:chExt cx="1136793" cy="1225996"/>
          </a:xfrm>
        </p:grpSpPr>
        <p:sp>
          <p:nvSpPr>
            <p:cNvPr id="52" name="Bent Arrow 51"/>
            <p:cNvSpPr/>
            <p:nvPr/>
          </p:nvSpPr>
          <p:spPr>
            <a:xfrm rot="5131485">
              <a:off x="6635645" y="265843"/>
              <a:ext cx="1225996" cy="1136793"/>
            </a:xfrm>
            <a:prstGeom prst="bentArrow">
              <a:avLst>
                <a:gd name="adj1" fmla="val 32205"/>
                <a:gd name="adj2" fmla="val 37269"/>
                <a:gd name="adj3" fmla="val 42099"/>
                <a:gd name="adj4" fmla="val 219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40453" y="223429"/>
              <a:ext cx="4427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prstClr val="black"/>
                  </a:solidFill>
                </a:rPr>
                <a:t>#6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7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Telerik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41</cp:revision>
  <dcterms:created xsi:type="dcterms:W3CDTF">2011-01-15T21:29:10Z</dcterms:created>
  <dcterms:modified xsi:type="dcterms:W3CDTF">2015-01-28T21:31:13Z</dcterms:modified>
</cp:coreProperties>
</file>