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4FEE-EDFD-434E-B733-77A5BF9394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CF20-8B38-4C23-B70C-CE406E99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Favs</a:t>
            </a:r>
            <a:r>
              <a:rPr lang="en-US" dirty="0" smtClean="0"/>
              <a:t> ‘R’ Us</a:t>
            </a:r>
            <a:br>
              <a:rPr lang="en-US" dirty="0" smtClean="0"/>
            </a:br>
            <a:r>
              <a:rPr lang="en-US" dirty="0" smtClean="0"/>
              <a:t>Maverick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Tapping Into Our Mastermind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Creating </a:t>
            </a:r>
            <a:r>
              <a:rPr lang="en-US" dirty="0"/>
              <a:t>the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smtClean="0"/>
              <a:t>Creating </a:t>
            </a:r>
            <a:r>
              <a:rPr lang="en-US" dirty="0"/>
              <a:t>the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High Margins and Premium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Getting </a:t>
            </a:r>
            <a:r>
              <a:rPr lang="en-US" dirty="0"/>
              <a:t>It Out the 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Testing </a:t>
            </a:r>
            <a:r>
              <a:rPr lang="en-US" dirty="0"/>
              <a:t>and </a:t>
            </a:r>
            <a:r>
              <a:rPr lang="en-US" dirty="0" smtClean="0"/>
              <a:t>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en-US" dirty="0"/>
              <a:t> </a:t>
            </a:r>
            <a:r>
              <a:rPr lang="en-US" dirty="0" smtClean="0"/>
              <a:t>Listening </a:t>
            </a:r>
            <a:r>
              <a:rPr lang="en-US" dirty="0"/>
              <a:t>and </a:t>
            </a:r>
            <a:r>
              <a:rPr lang="en-US" dirty="0" smtClean="0"/>
              <a:t>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Creating </a:t>
            </a:r>
            <a:r>
              <a:rPr lang="en-US" dirty="0"/>
              <a:t>Zealots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Favs ‘R’ Us Maverick Start</vt:lpstr>
      <vt:lpstr>1. The Big Idea</vt:lpstr>
      <vt:lpstr>2. The Vision</vt:lpstr>
      <vt:lpstr>3. High Margins and Premium Prices</vt:lpstr>
      <vt:lpstr>4. Getting It Out the Door</vt:lpstr>
      <vt:lpstr>5. Testing and Improving</vt:lpstr>
      <vt:lpstr>6. Listening and Shifting</vt:lpstr>
      <vt:lpstr>7. Creating Zealots</vt:lpstr>
      <vt:lpstr>8. What's Next?</vt:lpstr>
      <vt:lpstr>9. Tapping Into Our Mastermind</vt:lpstr>
      <vt:lpstr>10. Creating the Fun</vt:lpstr>
      <vt:lpstr>11. Creating the Impact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Favs ‘R’ Us Maverick Start</dc:title>
  <dc:creator>Damola Omotosho</dc:creator>
  <cp:lastModifiedBy>Damola Omotosho</cp:lastModifiedBy>
  <cp:revision>1</cp:revision>
  <dcterms:created xsi:type="dcterms:W3CDTF">2014-12-09T11:53:22Z</dcterms:created>
  <dcterms:modified xsi:type="dcterms:W3CDTF">2014-12-09T11:58:03Z</dcterms:modified>
</cp:coreProperties>
</file>