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4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0630-F0AC-412B-A517-6FCF975F6EA6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11DF-4824-438F-9CBB-6C22D426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Splitter UI Mock 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8284" y="1487276"/>
            <a:ext cx="7888077" cy="420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2899407" y="2655063"/>
            <a:ext cx="2438133" cy="2204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8062511" y="2655062"/>
            <a:ext cx="2438133" cy="2204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Reassemble</a:t>
            </a:r>
            <a:endParaRPr lang="en-US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5438662" y="2655064"/>
            <a:ext cx="2438133" cy="2204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9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Clicked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select video dialog</a:t>
            </a:r>
          </a:p>
          <a:p>
            <a:r>
              <a:rPr lang="en-US" dirty="0" smtClean="0"/>
              <a:t>Show select output folder dialog</a:t>
            </a:r>
          </a:p>
          <a:p>
            <a:r>
              <a:rPr lang="en-US" dirty="0" smtClean="0"/>
              <a:t>Show processing screen</a:t>
            </a:r>
          </a:p>
          <a:p>
            <a:r>
              <a:rPr lang="en-US" dirty="0" smtClean="0"/>
              <a:t>Open output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Clicked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Prompt for folder containing pics to modify</a:t>
            </a:r>
          </a:p>
          <a:p>
            <a:r>
              <a:rPr lang="en-US" dirty="0" smtClean="0"/>
              <a:t>Prompt for modification folder</a:t>
            </a:r>
          </a:p>
          <a:p>
            <a:r>
              <a:rPr lang="en-US" dirty="0" smtClean="0"/>
              <a:t>Display modification options</a:t>
            </a:r>
          </a:p>
          <a:p>
            <a:r>
              <a:rPr lang="en-US" dirty="0" smtClean="0"/>
              <a:t>Modify and show progress</a:t>
            </a:r>
          </a:p>
          <a:p>
            <a:r>
              <a:rPr lang="en-US" dirty="0" smtClean="0"/>
              <a:t>Save to modification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Reassemble clicked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Prompt for folder to reassemble</a:t>
            </a:r>
          </a:p>
          <a:p>
            <a:r>
              <a:rPr lang="en-US" dirty="0" smtClean="0"/>
              <a:t>Prompt for reassemble location</a:t>
            </a:r>
          </a:p>
          <a:p>
            <a:pPr lvl="1"/>
            <a:r>
              <a:rPr lang="en-US" dirty="0" smtClean="0"/>
              <a:t>Prompt for frame rate</a:t>
            </a:r>
          </a:p>
          <a:p>
            <a:r>
              <a:rPr lang="en-US" dirty="0" smtClean="0"/>
              <a:t>Show progress while reassembling</a:t>
            </a:r>
          </a:p>
          <a:p>
            <a:r>
              <a:rPr lang="en-US" dirty="0" smtClean="0"/>
              <a:t>Save and open reassemble location</a:t>
            </a:r>
          </a:p>
          <a:p>
            <a:r>
              <a:rPr lang="en-US" dirty="0" smtClean="0"/>
              <a:t>Play in new WPF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5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Video Splitter UI Mock Ups</vt:lpstr>
      <vt:lpstr>Home Screen</vt:lpstr>
      <vt:lpstr>Split Clicked</vt:lpstr>
      <vt:lpstr>Modify Clicked</vt:lpstr>
      <vt:lpstr>Reassemble clicked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Splitter UI Mock Ups</dc:title>
  <dc:creator>Damola Omotosho</dc:creator>
  <cp:lastModifiedBy>Damola Omotosho</cp:lastModifiedBy>
  <cp:revision>5</cp:revision>
  <dcterms:created xsi:type="dcterms:W3CDTF">2013-08-07T16:20:01Z</dcterms:created>
  <dcterms:modified xsi:type="dcterms:W3CDTF">2013-08-08T03:27:21Z</dcterms:modified>
</cp:coreProperties>
</file>