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387A-2B89-42D1-BC01-813720712B43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710C-DF62-4FEB-AA18-B6BCF6E74BC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Hércules Sant'Ana da Silva José</dc:creator>
  <cp:lastModifiedBy>Hércules Sant'Ana da Silva José</cp:lastModifiedBy>
  <cp:revision>1</cp:revision>
  <dcterms:created xsi:type="dcterms:W3CDTF">2020-07-21T10:08:04Z</dcterms:created>
  <dcterms:modified xsi:type="dcterms:W3CDTF">2020-07-21T10:08:23Z</dcterms:modified>
</cp:coreProperties>
</file>