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5D387A-2B89-42D1-BC01-813720712B43}" type="datetimeFigureOut">
              <a:rPr lang="pt-BR" smtClean="0"/>
              <a:pPr/>
              <a:t>22/07/2020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1C710C-DF62-4FEB-AA18-B6BCF6E74BC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Battle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Neighborhoods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Toronto </a:t>
            </a:r>
            <a:r>
              <a:rPr lang="pt-BR" dirty="0" err="1" smtClean="0"/>
              <a:t>neighborhood</a:t>
            </a:r>
            <a:r>
              <a:rPr lang="pt-BR" dirty="0" smtClean="0"/>
              <a:t> - </a:t>
            </a:r>
            <a:r>
              <a:rPr lang="pt-BR" dirty="0" err="1" smtClean="0"/>
              <a:t>Vegan</a:t>
            </a:r>
            <a:r>
              <a:rPr lang="pt-BR" dirty="0" smtClean="0"/>
              <a:t> </a:t>
            </a:r>
            <a:r>
              <a:rPr lang="pt-BR" dirty="0" err="1" smtClean="0"/>
              <a:t>restaurants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03648" y="4371950"/>
            <a:ext cx="5544616" cy="43204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Author</a:t>
            </a:r>
            <a:r>
              <a:rPr lang="pt-BR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: Hércules </a:t>
            </a:r>
            <a:r>
              <a:rPr lang="pt-BR" sz="2000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Sant'Ana</a:t>
            </a:r>
            <a:r>
              <a:rPr lang="pt-BR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da Silva José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Discussion</a:t>
            </a:r>
            <a:endParaRPr lang="pt-BR" dirty="0"/>
          </a:p>
        </p:txBody>
      </p:sp>
      <p:pic>
        <p:nvPicPr>
          <p:cNvPr id="5" name="Espaço Reservado para Conteúdo 4" descr="Fig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2490" y="1085850"/>
            <a:ext cx="5191510" cy="4057650"/>
          </a:xfrm>
        </p:spPr>
      </p:pic>
      <p:sp>
        <p:nvSpPr>
          <p:cNvPr id="6" name="CaixaDeTexto 5"/>
          <p:cNvSpPr txBox="1"/>
          <p:nvPr/>
        </p:nvSpPr>
        <p:spPr>
          <a:xfrm>
            <a:off x="1187624" y="18516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Green – </a:t>
            </a:r>
            <a:r>
              <a:rPr lang="pt-B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</a:t>
            </a:r>
            <a:r>
              <a:rPr lang="pt-BR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concentration</a:t>
            </a:r>
            <a:endParaRPr lang="pt-BR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87624" y="26437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pt-B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  <a:r>
              <a:rPr lang="pt-B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concentration</a:t>
            </a:r>
            <a:endParaRPr lang="pt-B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87624" y="343584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Red</a:t>
            </a:r>
            <a:r>
              <a:rPr lang="pt-BR" b="1" dirty="0" smtClean="0">
                <a:solidFill>
                  <a:srgbClr val="FF0000"/>
                </a:solidFill>
              </a:rPr>
              <a:t> – do </a:t>
            </a:r>
            <a:r>
              <a:rPr lang="pt-BR" b="1" dirty="0" err="1" smtClean="0">
                <a:solidFill>
                  <a:srgbClr val="FF0000"/>
                </a:solidFill>
              </a:rPr>
              <a:t>not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have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restaurants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Vegan dining options are concentrated in Toronto downtown;</a:t>
            </a:r>
          </a:p>
          <a:p>
            <a:r>
              <a:rPr lang="en-US" dirty="0" smtClean="0"/>
              <a:t>Identified neighborhoods with few concentrations of restaurants, ideal to establish partnerships to open physical stores;</a:t>
            </a:r>
          </a:p>
          <a:p>
            <a:r>
              <a:rPr lang="en-US" dirty="0" smtClean="0"/>
              <a:t>Most of Toronto's neighborhoods don't have venue classified as a restaurant.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Battle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Neighborhoods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Toronto </a:t>
            </a:r>
            <a:r>
              <a:rPr lang="pt-BR" dirty="0" err="1" smtClean="0"/>
              <a:t>neighborhood</a:t>
            </a:r>
            <a:r>
              <a:rPr lang="pt-BR" dirty="0" smtClean="0"/>
              <a:t> - </a:t>
            </a:r>
            <a:r>
              <a:rPr lang="pt-BR" dirty="0" err="1" smtClean="0"/>
              <a:t>Vegan</a:t>
            </a:r>
            <a:r>
              <a:rPr lang="pt-BR" dirty="0" smtClean="0"/>
              <a:t> </a:t>
            </a:r>
            <a:r>
              <a:rPr lang="pt-BR" dirty="0" err="1" smtClean="0"/>
              <a:t>restaurants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403648" y="4371950"/>
            <a:ext cx="5544616" cy="43204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Author</a:t>
            </a:r>
            <a:r>
              <a:rPr lang="pt-BR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: Hércules </a:t>
            </a:r>
            <a:r>
              <a:rPr lang="pt-BR" sz="2000" dirty="0" err="1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Sant'Ana</a:t>
            </a:r>
            <a:r>
              <a:rPr lang="pt-BR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da Silva José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79912" y="2643758"/>
            <a:ext cx="222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/>
              <a:t>Thank</a:t>
            </a:r>
            <a:r>
              <a:rPr lang="pt-BR" sz="3600" dirty="0" smtClean="0"/>
              <a:t> </a:t>
            </a:r>
            <a:r>
              <a:rPr lang="pt-BR" sz="3600" dirty="0" err="1" smtClean="0"/>
              <a:t>You</a:t>
            </a:r>
            <a:r>
              <a:rPr lang="pt-BR" sz="3600" dirty="0" smtClean="0"/>
              <a:t>!</a:t>
            </a:r>
            <a:endParaRPr lang="pt-BR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Summary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Our motivation</a:t>
            </a:r>
          </a:p>
          <a:p>
            <a:r>
              <a:rPr lang="en-US" dirty="0" smtClean="0"/>
              <a:t>About </a:t>
            </a:r>
            <a:r>
              <a:rPr lang="en-US" dirty="0" smtClean="0"/>
              <a:t>8% of the world's population is vegan;</a:t>
            </a:r>
          </a:p>
          <a:p>
            <a:r>
              <a:rPr lang="en-US" dirty="0" smtClean="0"/>
              <a:t>Sometimes </a:t>
            </a:r>
            <a:r>
              <a:rPr lang="en-US" dirty="0" smtClean="0"/>
              <a:t>be difficult to find great vegan restaurants;</a:t>
            </a:r>
          </a:p>
          <a:p>
            <a:r>
              <a:rPr lang="en-US" dirty="0" smtClean="0"/>
              <a:t>Toronto </a:t>
            </a:r>
            <a:r>
              <a:rPr lang="en-US" dirty="0" smtClean="0"/>
              <a:t>is one of the most ethnic and culturally diverse cities in the world;</a:t>
            </a:r>
          </a:p>
          <a:p>
            <a:r>
              <a:rPr lang="en-US" dirty="0" smtClean="0"/>
              <a:t>Companies </a:t>
            </a:r>
            <a:r>
              <a:rPr lang="en-US" dirty="0" smtClean="0"/>
              <a:t>specialized in vegan product want to sell our products.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 smtClean="0"/>
              <a:t>Business problem</a:t>
            </a:r>
          </a:p>
          <a:p>
            <a:r>
              <a:rPr lang="en-US" dirty="0" smtClean="0"/>
              <a:t>Identify existing vegan restaurants in Toronto, and identify the best neighborhoods where vegan companies can partner with restaurants to promote their products or open new physical stores.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Audience</a:t>
            </a:r>
          </a:p>
          <a:p>
            <a:r>
              <a:rPr lang="en-US" dirty="0" smtClean="0"/>
              <a:t>Vegan audience that comes to Toronto to come to work, study or tourism, and also companies interested in selling and promoting their vegan products.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 smtClean="0"/>
              <a:t>Source</a:t>
            </a:r>
          </a:p>
          <a:p>
            <a:r>
              <a:rPr lang="en-US" dirty="0" err="1" smtClean="0"/>
              <a:t>Geografic</a:t>
            </a:r>
            <a:r>
              <a:rPr lang="en-US" dirty="0" smtClean="0"/>
              <a:t> data from borough and neighborhood of Toronto;</a:t>
            </a:r>
          </a:p>
          <a:p>
            <a:r>
              <a:rPr lang="en-US" dirty="0" smtClean="0"/>
              <a:t>Foursquare API with all venues in Toronto.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Preparation</a:t>
            </a:r>
          </a:p>
          <a:p>
            <a:r>
              <a:rPr lang="en-US" dirty="0" smtClean="0"/>
              <a:t>Data cleansing;</a:t>
            </a:r>
          </a:p>
          <a:p>
            <a:r>
              <a:rPr lang="en-US" dirty="0" smtClean="0"/>
              <a:t>Formatting of geographic data;</a:t>
            </a:r>
          </a:p>
          <a:p>
            <a:r>
              <a:rPr lang="en-US" dirty="0" smtClean="0"/>
              <a:t>Verification of data returned from the Foursquare API.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Methodology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Search a specific category for vegan restaurants;</a:t>
            </a:r>
          </a:p>
          <a:p>
            <a:r>
              <a:rPr lang="en-US" dirty="0" smtClean="0"/>
              <a:t>Compare the amount of vegan restaurants with other types of restaurants;</a:t>
            </a:r>
          </a:p>
          <a:p>
            <a:r>
              <a:rPr lang="en-US" dirty="0" smtClean="0"/>
              <a:t>Determine best </a:t>
            </a:r>
            <a:r>
              <a:rPr lang="en-US" dirty="0" err="1" smtClean="0"/>
              <a:t>neighboorhoods</a:t>
            </a:r>
            <a:r>
              <a:rPr lang="en-US" dirty="0" smtClean="0"/>
              <a:t> are promising for </a:t>
            </a:r>
            <a:r>
              <a:rPr lang="en-US" dirty="0" err="1" smtClean="0"/>
              <a:t>for</a:t>
            </a:r>
            <a:r>
              <a:rPr lang="en-US" dirty="0" smtClean="0"/>
              <a:t> companies to partner with local restaurants.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Found the "Vegetarian / Vegan Restaurant";</a:t>
            </a:r>
          </a:p>
          <a:p>
            <a:r>
              <a:rPr lang="en-US" dirty="0" smtClean="0"/>
              <a:t>Found only 18 venues using Foursquare API;</a:t>
            </a:r>
          </a:p>
          <a:p>
            <a:r>
              <a:rPr lang="en-US" dirty="0" smtClean="0"/>
              <a:t>Found 47 different categories for restaurant;</a:t>
            </a:r>
          </a:p>
          <a:p>
            <a:r>
              <a:rPr lang="en-US" dirty="0" smtClean="0"/>
              <a:t>Created a clustered dataset for neighborhoods using K-Means technique.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Discussion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Small number of vegan restaurants compared to the other types found in the Foursquare </a:t>
            </a:r>
            <a:r>
              <a:rPr lang="en-US" sz="2800" dirty="0" smtClean="0"/>
              <a:t>API;</a:t>
            </a:r>
            <a:endParaRPr lang="en-US" sz="2800" dirty="0" smtClean="0"/>
          </a:p>
        </p:txBody>
      </p:sp>
      <p:pic>
        <p:nvPicPr>
          <p:cNvPr id="4" name="Imagem 3" descr="Fig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3060" y="2067694"/>
            <a:ext cx="6100940" cy="307580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3608" y="249974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Green – </a:t>
            </a:r>
            <a:r>
              <a:rPr lang="pt-BR" b="1" dirty="0" err="1" smtClean="0">
                <a:solidFill>
                  <a:srgbClr val="00B050"/>
                </a:solidFill>
              </a:rPr>
              <a:t>Vegan</a:t>
            </a:r>
            <a:r>
              <a:rPr lang="pt-BR" b="1" dirty="0" smtClean="0">
                <a:solidFill>
                  <a:srgbClr val="00B050"/>
                </a:solidFill>
              </a:rPr>
              <a:t> </a:t>
            </a:r>
            <a:r>
              <a:rPr lang="pt-BR" b="1" dirty="0" err="1" smtClean="0">
                <a:solidFill>
                  <a:srgbClr val="00B050"/>
                </a:solidFill>
              </a:rPr>
              <a:t>restaurants</a:t>
            </a:r>
            <a:r>
              <a:rPr lang="pt-BR" b="1" dirty="0" smtClean="0">
                <a:solidFill>
                  <a:srgbClr val="00B050"/>
                </a:solidFill>
              </a:rPr>
              <a:t>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43608" y="321982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Red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Other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types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of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restaurants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Discussion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Neighborhoo</a:t>
            </a:r>
            <a:r>
              <a:rPr lang="en-US" sz="2800" dirty="0" smtClean="0"/>
              <a:t> </a:t>
            </a:r>
            <a:r>
              <a:rPr lang="en-US" sz="2800" dirty="0" err="1" smtClean="0"/>
              <a:t>clusterization</a:t>
            </a:r>
            <a:r>
              <a:rPr lang="en-US" sz="2800" dirty="0" smtClean="0"/>
              <a:t> pointed </a:t>
            </a:r>
            <a:r>
              <a:rPr lang="en-US" sz="2800" dirty="0" smtClean="0"/>
              <a:t>out the following:</a:t>
            </a:r>
          </a:p>
          <a:p>
            <a:r>
              <a:rPr lang="en-US" sz="2800" dirty="0" smtClean="0"/>
              <a:t>High </a:t>
            </a:r>
            <a:r>
              <a:rPr lang="en-US" sz="2800" dirty="0" smtClean="0"/>
              <a:t>concentration of restaurants in the city center;</a:t>
            </a:r>
          </a:p>
          <a:p>
            <a:r>
              <a:rPr lang="en-US" sz="2800" dirty="0" smtClean="0"/>
              <a:t>Specific </a:t>
            </a:r>
            <a:r>
              <a:rPr lang="en-US" sz="2800" dirty="0" smtClean="0"/>
              <a:t>neighborhoods without much concentration of restaurants;</a:t>
            </a:r>
          </a:p>
          <a:p>
            <a:r>
              <a:rPr lang="en-US" sz="2800" dirty="0" smtClean="0"/>
              <a:t>Lots </a:t>
            </a:r>
            <a:r>
              <a:rPr lang="en-US" sz="2800" dirty="0" smtClean="0"/>
              <a:t>of neighborhoods without restaurants.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</TotalTime>
  <Words>370</Words>
  <Application>Microsoft Office PowerPoint</Application>
  <PresentationFormat>Apresentação na tela (16:9)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Solstício</vt:lpstr>
      <vt:lpstr>The Battle of Neighborhoods</vt:lpstr>
      <vt:lpstr>Summary</vt:lpstr>
      <vt:lpstr>Introduction</vt:lpstr>
      <vt:lpstr>Introduction</vt:lpstr>
      <vt:lpstr>Data</vt:lpstr>
      <vt:lpstr>Methodology</vt:lpstr>
      <vt:lpstr>Results</vt:lpstr>
      <vt:lpstr>Discussion</vt:lpstr>
      <vt:lpstr>Discussion</vt:lpstr>
      <vt:lpstr>Discussion</vt:lpstr>
      <vt:lpstr>Conclusion</vt:lpstr>
      <vt:lpstr>The Battle of Neighborhoods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Hércules Sant'Ana da Silva José</dc:creator>
  <cp:lastModifiedBy>Hércules Sant'Ana da Silva José</cp:lastModifiedBy>
  <cp:revision>7</cp:revision>
  <dcterms:created xsi:type="dcterms:W3CDTF">2020-07-21T10:08:04Z</dcterms:created>
  <dcterms:modified xsi:type="dcterms:W3CDTF">2020-07-23T02:59:22Z</dcterms:modified>
</cp:coreProperties>
</file>