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14" roundtripDataSignature="AMtx7mgkYC1gh8FdubAP32TEsV0tCHdd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CD665DE-FFCA-4322-9054-631D36B15BA3}">
  <a:tblStyle styleId="{6CD665DE-FFCA-4322-9054-631D36B15BA3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631548D2-D35F-46D0-8147-5B452B59D874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fill>
          <a:solidFill>
            <a:srgbClr val="D0DEEF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D0DEEF"/>
          </a:solidFill>
        </a:fill>
      </a:tcStyle>
    </a:band1V>
    <a:band2V>
      <a:tcTxStyle b="off" i="off"/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" name="Google Shape;18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" name="Google Shape;193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사용자 지정 레이아웃">
  <p:cSld name="3_사용자 지정 레이아웃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0"/>
          <p:cNvSpPr/>
          <p:nvPr/>
        </p:nvSpPr>
        <p:spPr>
          <a:xfrm>
            <a:off x="-25400" y="6786563"/>
            <a:ext cx="12241213" cy="9683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472738" y="155575"/>
            <a:ext cx="1503362" cy="3873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1"/>
          <p:cNvGrpSpPr/>
          <p:nvPr/>
        </p:nvGrpSpPr>
        <p:grpSpPr>
          <a:xfrm>
            <a:off x="2693988" y="1412875"/>
            <a:ext cx="6786562" cy="4121150"/>
            <a:chOff x="3413702" y="746702"/>
            <a:chExt cx="5364596" cy="5364596"/>
          </a:xfrm>
        </p:grpSpPr>
        <p:sp>
          <p:nvSpPr>
            <p:cNvPr id="93" name="Google Shape;93;p1"/>
            <p:cNvSpPr/>
            <p:nvPr/>
          </p:nvSpPr>
          <p:spPr>
            <a:xfrm>
              <a:off x="3413702" y="746702"/>
              <a:ext cx="5364596" cy="5364596"/>
            </a:xfrm>
            <a:prstGeom prst="rect">
              <a:avLst/>
            </a:prstGeom>
            <a:gradFill>
              <a:gsLst>
                <a:gs pos="0">
                  <a:srgbClr val="E3DCC1"/>
                </a:gs>
                <a:gs pos="69000">
                  <a:srgbClr val="B3D1EC"/>
                </a:gs>
                <a:gs pos="83000">
                  <a:srgbClr val="B3D1EC"/>
                </a:gs>
                <a:gs pos="100000">
                  <a:srgbClr val="CCE0F2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3541699" y="928553"/>
              <a:ext cx="5122405" cy="500089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r>
                <a:rPr b="1" i="0" lang="en-US" sz="5400" u="none" cap="none" strike="noStrike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2차원 배열</a:t>
              </a:r>
              <a:endParaRPr b="1" i="0" sz="54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2차원 배열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633413" y="1125538"/>
            <a:ext cx="10931525" cy="1099502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자료형이 같은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1차원 배열의 묶음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으로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배열 안에 다른 배열이 존재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2차원 배열은 할당된 공간마다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인덱스 번호 두 개 부여 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(앞 번호는 행, 뒷 번호는 열 ([0][0]) )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1125538" y="2625090"/>
            <a:ext cx="270458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인덱스 값 이해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3" name="Google Shape;103;p2"/>
          <p:cNvGrpSpPr/>
          <p:nvPr/>
        </p:nvGrpSpPr>
        <p:grpSpPr>
          <a:xfrm>
            <a:off x="2146824" y="3139440"/>
            <a:ext cx="7938880" cy="2392410"/>
            <a:chOff x="2131584" y="3200400"/>
            <a:chExt cx="7938880" cy="2392410"/>
          </a:xfrm>
        </p:grpSpPr>
        <p:sp>
          <p:nvSpPr>
            <p:cNvPr id="104" name="Google Shape;104;p2"/>
            <p:cNvSpPr txBox="1"/>
            <p:nvPr/>
          </p:nvSpPr>
          <p:spPr>
            <a:xfrm>
              <a:off x="4323766" y="4021062"/>
              <a:ext cx="571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Malgun Gothic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</a:t>
              </a:r>
              <a:endParaRPr b="1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5" name="Google Shape;105;p2"/>
            <p:cNvSpPr txBox="1"/>
            <p:nvPr/>
          </p:nvSpPr>
          <p:spPr>
            <a:xfrm>
              <a:off x="5197791" y="3200400"/>
              <a:ext cx="500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Malgun Gothic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n</a:t>
              </a:r>
              <a:endParaRPr b="1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6" name="Google Shape;106;p2"/>
            <p:cNvSpPr txBox="1"/>
            <p:nvPr/>
          </p:nvSpPr>
          <p:spPr>
            <a:xfrm flipH="1">
              <a:off x="2131584" y="3911610"/>
              <a:ext cx="1683300" cy="4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45720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Malgun Gothic"/>
                <a:buNone/>
              </a:pPr>
              <a:r>
                <a:rPr b="1" i="0" lang="en-US" sz="25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arr[m][n]</a:t>
              </a:r>
              <a:endParaRPr b="1" i="0" sz="2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113660" y="3650680"/>
              <a:ext cx="2357400" cy="261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열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4775292" y="3949710"/>
              <a:ext cx="266700" cy="1643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행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"/>
            <p:cNvSpPr txBox="1"/>
            <p:nvPr/>
          </p:nvSpPr>
          <p:spPr>
            <a:xfrm>
              <a:off x="7784464" y="3911600"/>
              <a:ext cx="2286000" cy="14779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- m값이 올라가면    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행이 아래로 가고  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ulim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- n값이 올라가면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열이 옆으로 이동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110" name="Google Shape;110;p2"/>
          <p:cNvGraphicFramePr/>
          <p:nvPr/>
        </p:nvGraphicFramePr>
        <p:xfrm>
          <a:off x="5128893" y="38887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{6CD665DE-FFCA-4322-9054-631D36B15BA3}</a:tableStyleId>
              </a:tblPr>
              <a:tblGrid>
                <a:gridCol w="785825"/>
                <a:gridCol w="785825"/>
                <a:gridCol w="785825"/>
              </a:tblGrid>
              <a:tr h="547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547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547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111" name="Google Shape;111;p2"/>
          <p:cNvCxnSpPr/>
          <p:nvPr/>
        </p:nvCxnSpPr>
        <p:spPr>
          <a:xfrm>
            <a:off x="5066421" y="4160202"/>
            <a:ext cx="2517720" cy="0"/>
          </a:xfrm>
          <a:prstGeom prst="straightConnector1">
            <a:avLst/>
          </a:prstGeom>
          <a:noFill/>
          <a:ln cap="flat" cmpd="sng" w="635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2" name="Google Shape;112;p2"/>
          <p:cNvCxnSpPr/>
          <p:nvPr/>
        </p:nvCxnSpPr>
        <p:spPr>
          <a:xfrm>
            <a:off x="5066421" y="4710271"/>
            <a:ext cx="2517720" cy="0"/>
          </a:xfrm>
          <a:prstGeom prst="straightConnector1">
            <a:avLst/>
          </a:prstGeom>
          <a:noFill/>
          <a:ln cap="flat" cmpd="sng" w="635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3" name="Google Shape;113;p2"/>
          <p:cNvCxnSpPr/>
          <p:nvPr/>
        </p:nvCxnSpPr>
        <p:spPr>
          <a:xfrm>
            <a:off x="5066421" y="5251717"/>
            <a:ext cx="2517720" cy="0"/>
          </a:xfrm>
          <a:prstGeom prst="straightConnector1">
            <a:avLst/>
          </a:prstGeom>
          <a:noFill/>
          <a:ln cap="flat" cmpd="sng" w="635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4" name="Google Shape;114;p2"/>
          <p:cNvCxnSpPr/>
          <p:nvPr/>
        </p:nvCxnSpPr>
        <p:spPr>
          <a:xfrm>
            <a:off x="5531226" y="3841675"/>
            <a:ext cx="0" cy="1761300"/>
          </a:xfrm>
          <a:prstGeom prst="straightConnector1">
            <a:avLst/>
          </a:prstGeom>
          <a:noFill/>
          <a:ln cap="flat" cmpd="sng" w="63500">
            <a:solidFill>
              <a:srgbClr val="BBD6EE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5" name="Google Shape;115;p2"/>
          <p:cNvCxnSpPr/>
          <p:nvPr/>
        </p:nvCxnSpPr>
        <p:spPr>
          <a:xfrm>
            <a:off x="6289685" y="3841675"/>
            <a:ext cx="0" cy="1761266"/>
          </a:xfrm>
          <a:prstGeom prst="straightConnector1">
            <a:avLst/>
          </a:prstGeom>
          <a:noFill/>
          <a:ln cap="flat" cmpd="sng" w="63500">
            <a:solidFill>
              <a:srgbClr val="BBD6EE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6" name="Google Shape;116;p2"/>
          <p:cNvCxnSpPr/>
          <p:nvPr/>
        </p:nvCxnSpPr>
        <p:spPr>
          <a:xfrm>
            <a:off x="7087544" y="3841675"/>
            <a:ext cx="0" cy="1761266"/>
          </a:xfrm>
          <a:prstGeom prst="straightConnector1">
            <a:avLst/>
          </a:prstGeom>
          <a:noFill/>
          <a:ln cap="flat" cmpd="sng" w="63500">
            <a:solidFill>
              <a:srgbClr val="BBD6EE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7" name="Google Shape;117;p2"/>
          <p:cNvSpPr/>
          <p:nvPr/>
        </p:nvSpPr>
        <p:spPr>
          <a:xfrm>
            <a:off x="2192085" y="4688890"/>
            <a:ext cx="571500" cy="500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123334" y="47388"/>
                </a:moveTo>
                <a:lnTo>
                  <a:pt x="151332" y="-74776"/>
                </a:lnTo>
              </a:path>
            </a:pathLst>
          </a:custGeom>
          <a:solidFill>
            <a:srgbClr val="FFC0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행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"/>
          <p:cNvSpPr/>
          <p:nvPr/>
        </p:nvSpPr>
        <p:spPr>
          <a:xfrm>
            <a:off x="3629250" y="4621800"/>
            <a:ext cx="571500" cy="500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4666" y="68722"/>
                </a:moveTo>
                <a:lnTo>
                  <a:pt x="-46000" y="-68681"/>
                </a:lnTo>
              </a:path>
            </a:pathLst>
          </a:custGeom>
          <a:solidFill>
            <a:srgbClr val="BBD6EE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2차원 배열 선언과 할당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" name="Google Shape;124;p3"/>
          <p:cNvSpPr txBox="1"/>
          <p:nvPr/>
        </p:nvSpPr>
        <p:spPr>
          <a:xfrm>
            <a:off x="1125538" y="1081438"/>
            <a:ext cx="198002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배열 선언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" name="Google Shape;125;p3"/>
          <p:cNvSpPr txBox="1"/>
          <p:nvPr/>
        </p:nvSpPr>
        <p:spPr>
          <a:xfrm>
            <a:off x="1125538" y="3486323"/>
            <a:ext cx="198002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배열 할당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" name="Google Shape;126;p3"/>
          <p:cNvSpPr txBox="1"/>
          <p:nvPr/>
        </p:nvSpPr>
        <p:spPr>
          <a:xfrm>
            <a:off x="1550353" y="1688384"/>
            <a:ext cx="3425938" cy="15081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자료형[ ][ ]    배열명 ; </a:t>
            </a:r>
            <a:endParaRPr b="1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자료형    배열명[ ][ ] 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자료형[ ]    배열명[ ]; </a:t>
            </a:r>
            <a:endParaRPr b="1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" name="Google Shape;127;p3"/>
          <p:cNvSpPr txBox="1"/>
          <p:nvPr/>
        </p:nvSpPr>
        <p:spPr>
          <a:xfrm>
            <a:off x="1550353" y="4109084"/>
            <a:ext cx="10275887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자료형[ ][ ] 배열명 = </a:t>
            </a:r>
            <a:r>
              <a:rPr b="1" i="0" lang="en-US" sz="24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new</a:t>
            </a: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자료형[행크기][열크기]; </a:t>
            </a:r>
            <a:endParaRPr b="1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자료형 배열명[ ][ ] = </a:t>
            </a:r>
            <a:r>
              <a:rPr b="1" i="0" lang="en-US" sz="24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new</a:t>
            </a:r>
            <a:r>
              <a:rPr b="1" i="0" lang="en-US" sz="2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자료형[행크기][열크기] 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자료형[ ] 배열명[ ] = </a:t>
            </a:r>
            <a:r>
              <a:rPr b="1" i="0" lang="en-US" sz="24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new</a:t>
            </a:r>
            <a:r>
              <a:rPr b="1" i="0" lang="en-US" sz="2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자료형[행크기][열크기] ;  </a:t>
            </a:r>
            <a:endParaRPr b="1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" name="Google Shape;128;p3"/>
          <p:cNvSpPr txBox="1"/>
          <p:nvPr/>
        </p:nvSpPr>
        <p:spPr>
          <a:xfrm>
            <a:off x="1550353" y="5820053"/>
            <a:ext cx="1027588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ex)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[][] </a:t>
            </a:r>
            <a:r>
              <a:rPr b="0" i="0" lang="en-US" sz="18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arr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[3][4];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    int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arr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[][] =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[3][4];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2차원 배열 구조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" name="Google Shape;134;p4"/>
          <p:cNvSpPr/>
          <p:nvPr/>
        </p:nvSpPr>
        <p:spPr>
          <a:xfrm rot="5400000">
            <a:off x="4336563" y="-288121"/>
            <a:ext cx="3500438" cy="8810514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5" name="Google Shape;135;p4"/>
          <p:cNvCxnSpPr/>
          <p:nvPr/>
        </p:nvCxnSpPr>
        <p:spPr>
          <a:xfrm flipH="1">
            <a:off x="8911738" y="2366917"/>
            <a:ext cx="19050" cy="350043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6" name="Google Shape;136;p4"/>
          <p:cNvCxnSpPr/>
          <p:nvPr/>
        </p:nvCxnSpPr>
        <p:spPr>
          <a:xfrm rot="5400000">
            <a:off x="1685949" y="4115548"/>
            <a:ext cx="3500438" cy="31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7" name="Google Shape;137;p4"/>
          <p:cNvSpPr txBox="1"/>
          <p:nvPr/>
        </p:nvSpPr>
        <p:spPr>
          <a:xfrm>
            <a:off x="4161149" y="2382157"/>
            <a:ext cx="95090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Heap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" name="Google Shape;138;p4"/>
          <p:cNvSpPr txBox="1"/>
          <p:nvPr/>
        </p:nvSpPr>
        <p:spPr>
          <a:xfrm>
            <a:off x="9006065" y="2382157"/>
            <a:ext cx="85401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Static</a:t>
            </a:r>
            <a:endParaRPr b="1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p4"/>
          <p:cNvSpPr txBox="1"/>
          <p:nvPr/>
        </p:nvSpPr>
        <p:spPr>
          <a:xfrm>
            <a:off x="1860041" y="2382157"/>
            <a:ext cx="95833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Stack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4"/>
          <p:cNvSpPr/>
          <p:nvPr/>
        </p:nvSpPr>
        <p:spPr>
          <a:xfrm>
            <a:off x="1787223" y="3868230"/>
            <a:ext cx="1171389" cy="64293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0x123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141;p4"/>
          <p:cNvSpPr txBox="1"/>
          <p:nvPr/>
        </p:nvSpPr>
        <p:spPr>
          <a:xfrm>
            <a:off x="1787223" y="3426905"/>
            <a:ext cx="71437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42" name="Google Shape;142;p4"/>
          <p:cNvGrpSpPr/>
          <p:nvPr/>
        </p:nvGrpSpPr>
        <p:grpSpPr>
          <a:xfrm rot="5400000">
            <a:off x="4044463" y="3867105"/>
            <a:ext cx="1500187" cy="642937"/>
            <a:chOff x="3500440" y="1571612"/>
            <a:chExt cx="1500188" cy="642939"/>
          </a:xfrm>
        </p:grpSpPr>
        <p:sp>
          <p:nvSpPr>
            <p:cNvPr id="143" name="Google Shape;143;p4"/>
            <p:cNvSpPr/>
            <p:nvPr/>
          </p:nvSpPr>
          <p:spPr>
            <a:xfrm>
              <a:off x="3500440" y="1571612"/>
              <a:ext cx="1500188" cy="642939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00206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44" name="Google Shape;144;p4"/>
            <p:cNvCxnSpPr/>
            <p:nvPr/>
          </p:nvCxnSpPr>
          <p:spPr>
            <a:xfrm rot="5400000">
              <a:off x="3894139" y="1892288"/>
              <a:ext cx="642939" cy="1587"/>
            </a:xfrm>
            <a:prstGeom prst="straightConnector1">
              <a:avLst/>
            </a:prstGeom>
            <a:noFill/>
            <a:ln cap="flat" cmpd="sng" w="12700">
              <a:solidFill>
                <a:srgbClr val="00206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cxnSp>
        <p:nvCxnSpPr>
          <p:cNvPr id="145" name="Google Shape;145;p4"/>
          <p:cNvCxnSpPr/>
          <p:nvPr/>
        </p:nvCxnSpPr>
        <p:spPr>
          <a:xfrm flipH="1" rot="10800000">
            <a:off x="5116025" y="3630617"/>
            <a:ext cx="638100" cy="273000"/>
          </a:xfrm>
          <a:prstGeom prst="bentConnector3">
            <a:avLst>
              <a:gd fmla="val 50006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46" name="Google Shape;146;p4"/>
          <p:cNvCxnSpPr/>
          <p:nvPr/>
        </p:nvCxnSpPr>
        <p:spPr>
          <a:xfrm>
            <a:off x="5116025" y="4556080"/>
            <a:ext cx="641400" cy="288900"/>
          </a:xfrm>
          <a:prstGeom prst="bentConnector3">
            <a:avLst>
              <a:gd fmla="val 49996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47" name="Google Shape;147;p4"/>
          <p:cNvCxnSpPr>
            <a:stCxn id="140" idx="3"/>
            <a:endCxn id="143" idx="2"/>
          </p:cNvCxnSpPr>
          <p:nvPr/>
        </p:nvCxnSpPr>
        <p:spPr>
          <a:xfrm flipH="1" rot="10800000">
            <a:off x="2958612" y="4188499"/>
            <a:ext cx="1514400" cy="1200"/>
          </a:xfrm>
          <a:prstGeom prst="bentConnector3">
            <a:avLst>
              <a:gd fmla="val 50003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148" name="Google Shape;148;p4"/>
          <p:cNvSpPr txBox="1"/>
          <p:nvPr/>
        </p:nvSpPr>
        <p:spPr>
          <a:xfrm>
            <a:off x="5655775" y="2951117"/>
            <a:ext cx="928688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0x678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9" name="Google Shape;149;p4"/>
          <p:cNvSpPr txBox="1"/>
          <p:nvPr/>
        </p:nvSpPr>
        <p:spPr>
          <a:xfrm>
            <a:off x="5757375" y="4186192"/>
            <a:ext cx="928688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0x098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" name="Google Shape;150;p4"/>
          <p:cNvSpPr txBox="1"/>
          <p:nvPr/>
        </p:nvSpPr>
        <p:spPr>
          <a:xfrm>
            <a:off x="4388950" y="4378280"/>
            <a:ext cx="928688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0x098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" name="Google Shape;151;p4"/>
          <p:cNvSpPr txBox="1"/>
          <p:nvPr/>
        </p:nvSpPr>
        <p:spPr>
          <a:xfrm>
            <a:off x="4388950" y="3652792"/>
            <a:ext cx="928688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0x678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2" name="Google Shape;152;p4"/>
          <p:cNvSpPr txBox="1"/>
          <p:nvPr/>
        </p:nvSpPr>
        <p:spPr>
          <a:xfrm>
            <a:off x="4401650" y="3081292"/>
            <a:ext cx="928688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0x123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" name="Google Shape;153;p4"/>
          <p:cNvSpPr txBox="1"/>
          <p:nvPr/>
        </p:nvSpPr>
        <p:spPr>
          <a:xfrm>
            <a:off x="5597038" y="3929017"/>
            <a:ext cx="1000125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arr[0][0]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" name="Google Shape;154;p4"/>
          <p:cNvSpPr txBox="1"/>
          <p:nvPr/>
        </p:nvSpPr>
        <p:spPr>
          <a:xfrm>
            <a:off x="6397138" y="3929017"/>
            <a:ext cx="1000125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arr[0][1]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" name="Google Shape;155;p4"/>
          <p:cNvSpPr txBox="1"/>
          <p:nvPr/>
        </p:nvSpPr>
        <p:spPr>
          <a:xfrm>
            <a:off x="7170250" y="3917905"/>
            <a:ext cx="1000125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arr[0][2]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" name="Google Shape;156;p4"/>
          <p:cNvSpPr txBox="1"/>
          <p:nvPr/>
        </p:nvSpPr>
        <p:spPr>
          <a:xfrm>
            <a:off x="7897325" y="3905205"/>
            <a:ext cx="1000125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arr[0][3]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" name="Google Shape;157;p4"/>
          <p:cNvSpPr txBox="1"/>
          <p:nvPr/>
        </p:nvSpPr>
        <p:spPr>
          <a:xfrm>
            <a:off x="5584338" y="5130755"/>
            <a:ext cx="1000125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arr[1][0]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8" name="Google Shape;158;p4"/>
          <p:cNvSpPr txBox="1"/>
          <p:nvPr/>
        </p:nvSpPr>
        <p:spPr>
          <a:xfrm>
            <a:off x="6384438" y="5130755"/>
            <a:ext cx="1000125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arr[1][1]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9" name="Google Shape;159;p4"/>
          <p:cNvSpPr txBox="1"/>
          <p:nvPr/>
        </p:nvSpPr>
        <p:spPr>
          <a:xfrm>
            <a:off x="7157550" y="5119642"/>
            <a:ext cx="1000125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arr[1][2]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0" name="Google Shape;160;p4"/>
          <p:cNvSpPr txBox="1"/>
          <p:nvPr/>
        </p:nvSpPr>
        <p:spPr>
          <a:xfrm>
            <a:off x="7930663" y="5106942"/>
            <a:ext cx="1000125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arr[1][3]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" name="Google Shape;161;p4"/>
          <p:cNvSpPr txBox="1"/>
          <p:nvPr/>
        </p:nvSpPr>
        <p:spPr>
          <a:xfrm flipH="1">
            <a:off x="2193562" y="1574755"/>
            <a:ext cx="4685700" cy="6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algun Gothic"/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int [][] arr=new int[2][</a:t>
            </a:r>
            <a:r>
              <a:rPr b="1" i="0" lang="en-US" sz="2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b="1" i="0" lang="en-US" sz="2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];</a:t>
            </a:r>
            <a:endParaRPr b="1" i="0" sz="25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" name="Google Shape;162;p4"/>
          <p:cNvSpPr txBox="1"/>
          <p:nvPr/>
        </p:nvSpPr>
        <p:spPr>
          <a:xfrm>
            <a:off x="3763100" y="3676075"/>
            <a:ext cx="714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arr[0]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" name="Google Shape;163;p4"/>
          <p:cNvSpPr txBox="1"/>
          <p:nvPr/>
        </p:nvSpPr>
        <p:spPr>
          <a:xfrm>
            <a:off x="3763100" y="4419923"/>
            <a:ext cx="714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arr[1]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4" name="Google Shape;164;p4"/>
          <p:cNvGraphicFramePr/>
          <p:nvPr/>
        </p:nvGraphicFramePr>
        <p:xfrm>
          <a:off x="5754200" y="32665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{631548D2-D35F-46D0-8147-5B452B59D874}</a:tableStyleId>
              </a:tblPr>
              <a:tblGrid>
                <a:gridCol w="720000"/>
                <a:gridCol w="720000"/>
                <a:gridCol w="720000"/>
                <a:gridCol w="720000"/>
              </a:tblGrid>
              <a:tr h="696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65" name="Google Shape;165;p4"/>
          <p:cNvGraphicFramePr/>
          <p:nvPr/>
        </p:nvGraphicFramePr>
        <p:xfrm>
          <a:off x="5754200" y="44857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{631548D2-D35F-46D0-8147-5B452B59D874}</a:tableStyleId>
              </a:tblPr>
              <a:tblGrid>
                <a:gridCol w="720000"/>
                <a:gridCol w="720000"/>
                <a:gridCol w="720000"/>
                <a:gridCol w="720000"/>
              </a:tblGrid>
              <a:tr h="696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2차원 배열 초기화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72" name="Google Shape;172;p5"/>
          <p:cNvGrpSpPr/>
          <p:nvPr/>
        </p:nvGrpSpPr>
        <p:grpSpPr>
          <a:xfrm>
            <a:off x="1125538" y="1096678"/>
            <a:ext cx="3935693" cy="1419825"/>
            <a:chOff x="1125538" y="1096678"/>
            <a:chExt cx="3935693" cy="1419825"/>
          </a:xfrm>
        </p:grpSpPr>
        <p:sp>
          <p:nvSpPr>
            <p:cNvPr id="173" name="Google Shape;173;p5"/>
            <p:cNvSpPr txBox="1"/>
            <p:nvPr/>
          </p:nvSpPr>
          <p:spPr>
            <a:xfrm>
              <a:off x="1125538" y="1096678"/>
              <a:ext cx="3935693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Char char="✔"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인덱스를 이용한 초기화</a:t>
              </a:r>
              <a:endParaRPr b="1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4" name="Google Shape;174;p5"/>
            <p:cNvSpPr txBox="1"/>
            <p:nvPr/>
          </p:nvSpPr>
          <p:spPr>
            <a:xfrm>
              <a:off x="1550353" y="1593173"/>
              <a:ext cx="2793047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ex) </a:t>
              </a:r>
              <a:r>
                <a:rPr b="0" i="0" lang="en-US" sz="1800" u="none" cap="none" strike="noStrike">
                  <a:solidFill>
                    <a:srgbClr val="6A3E3E"/>
                  </a:solidFill>
                  <a:latin typeface="Consolas"/>
                  <a:ea typeface="Consolas"/>
                  <a:cs typeface="Consolas"/>
                  <a:sym typeface="Consolas"/>
                </a:rPr>
                <a:t>arr</a:t>
              </a:r>
              <a:r>
                <a:rPr b="0" i="0" lang="en-US" sz="18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[0][0] = 1;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6A3E3E"/>
                  </a:solidFill>
                  <a:latin typeface="Consolas"/>
                  <a:ea typeface="Consolas"/>
                  <a:cs typeface="Consolas"/>
                  <a:sym typeface="Consolas"/>
                </a:rPr>
                <a:t>    arr</a:t>
              </a:r>
              <a:r>
                <a:rPr b="0" i="0" lang="en-US" sz="18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[1][1] = 2;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75" name="Google Shape;175;p5"/>
          <p:cNvGrpSpPr/>
          <p:nvPr/>
        </p:nvGrpSpPr>
        <p:grpSpPr>
          <a:xfrm>
            <a:off x="1125538" y="2699454"/>
            <a:ext cx="7591815" cy="2022750"/>
            <a:chOff x="1125538" y="2663363"/>
            <a:chExt cx="7591815" cy="2022750"/>
          </a:xfrm>
        </p:grpSpPr>
        <p:sp>
          <p:nvSpPr>
            <p:cNvPr id="176" name="Google Shape;176;p5"/>
            <p:cNvSpPr txBox="1"/>
            <p:nvPr/>
          </p:nvSpPr>
          <p:spPr>
            <a:xfrm>
              <a:off x="1125538" y="2663363"/>
              <a:ext cx="374814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Char char="✔"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for문을 이용한 초기화</a:t>
              </a:r>
              <a:endParaRPr b="1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7" name="Google Shape;177;p5"/>
            <p:cNvSpPr txBox="1"/>
            <p:nvPr/>
          </p:nvSpPr>
          <p:spPr>
            <a:xfrm>
              <a:off x="1550353" y="3208613"/>
              <a:ext cx="7167000" cy="147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ex) </a:t>
              </a:r>
              <a:r>
                <a:rPr b="1" i="0" lang="en-US" sz="1800" u="none" cap="none" strike="noStrike">
                  <a:solidFill>
                    <a:srgbClr val="7F0055"/>
                  </a:solidFill>
                  <a:latin typeface="Consolas"/>
                  <a:ea typeface="Consolas"/>
                  <a:cs typeface="Consolas"/>
                  <a:sym typeface="Consolas"/>
                </a:rPr>
                <a:t>for</a:t>
              </a:r>
              <a:r>
                <a:rPr b="0" i="0" lang="en-US" sz="18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1" i="0" lang="en-US" sz="1800" u="none" cap="none" strike="noStrike">
                  <a:solidFill>
                    <a:srgbClr val="7F0055"/>
                  </a:solidFill>
                  <a:latin typeface="Consolas"/>
                  <a:ea typeface="Consolas"/>
                  <a:cs typeface="Consolas"/>
                  <a:sym typeface="Consolas"/>
                </a:rPr>
                <a:t>int</a:t>
              </a:r>
              <a:r>
                <a:rPr b="0" i="0" lang="en-US" sz="18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1800" u="none" cap="none" strike="noStrike">
                  <a:solidFill>
                    <a:srgbClr val="6A3E3E"/>
                  </a:solidFill>
                  <a:latin typeface="Consolas"/>
                  <a:ea typeface="Consolas"/>
                  <a:cs typeface="Consolas"/>
                  <a:sym typeface="Consolas"/>
                </a:rPr>
                <a:t>i</a:t>
              </a:r>
              <a:r>
                <a:rPr b="0" i="0" lang="en-US" sz="18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= 0; </a:t>
              </a:r>
              <a:r>
                <a:rPr b="0" i="0" lang="en-US" sz="1800" u="none" cap="none" strike="noStrike">
                  <a:solidFill>
                    <a:srgbClr val="6A3E3E"/>
                  </a:solidFill>
                  <a:latin typeface="Consolas"/>
                  <a:ea typeface="Consolas"/>
                  <a:cs typeface="Consolas"/>
                  <a:sym typeface="Consolas"/>
                </a:rPr>
                <a:t>i</a:t>
              </a:r>
              <a:r>
                <a:rPr b="0" i="0" lang="en-US" sz="18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&lt; arr.length; </a:t>
              </a:r>
              <a:r>
                <a:rPr b="0" i="0" lang="en-US" sz="1800" u="none" cap="none" strike="noStrike">
                  <a:solidFill>
                    <a:srgbClr val="6A3E3E"/>
                  </a:solidFill>
                  <a:latin typeface="Consolas"/>
                  <a:ea typeface="Consolas"/>
                  <a:cs typeface="Consolas"/>
                  <a:sym typeface="Consolas"/>
                </a:rPr>
                <a:t>i</a:t>
              </a:r>
              <a:r>
                <a:rPr b="0" i="0" lang="en-US" sz="18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++) {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7F0055"/>
                  </a:solidFill>
                  <a:latin typeface="Consolas"/>
                  <a:ea typeface="Consolas"/>
                  <a:cs typeface="Consolas"/>
                  <a:sym typeface="Consolas"/>
                </a:rPr>
                <a:t>	for</a:t>
              </a:r>
              <a:r>
                <a:rPr b="0" i="0" lang="en-US" sz="18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1" i="0" lang="en-US" sz="1800" u="none" cap="none" strike="noStrike">
                  <a:solidFill>
                    <a:srgbClr val="7F0055"/>
                  </a:solidFill>
                  <a:latin typeface="Consolas"/>
                  <a:ea typeface="Consolas"/>
                  <a:cs typeface="Consolas"/>
                  <a:sym typeface="Consolas"/>
                </a:rPr>
                <a:t>int</a:t>
              </a:r>
              <a:r>
                <a:rPr b="0" i="0" lang="en-US" sz="18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1800" u="none" cap="none" strike="noStrike">
                  <a:solidFill>
                    <a:srgbClr val="6A3E3E"/>
                  </a:solidFill>
                  <a:latin typeface="Consolas"/>
                  <a:ea typeface="Consolas"/>
                  <a:cs typeface="Consolas"/>
                  <a:sym typeface="Consolas"/>
                </a:rPr>
                <a:t>j</a:t>
              </a:r>
              <a:r>
                <a:rPr b="0" i="0" lang="en-US" sz="18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= 0; </a:t>
              </a:r>
              <a:r>
                <a:rPr b="0" i="0" lang="en-US" sz="1800" u="none" cap="none" strike="noStrike">
                  <a:solidFill>
                    <a:srgbClr val="6A3E3E"/>
                  </a:solidFill>
                  <a:latin typeface="Consolas"/>
                  <a:ea typeface="Consolas"/>
                  <a:cs typeface="Consolas"/>
                  <a:sym typeface="Consolas"/>
                </a:rPr>
                <a:t>j</a:t>
              </a:r>
              <a:r>
                <a:rPr b="0" i="0" lang="en-US" sz="18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&lt; arr[</a:t>
              </a:r>
              <a:r>
                <a:rPr b="0" i="0" lang="en-US" sz="1800" u="none" cap="none" strike="noStrike">
                  <a:solidFill>
                    <a:srgbClr val="6A3E3E"/>
                  </a:solidFill>
                  <a:latin typeface="Consolas"/>
                  <a:ea typeface="Consolas"/>
                  <a:cs typeface="Consolas"/>
                  <a:sym typeface="Consolas"/>
                </a:rPr>
                <a:t>i</a:t>
              </a:r>
              <a:r>
                <a:rPr b="0" i="0" lang="en-US" sz="18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].length; </a:t>
              </a:r>
              <a:r>
                <a:rPr b="0" i="0" lang="en-US" sz="1800" u="none" cap="none" strike="noStrike">
                  <a:solidFill>
                    <a:srgbClr val="6A3E3E"/>
                  </a:solidFill>
                  <a:latin typeface="Consolas"/>
                  <a:ea typeface="Consolas"/>
                  <a:cs typeface="Consolas"/>
                  <a:sym typeface="Consolas"/>
                </a:rPr>
                <a:t>j</a:t>
              </a:r>
              <a:r>
                <a:rPr b="0" i="0" lang="en-US" sz="18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++) {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		arr[</a:t>
              </a:r>
              <a:r>
                <a:rPr b="0" i="0" lang="en-US" sz="1800" u="none" cap="none" strike="noStrike">
                  <a:solidFill>
                    <a:srgbClr val="6A3E3E"/>
                  </a:solidFill>
                  <a:latin typeface="Consolas"/>
                  <a:ea typeface="Consolas"/>
                  <a:cs typeface="Consolas"/>
                  <a:sym typeface="Consolas"/>
                </a:rPr>
                <a:t>i</a:t>
              </a:r>
              <a:r>
                <a:rPr b="0" i="0" lang="en-US" sz="18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][</a:t>
              </a:r>
              <a:r>
                <a:rPr b="0" i="0" lang="en-US" sz="1800" u="none" cap="none" strike="noStrike">
                  <a:solidFill>
                    <a:srgbClr val="6A3E3E"/>
                  </a:solidFill>
                  <a:latin typeface="Consolas"/>
                  <a:ea typeface="Consolas"/>
                  <a:cs typeface="Consolas"/>
                  <a:sym typeface="Consolas"/>
                </a:rPr>
                <a:t>j</a:t>
              </a:r>
              <a:r>
                <a:rPr b="0" i="0" lang="en-US" sz="18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] = </a:t>
              </a:r>
              <a:r>
                <a:rPr b="0" i="0" lang="en-US" sz="1800" u="none" cap="none" strike="noStrike">
                  <a:solidFill>
                    <a:srgbClr val="6A3E3E"/>
                  </a:solidFill>
                  <a:latin typeface="Consolas"/>
                  <a:ea typeface="Consolas"/>
                  <a:cs typeface="Consolas"/>
                  <a:sym typeface="Consolas"/>
                </a:rPr>
                <a:t>j</a:t>
              </a:r>
              <a:r>
                <a:rPr b="0" i="0" lang="en-US" sz="18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	}</a:t>
              </a:r>
              <a:endParaRPr b="0" i="0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   }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78" name="Google Shape;178;p5"/>
          <p:cNvGrpSpPr/>
          <p:nvPr/>
        </p:nvGrpSpPr>
        <p:grpSpPr>
          <a:xfrm>
            <a:off x="1125538" y="4766483"/>
            <a:ext cx="10594022" cy="1884078"/>
            <a:chOff x="1125538" y="4690283"/>
            <a:chExt cx="10594022" cy="1884078"/>
          </a:xfrm>
        </p:grpSpPr>
        <p:sp>
          <p:nvSpPr>
            <p:cNvPr id="179" name="Google Shape;179;p5"/>
            <p:cNvSpPr txBox="1"/>
            <p:nvPr/>
          </p:nvSpPr>
          <p:spPr>
            <a:xfrm>
              <a:off x="1125538" y="4690283"/>
              <a:ext cx="3627916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Char char="✔"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선언과 동시에 초기화</a:t>
              </a:r>
              <a:endParaRPr b="1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0" name="Google Shape;180;p5"/>
            <p:cNvSpPr txBox="1"/>
            <p:nvPr/>
          </p:nvSpPr>
          <p:spPr>
            <a:xfrm>
              <a:off x="1550353" y="5235533"/>
              <a:ext cx="10169207" cy="13388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ex) </a:t>
              </a:r>
              <a:r>
                <a:rPr b="1" i="0" lang="en-US" sz="1800" u="none" cap="none" strike="noStrike">
                  <a:solidFill>
                    <a:srgbClr val="7F0055"/>
                  </a:solidFill>
                  <a:latin typeface="Consolas"/>
                  <a:ea typeface="Consolas"/>
                  <a:cs typeface="Consolas"/>
                  <a:sym typeface="Consolas"/>
                </a:rPr>
                <a:t>int</a:t>
              </a:r>
              <a:r>
                <a:rPr b="0" i="0" lang="en-US" sz="18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[][] </a:t>
              </a:r>
              <a:r>
                <a:rPr b="0" i="0" lang="en-US" sz="1800" u="none" cap="none" strike="noStrike">
                  <a:solidFill>
                    <a:srgbClr val="6A3E3E"/>
                  </a:solidFill>
                  <a:latin typeface="Consolas"/>
                  <a:ea typeface="Consolas"/>
                  <a:cs typeface="Consolas"/>
                  <a:sym typeface="Consolas"/>
                </a:rPr>
                <a:t>arr</a:t>
              </a:r>
              <a:r>
                <a:rPr b="0" i="0" lang="en-US" sz="18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= {{1, 2, 3, 4}, {5, 6, 7, 8}};</a:t>
              </a:r>
              <a:endParaRPr b="0" i="0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7F0055"/>
                  </a:solidFill>
                  <a:latin typeface="Consolas"/>
                  <a:ea typeface="Consolas"/>
                  <a:cs typeface="Consolas"/>
                  <a:sym typeface="Consolas"/>
                </a:rPr>
                <a:t>   int</a:t>
              </a:r>
              <a:r>
                <a:rPr b="0" i="0" lang="en-US" sz="18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[][] </a:t>
              </a:r>
              <a:r>
                <a:rPr b="0" i="0" lang="en-US" sz="1800" u="none" cap="none" strike="noStrike">
                  <a:solidFill>
                    <a:srgbClr val="6A3E3E"/>
                  </a:solidFill>
                  <a:latin typeface="Consolas"/>
                  <a:ea typeface="Consolas"/>
                  <a:cs typeface="Consolas"/>
                  <a:sym typeface="Consolas"/>
                </a:rPr>
                <a:t>arr</a:t>
              </a:r>
              <a:r>
                <a:rPr b="0" i="0" lang="en-US" sz="18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= </a:t>
              </a:r>
              <a:r>
                <a:rPr b="1" i="0" lang="en-US" sz="1800" u="none" cap="none" strike="noStrike">
                  <a:solidFill>
                    <a:srgbClr val="7F0055"/>
                  </a:solidFill>
                  <a:latin typeface="Consolas"/>
                  <a:ea typeface="Consolas"/>
                  <a:cs typeface="Consolas"/>
                  <a:sym typeface="Consolas"/>
                </a:rPr>
                <a:t>new</a:t>
              </a:r>
              <a:r>
                <a:rPr b="1" i="0" lang="en-US" sz="18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1" i="0" lang="en-US" sz="1800" u="none" cap="none" strike="noStrike">
                  <a:solidFill>
                    <a:srgbClr val="7F0055"/>
                  </a:solidFill>
                  <a:latin typeface="Consolas"/>
                  <a:ea typeface="Consolas"/>
                  <a:cs typeface="Consolas"/>
                  <a:sym typeface="Consolas"/>
                </a:rPr>
                <a:t>int</a:t>
              </a:r>
              <a:r>
                <a:rPr b="0" i="0" lang="en-US" sz="18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[][] {{1, 2, 3, 4}, {5, 6, 7, 8}};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  String </a:t>
              </a:r>
              <a:r>
                <a:rPr b="0" i="0" lang="en-US" sz="1800" u="none" cap="none" strike="noStrike">
                  <a:solidFill>
                    <a:srgbClr val="6A3E3E"/>
                  </a:solidFill>
                  <a:latin typeface="Consolas"/>
                  <a:ea typeface="Consolas"/>
                  <a:cs typeface="Consolas"/>
                  <a:sym typeface="Consolas"/>
                </a:rPr>
                <a:t>fruit</a:t>
              </a:r>
              <a:r>
                <a:rPr b="0" i="0" lang="en-US" sz="18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[][] = {{</a:t>
              </a:r>
              <a:r>
                <a:rPr b="0" i="0" lang="en-US" sz="1800" u="none" cap="none" strike="noStrike">
                  <a:solidFill>
                    <a:srgbClr val="2A00FF"/>
                  </a:solidFill>
                  <a:latin typeface="Consolas"/>
                  <a:ea typeface="Consolas"/>
                  <a:cs typeface="Consolas"/>
                  <a:sym typeface="Consolas"/>
                </a:rPr>
                <a:t>"사과"</a:t>
              </a:r>
              <a:r>
                <a:rPr b="0" i="0" lang="en-US" sz="18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b="0" i="0" lang="en-US" sz="1800" u="none" cap="none" strike="noStrike">
                  <a:solidFill>
                    <a:srgbClr val="2A00FF"/>
                  </a:solidFill>
                  <a:latin typeface="Consolas"/>
                  <a:ea typeface="Consolas"/>
                  <a:cs typeface="Consolas"/>
                  <a:sym typeface="Consolas"/>
                </a:rPr>
                <a:t>"딸기", "석류"</a:t>
              </a:r>
              <a:r>
                <a:rPr b="0" i="0" lang="en-US" sz="18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}, {</a:t>
              </a:r>
              <a:r>
                <a:rPr b="0" i="0" lang="en-US" sz="1800" u="none" cap="none" strike="noStrike">
                  <a:solidFill>
                    <a:srgbClr val="2A00FF"/>
                  </a:solidFill>
                  <a:latin typeface="Consolas"/>
                  <a:ea typeface="Consolas"/>
                  <a:cs typeface="Consolas"/>
                  <a:sym typeface="Consolas"/>
                </a:rPr>
                <a:t>"바나나"</a:t>
              </a:r>
              <a:r>
                <a:rPr b="0" i="0" lang="en-US" sz="18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b="0" i="0" lang="en-US" sz="1800" u="none" cap="none" strike="noStrike">
                  <a:solidFill>
                    <a:srgbClr val="2A00FF"/>
                  </a:solidFill>
                  <a:latin typeface="Consolas"/>
                  <a:ea typeface="Consolas"/>
                  <a:cs typeface="Consolas"/>
                  <a:sym typeface="Consolas"/>
                </a:rPr>
                <a:t>"참외", "레몬"</a:t>
              </a:r>
              <a:r>
                <a:rPr b="0" i="0" lang="en-US" sz="18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}};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가변 배열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6" name="Google Shape;186;p6"/>
          <p:cNvSpPr txBox="1"/>
          <p:nvPr/>
        </p:nvSpPr>
        <p:spPr>
          <a:xfrm>
            <a:off x="1125538" y="2507615"/>
            <a:ext cx="270458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가변 배열 할당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7" name="Google Shape;187;p6"/>
          <p:cNvSpPr txBox="1"/>
          <p:nvPr/>
        </p:nvSpPr>
        <p:spPr>
          <a:xfrm>
            <a:off x="1550353" y="3130376"/>
            <a:ext cx="10275887" cy="1415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(2차원 가변 배열)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자료형[ ][ ] 배열명 = </a:t>
            </a:r>
            <a:r>
              <a:rPr b="1" i="0" lang="en-US" sz="24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new</a:t>
            </a: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자료형[행크기][ ]; </a:t>
            </a:r>
            <a:endParaRPr b="1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8" name="Google Shape;188;p6"/>
          <p:cNvSpPr txBox="1"/>
          <p:nvPr/>
        </p:nvSpPr>
        <p:spPr>
          <a:xfrm>
            <a:off x="1550353" y="4707244"/>
            <a:ext cx="10275887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ex)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[][] </a:t>
            </a:r>
            <a:r>
              <a:rPr b="0" i="0" lang="en-US" sz="18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arr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[4][];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    arr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[0] =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[3];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18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arr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[1] =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[4];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</a:t>
            </a:r>
            <a:r>
              <a:rPr b="0" i="0" lang="en-US" sz="18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arr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[2] =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[5];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</a:t>
            </a:r>
            <a:r>
              <a:rPr b="0" i="0" lang="en-US" sz="18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arr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[3] =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[2];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9" name="Google Shape;189;p6"/>
          <p:cNvSpPr/>
          <p:nvPr/>
        </p:nvSpPr>
        <p:spPr>
          <a:xfrm>
            <a:off x="633413" y="1125538"/>
            <a:ext cx="10931525" cy="1099502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다차원 배열 생성 시 마지막 배열차수의 크기를 지정하지 않고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나중에 서로 크기가 다른 배열로 지정한 배열.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7"/>
          <p:cNvGrpSpPr/>
          <p:nvPr/>
        </p:nvGrpSpPr>
        <p:grpSpPr>
          <a:xfrm>
            <a:off x="4069742" y="2606316"/>
            <a:ext cx="642937" cy="3001366"/>
            <a:chOff x="4060706" y="2050694"/>
            <a:chExt cx="642937" cy="3001366"/>
          </a:xfrm>
        </p:grpSpPr>
        <p:grpSp>
          <p:nvGrpSpPr>
            <p:cNvPr id="196" name="Google Shape;196;p7"/>
            <p:cNvGrpSpPr/>
            <p:nvPr/>
          </p:nvGrpSpPr>
          <p:grpSpPr>
            <a:xfrm rot="5400000">
              <a:off x="3632081" y="2479319"/>
              <a:ext cx="1500187" cy="642937"/>
              <a:chOff x="3500440" y="1571612"/>
              <a:chExt cx="1500188" cy="642939"/>
            </a:xfrm>
          </p:grpSpPr>
          <p:sp>
            <p:nvSpPr>
              <p:cNvPr id="197" name="Google Shape;197;p7"/>
              <p:cNvSpPr/>
              <p:nvPr/>
            </p:nvSpPr>
            <p:spPr>
              <a:xfrm>
                <a:off x="3500440" y="1571612"/>
                <a:ext cx="1500188" cy="642939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rgbClr val="00206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cxnSp>
            <p:nvCxnSpPr>
              <p:cNvPr id="198" name="Google Shape;198;p7"/>
              <p:cNvCxnSpPr/>
              <p:nvPr/>
            </p:nvCxnSpPr>
            <p:spPr>
              <a:xfrm rot="5400000">
                <a:off x="3930000" y="1892288"/>
                <a:ext cx="642939" cy="1587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206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199" name="Google Shape;199;p7"/>
            <p:cNvSpPr/>
            <p:nvPr/>
          </p:nvSpPr>
          <p:spPr>
            <a:xfrm rot="5400000">
              <a:off x="3632081" y="3980498"/>
              <a:ext cx="1500187" cy="642937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00206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200" name="Google Shape;200;p7"/>
            <p:cNvCxnSpPr/>
            <p:nvPr/>
          </p:nvCxnSpPr>
          <p:spPr>
            <a:xfrm rot="10800000">
              <a:off x="4060706" y="4302245"/>
              <a:ext cx="642937" cy="1312"/>
            </a:xfrm>
            <a:prstGeom prst="straightConnector1">
              <a:avLst/>
            </a:prstGeom>
            <a:noFill/>
            <a:ln cap="flat" cmpd="sng" w="12700">
              <a:solidFill>
                <a:srgbClr val="00206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01" name="Google Shape;201;p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가변 배열 구조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2" name="Google Shape;202;p7"/>
          <p:cNvSpPr/>
          <p:nvPr/>
        </p:nvSpPr>
        <p:spPr>
          <a:xfrm rot="5400000">
            <a:off x="3655128" y="-919867"/>
            <a:ext cx="4863308" cy="9446248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03" name="Google Shape;203;p7"/>
          <p:cNvCxnSpPr/>
          <p:nvPr/>
        </p:nvCxnSpPr>
        <p:spPr>
          <a:xfrm flipH="1">
            <a:off x="9582768" y="1371603"/>
            <a:ext cx="26467" cy="486330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4" name="Google Shape;204;p7"/>
          <p:cNvCxnSpPr/>
          <p:nvPr/>
        </p:nvCxnSpPr>
        <p:spPr>
          <a:xfrm>
            <a:off x="2947747" y="1371605"/>
            <a:ext cx="1588" cy="486330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5" name="Google Shape;205;p7"/>
          <p:cNvSpPr txBox="1"/>
          <p:nvPr/>
        </p:nvSpPr>
        <p:spPr>
          <a:xfrm>
            <a:off x="3559743" y="1374471"/>
            <a:ext cx="95090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Heap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6" name="Google Shape;206;p7"/>
          <p:cNvSpPr txBox="1"/>
          <p:nvPr/>
        </p:nvSpPr>
        <p:spPr>
          <a:xfrm>
            <a:off x="9631614" y="1371603"/>
            <a:ext cx="99039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Static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p7"/>
          <p:cNvSpPr txBox="1"/>
          <p:nvPr/>
        </p:nvSpPr>
        <p:spPr>
          <a:xfrm>
            <a:off x="1860041" y="1374471"/>
            <a:ext cx="95833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Stack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p7"/>
          <p:cNvSpPr/>
          <p:nvPr/>
        </p:nvSpPr>
        <p:spPr>
          <a:xfrm>
            <a:off x="1563103" y="3127379"/>
            <a:ext cx="1171389" cy="64293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0x123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9" name="Google Shape;209;p7"/>
          <p:cNvSpPr txBox="1"/>
          <p:nvPr/>
        </p:nvSpPr>
        <p:spPr>
          <a:xfrm>
            <a:off x="1563103" y="2686054"/>
            <a:ext cx="71437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10" name="Google Shape;210;p7"/>
          <p:cNvCxnSpPr/>
          <p:nvPr/>
        </p:nvCxnSpPr>
        <p:spPr>
          <a:xfrm flipH="1" rot="10800000">
            <a:off x="4706818" y="2270221"/>
            <a:ext cx="1047300" cy="720900"/>
          </a:xfrm>
          <a:prstGeom prst="bentConnector3">
            <a:avLst>
              <a:gd fmla="val 50004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211" name="Google Shape;211;p7"/>
          <p:cNvCxnSpPr/>
          <p:nvPr/>
        </p:nvCxnSpPr>
        <p:spPr>
          <a:xfrm>
            <a:off x="4713977" y="4465320"/>
            <a:ext cx="1040100" cy="110100"/>
          </a:xfrm>
          <a:prstGeom prst="bentConnector3">
            <a:avLst>
              <a:gd fmla="val 50006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212" name="Google Shape;212;p7"/>
          <p:cNvSpPr txBox="1"/>
          <p:nvPr/>
        </p:nvSpPr>
        <p:spPr>
          <a:xfrm>
            <a:off x="3989268" y="3482411"/>
            <a:ext cx="928688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0x098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3" name="Google Shape;213;p7"/>
          <p:cNvSpPr txBox="1"/>
          <p:nvPr/>
        </p:nvSpPr>
        <p:spPr>
          <a:xfrm>
            <a:off x="4008220" y="2792537"/>
            <a:ext cx="928688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0x678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4" name="Google Shape;214;p7"/>
          <p:cNvSpPr txBox="1"/>
          <p:nvPr/>
        </p:nvSpPr>
        <p:spPr>
          <a:xfrm>
            <a:off x="3989268" y="2221049"/>
            <a:ext cx="928688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0x123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5" name="Google Shape;215;p7"/>
          <p:cNvSpPr txBox="1"/>
          <p:nvPr/>
        </p:nvSpPr>
        <p:spPr>
          <a:xfrm>
            <a:off x="3435800" y="2815825"/>
            <a:ext cx="642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arr[0]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" name="Google Shape;216;p7"/>
          <p:cNvSpPr txBox="1"/>
          <p:nvPr/>
        </p:nvSpPr>
        <p:spPr>
          <a:xfrm>
            <a:off x="3435926" y="3559675"/>
            <a:ext cx="642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arr[1]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17" name="Google Shape;217;p7"/>
          <p:cNvGraphicFramePr/>
          <p:nvPr/>
        </p:nvGraphicFramePr>
        <p:xfrm>
          <a:off x="5754200" y="192195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{631548D2-D35F-46D0-8147-5B452B59D874}</a:tableStyleId>
              </a:tblPr>
              <a:tblGrid>
                <a:gridCol w="725500"/>
                <a:gridCol w="725500"/>
                <a:gridCol w="725500"/>
              </a:tblGrid>
              <a:tr h="696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8" name="Google Shape;218;p7"/>
          <p:cNvGraphicFramePr/>
          <p:nvPr/>
        </p:nvGraphicFramePr>
        <p:xfrm>
          <a:off x="5754202" y="422714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{631548D2-D35F-46D0-8147-5B452B59D874}</a:tableStyleId>
              </a:tblPr>
              <a:tblGrid>
                <a:gridCol w="724650"/>
                <a:gridCol w="724650"/>
                <a:gridCol w="724650"/>
                <a:gridCol w="724650"/>
                <a:gridCol w="724650"/>
              </a:tblGrid>
              <a:tr h="696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9" name="Google Shape;219;p7"/>
          <p:cNvSpPr txBox="1"/>
          <p:nvPr/>
        </p:nvSpPr>
        <p:spPr>
          <a:xfrm>
            <a:off x="3474269" y="2335128"/>
            <a:ext cx="71437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arr[]</a:t>
            </a:r>
            <a:endParaRPr b="0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0" name="Google Shape;220;p7"/>
          <p:cNvSpPr txBox="1"/>
          <p:nvPr/>
        </p:nvSpPr>
        <p:spPr>
          <a:xfrm>
            <a:off x="4994747" y="1873233"/>
            <a:ext cx="80388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arr[0][]</a:t>
            </a:r>
            <a:endParaRPr b="0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21" name="Google Shape;221;p7"/>
          <p:cNvCxnSpPr>
            <a:stCxn id="208" idx="3"/>
            <a:endCxn id="197" idx="2"/>
          </p:cNvCxnSpPr>
          <p:nvPr/>
        </p:nvCxnSpPr>
        <p:spPr>
          <a:xfrm flipH="1" rot="10800000">
            <a:off x="2734492" y="3356448"/>
            <a:ext cx="1335300" cy="92400"/>
          </a:xfrm>
          <a:prstGeom prst="bentConnector3">
            <a:avLst>
              <a:gd fmla="val 49998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222" name="Google Shape;222;p7"/>
          <p:cNvSpPr txBox="1"/>
          <p:nvPr/>
        </p:nvSpPr>
        <p:spPr>
          <a:xfrm>
            <a:off x="3989268" y="5014542"/>
            <a:ext cx="928688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0x312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3" name="Google Shape;223;p7"/>
          <p:cNvSpPr txBox="1"/>
          <p:nvPr/>
        </p:nvSpPr>
        <p:spPr>
          <a:xfrm>
            <a:off x="4008220" y="4324668"/>
            <a:ext cx="928688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0x256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4" name="Google Shape;224;p7"/>
          <p:cNvSpPr txBox="1"/>
          <p:nvPr/>
        </p:nvSpPr>
        <p:spPr>
          <a:xfrm>
            <a:off x="3435877" y="4347950"/>
            <a:ext cx="642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arr[2]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5" name="Google Shape;225;p7"/>
          <p:cNvSpPr txBox="1"/>
          <p:nvPr/>
        </p:nvSpPr>
        <p:spPr>
          <a:xfrm>
            <a:off x="3435875" y="5091800"/>
            <a:ext cx="642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arr[3]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26" name="Google Shape;226;p7"/>
          <p:cNvCxnSpPr/>
          <p:nvPr/>
        </p:nvCxnSpPr>
        <p:spPr>
          <a:xfrm flipH="1" rot="10800000">
            <a:off x="4713977" y="3417870"/>
            <a:ext cx="1040100" cy="330000"/>
          </a:xfrm>
          <a:prstGeom prst="bentConnector3">
            <a:avLst>
              <a:gd fmla="val 50006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graphicFrame>
        <p:nvGraphicFramePr>
          <p:cNvPr id="227" name="Google Shape;227;p7"/>
          <p:cNvGraphicFramePr/>
          <p:nvPr/>
        </p:nvGraphicFramePr>
        <p:xfrm>
          <a:off x="5754200" y="306980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{631548D2-D35F-46D0-8147-5B452B59D874}</a:tableStyleId>
              </a:tblPr>
              <a:tblGrid>
                <a:gridCol w="720000"/>
                <a:gridCol w="720000"/>
                <a:gridCol w="720000"/>
                <a:gridCol w="720000"/>
              </a:tblGrid>
              <a:tr h="696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28" name="Google Shape;228;p7"/>
          <p:cNvGraphicFramePr/>
          <p:nvPr/>
        </p:nvGraphicFramePr>
        <p:xfrm>
          <a:off x="5754200" y="539957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{631548D2-D35F-46D0-8147-5B452B59D874}</a:tableStyleId>
              </a:tblPr>
              <a:tblGrid>
                <a:gridCol w="720000"/>
                <a:gridCol w="720000"/>
              </a:tblGrid>
              <a:tr h="696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29" name="Google Shape;229;p7"/>
          <p:cNvCxnSpPr/>
          <p:nvPr/>
        </p:nvCxnSpPr>
        <p:spPr>
          <a:xfrm>
            <a:off x="4713977" y="5264413"/>
            <a:ext cx="1040100" cy="483300"/>
          </a:xfrm>
          <a:prstGeom prst="bentConnector3">
            <a:avLst>
              <a:gd fmla="val 50006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230" name="Google Shape;230;p7"/>
          <p:cNvSpPr txBox="1"/>
          <p:nvPr/>
        </p:nvSpPr>
        <p:spPr>
          <a:xfrm>
            <a:off x="5718258" y="1558432"/>
            <a:ext cx="928688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0x678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1" name="Google Shape;231;p7"/>
          <p:cNvSpPr txBox="1"/>
          <p:nvPr/>
        </p:nvSpPr>
        <p:spPr>
          <a:xfrm>
            <a:off x="5718258" y="2698249"/>
            <a:ext cx="928688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0x098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2" name="Google Shape;232;p7"/>
          <p:cNvSpPr txBox="1"/>
          <p:nvPr/>
        </p:nvSpPr>
        <p:spPr>
          <a:xfrm>
            <a:off x="5718258" y="3853105"/>
            <a:ext cx="928688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0x256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3" name="Google Shape;233;p7"/>
          <p:cNvSpPr txBox="1"/>
          <p:nvPr/>
        </p:nvSpPr>
        <p:spPr>
          <a:xfrm>
            <a:off x="5718258" y="5020144"/>
            <a:ext cx="928688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0x312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4" name="Google Shape;234;p7"/>
          <p:cNvSpPr txBox="1"/>
          <p:nvPr/>
        </p:nvSpPr>
        <p:spPr>
          <a:xfrm>
            <a:off x="4994747" y="3011292"/>
            <a:ext cx="80388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arr[1][]</a:t>
            </a:r>
            <a:endParaRPr b="0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5" name="Google Shape;235;p7"/>
          <p:cNvSpPr txBox="1"/>
          <p:nvPr/>
        </p:nvSpPr>
        <p:spPr>
          <a:xfrm>
            <a:off x="4994747" y="4067296"/>
            <a:ext cx="80388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arr[2][]</a:t>
            </a:r>
            <a:endParaRPr b="0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6" name="Google Shape;236;p7"/>
          <p:cNvSpPr txBox="1"/>
          <p:nvPr/>
        </p:nvSpPr>
        <p:spPr>
          <a:xfrm>
            <a:off x="4994747" y="5788301"/>
            <a:ext cx="80388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arr[3][]</a:t>
            </a:r>
            <a:endParaRPr b="0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2018-04-10T03:44:26Z</dcterms:created>
  <dc:creator>user1</dc:creator>
</cp:coreProperties>
</file>