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7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0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0068-8C4C-470A-B570-DB503ACCEDB6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41AE6-222A-4E30-BE4B-2EF1077D0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Screen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0273" y="1752600"/>
            <a:ext cx="381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372468"/>
            <a:ext cx="3810000" cy="1303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318655"/>
            <a:ext cx="3967238" cy="6096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609600"/>
            <a:ext cx="2722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Electricity </a:t>
            </a:r>
          </a:p>
          <a:p>
            <a:r>
              <a:rPr lang="en-US" sz="2400" smtClean="0"/>
              <a:t>For  A Better Life</a:t>
            </a:r>
            <a:endParaRPr 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1129145" y="2563091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5419" y="3235037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66174" y="4191000"/>
            <a:ext cx="1396889" cy="533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login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Picture 2" descr="http://www.pln.co.id/images/pln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3" t="7861" r="9302" b="5817"/>
          <a:stretch/>
        </p:blipFill>
        <p:spPr bwMode="auto">
          <a:xfrm>
            <a:off x="552450" y="609599"/>
            <a:ext cx="676275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572001" y="3551347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Mobile App to support user mobility</a:t>
            </a:r>
          </a:p>
        </p:txBody>
      </p:sp>
    </p:spTree>
    <p:extLst>
      <p:ext uri="{BB962C8B-B14F-4D97-AF65-F5344CB8AC3E}">
        <p14:creationId xmlns:p14="http://schemas.microsoft.com/office/powerpoint/2010/main" val="24681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18655"/>
            <a:ext cx="3967238" cy="6096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72468"/>
            <a:ext cx="3810000" cy="1303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0273" y="1752600"/>
            <a:ext cx="381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790700"/>
            <a:ext cx="3810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790700"/>
            <a:ext cx="1219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Setting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5440" y="1790700"/>
            <a:ext cx="130302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CC0000"/>
                </a:solidFill>
              </a:rPr>
              <a:t>MDU in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3220" y="1790700"/>
            <a:ext cx="130302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MDU out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57400" y="2476500"/>
            <a:ext cx="2067791" cy="4191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273" y="2476500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Material Code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57400" y="3373595"/>
            <a:ext cx="2067791" cy="4191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273" y="337359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47009" y="3875820"/>
            <a:ext cx="2067791" cy="4191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dd/mm/yyy</a:t>
            </a:r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4327" y="4374585"/>
            <a:ext cx="2067791" cy="4191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275" y="3900704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Trans. Date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2097" y="439536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????????????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482437" y="5209320"/>
            <a:ext cx="1396889" cy="533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Input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15512" y="2971800"/>
            <a:ext cx="1396889" cy="2743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Scan QRCode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2050" name="Picture 2" descr="C:\Users\herdianto.herdianto\Desktop\QRCode_S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02870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773758" y="297180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QR Code Sample</a:t>
            </a:r>
            <a:endParaRPr lang="en-US" b="1"/>
          </a:p>
        </p:txBody>
      </p:sp>
      <p:sp>
        <p:nvSpPr>
          <p:cNvPr id="28" name="TextBox 27"/>
          <p:cNvSpPr txBox="1"/>
          <p:nvPr/>
        </p:nvSpPr>
        <p:spPr>
          <a:xfrm>
            <a:off x="1447800" y="609600"/>
            <a:ext cx="2722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Electricity </a:t>
            </a:r>
          </a:p>
          <a:p>
            <a:r>
              <a:rPr lang="en-US" sz="2400" smtClean="0"/>
              <a:t>For  A Better Life</a:t>
            </a:r>
            <a:endParaRPr lang="en-US" sz="2400"/>
          </a:p>
        </p:txBody>
      </p:sp>
      <p:pic>
        <p:nvPicPr>
          <p:cNvPr id="29" name="Picture 2" descr="http://www.pln.co.id/images/pln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3" t="7861" r="9302" b="5817"/>
          <a:stretch/>
        </p:blipFill>
        <p:spPr bwMode="auto">
          <a:xfrm>
            <a:off x="552450" y="609599"/>
            <a:ext cx="676275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72001" y="3551347"/>
            <a:ext cx="4114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This QRCode will be placed in every</a:t>
            </a:r>
          </a:p>
          <a:p>
            <a:pPr algn="ctr"/>
            <a:r>
              <a:rPr lang="en-US" smtClean="0"/>
              <a:t>asset of PLN to ease user in perfoming data input to the 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18655"/>
            <a:ext cx="3967238" cy="6096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72468"/>
            <a:ext cx="3810000" cy="1303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0273" y="1752600"/>
            <a:ext cx="381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790700"/>
            <a:ext cx="3810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790700"/>
            <a:ext cx="12192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Setting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5440" y="1790700"/>
            <a:ext cx="130302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MDU 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3220" y="1790700"/>
            <a:ext cx="130302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CC0000"/>
                </a:solidFill>
              </a:rPr>
              <a:t>MDU out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57400" y="2476500"/>
            <a:ext cx="2067791" cy="4191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273" y="2476500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Material Code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57400" y="3373595"/>
            <a:ext cx="2067791" cy="4191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273" y="337359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47009" y="3875820"/>
            <a:ext cx="2067791" cy="4191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dd/mm/yyy</a:t>
            </a:r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4327" y="4374585"/>
            <a:ext cx="2067791" cy="4191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275" y="3900704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Trans. Date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2097" y="439536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????????????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482437" y="5209320"/>
            <a:ext cx="1396889" cy="533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Input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15512" y="2971800"/>
            <a:ext cx="1396889" cy="2743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Scan QRCode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7800" y="609600"/>
            <a:ext cx="2722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Electricity </a:t>
            </a:r>
          </a:p>
          <a:p>
            <a:r>
              <a:rPr lang="en-US" sz="2400" smtClean="0"/>
              <a:t>For  A Better Life</a:t>
            </a:r>
            <a:endParaRPr lang="en-US" sz="2400"/>
          </a:p>
        </p:txBody>
      </p:sp>
      <p:pic>
        <p:nvPicPr>
          <p:cNvPr id="27" name="Picture 2" descr="http://www.pln.co.id/images/pln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3" t="7861" r="9302" b="5817"/>
          <a:stretch/>
        </p:blipFill>
        <p:spPr bwMode="auto">
          <a:xfrm>
            <a:off x="552450" y="609599"/>
            <a:ext cx="676275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81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Screen Design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Herdianto, Herdianto</dc:creator>
  <cp:lastModifiedBy>Herdianto, Herdianto</cp:lastModifiedBy>
  <cp:revision>20</cp:revision>
  <dcterms:created xsi:type="dcterms:W3CDTF">2016-08-30T07:27:47Z</dcterms:created>
  <dcterms:modified xsi:type="dcterms:W3CDTF">2016-08-30T09:37:03Z</dcterms:modified>
</cp:coreProperties>
</file>