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A08"/>
    <a:srgbClr val="9DA59B"/>
    <a:srgbClr val="222222"/>
    <a:srgbClr val="1F4E79"/>
    <a:srgbClr val="666666"/>
    <a:srgbClr val="474747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  <a:solidFill>
            <a:srgbClr val="92D050"/>
          </a:solidFill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81675" y="3629690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소프트웨어 프로젝트 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II</a:t>
            </a:r>
            <a:endParaRPr lang="ko-KR" altLang="en-US" sz="14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5403126" y="3894494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조 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Code Review</a:t>
            </a:r>
            <a:endParaRPr lang="ko-KR" altLang="en-US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69279" y="2449914"/>
            <a:ext cx="1155474" cy="1117252"/>
            <a:chOff x="5669279" y="2449914"/>
            <a:chExt cx="1155474" cy="1117252"/>
          </a:xfrm>
        </p:grpSpPr>
        <p:sp>
          <p:nvSpPr>
            <p:cNvPr id="2254" name="도넛 2253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669279" y="2592861"/>
              <a:ext cx="1155474" cy="965957"/>
              <a:chOff x="5652653" y="2584548"/>
              <a:chExt cx="1155474" cy="965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652653" y="2584548"/>
                <a:ext cx="11554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33006" y="2965730"/>
                <a:ext cx="8201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133890" y="2957354"/>
            <a:ext cx="5291038" cy="390064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1344" y="1774677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1452" y="3514904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처음 코드의 모습</a:t>
            </a:r>
            <a:endParaRPr lang="ko-KR" altLang="en-US" sz="20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91452" y="40205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문제점</a:t>
            </a:r>
            <a:endParaRPr lang="ko-KR" altLang="en-US" sz="20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215437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215437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91452" y="4601801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수정 후 모습</a:t>
            </a:r>
            <a:endParaRPr lang="ko-KR" altLang="en-US" sz="20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15437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52171" y="1527539"/>
            <a:ext cx="1127000" cy="1132533"/>
            <a:chOff x="5669279" y="2449914"/>
            <a:chExt cx="1155474" cy="1117252"/>
          </a:xfrm>
        </p:grpSpPr>
        <p:sp>
          <p:nvSpPr>
            <p:cNvPr id="27" name="도넛 26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669279" y="2592861"/>
              <a:ext cx="1155474" cy="965957"/>
              <a:chOff x="5652653" y="2584548"/>
              <a:chExt cx="1155474" cy="9659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652653" y="2584548"/>
                <a:ext cx="11554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33006" y="2965730"/>
                <a:ext cx="8201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65125" y="29111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처음 코드의 모습</a:t>
            </a:r>
            <a:endParaRPr lang="ko-KR" altLang="en-US" sz="24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0842" y="184628"/>
            <a:ext cx="697715" cy="685819"/>
            <a:chOff x="5669279" y="2449914"/>
            <a:chExt cx="1155474" cy="1135774"/>
          </a:xfrm>
        </p:grpSpPr>
        <p:sp>
          <p:nvSpPr>
            <p:cNvPr id="76" name="도넛 75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669279" y="2592861"/>
              <a:ext cx="1155474" cy="992827"/>
              <a:chOff x="5652653" y="2584548"/>
              <a:chExt cx="1155474" cy="99282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5652653" y="2584548"/>
                <a:ext cx="1155474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833005" y="2965730"/>
                <a:ext cx="820185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alphaModFix/>
          </a:blip>
          <a:srcRect l="21611" t="9733" r="49374" b="66546"/>
          <a:stretch/>
        </p:blipFill>
        <p:spPr>
          <a:xfrm>
            <a:off x="1546173" y="1766454"/>
            <a:ext cx="8932939" cy="435586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945199" y="2120377"/>
            <a:ext cx="2008397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입력된 숫자가 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 때</a:t>
            </a:r>
            <a:endParaRPr lang="en-US" altLang="ko-KR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반환한다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입력된 숫자가 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 때</a:t>
            </a:r>
            <a:endParaRPr lang="en-US" altLang="ko-KR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반환한다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                   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9332" y="2661724"/>
            <a:ext cx="339978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sym typeface="Wingdings" panose="05000000000000000000" pitchFamily="2" charset="2"/>
              </a:rPr>
              <a:t>재귀 함수의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종료 조건 설정</a:t>
            </a:r>
            <a:endParaRPr lang="ko-KR" altLang="en-US" sz="2400" dirty="0">
              <a:solidFill>
                <a:srgbClr val="FF0000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5161" y="3328649"/>
            <a:ext cx="509336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나머지 경우는</a:t>
            </a:r>
            <a:endParaRPr lang="en-US" altLang="ko-KR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재귀 함수를 이용해 입력된 숫자에서 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빼서 연속으로 곱해준다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            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9609" y="4507377"/>
            <a:ext cx="4792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입력된 숫자가 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-1</a:t>
            </a:r>
            <a:r>
              <a:rPr lang="ko-KR" altLang="en-US" dirty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초과일 때만 함수에 넣도록 설정 되었다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5018" y="5119308"/>
            <a:ext cx="4792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반환된 결과를 사용자에게 보여준다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9764" y="5776816"/>
            <a:ext cx="619633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문을 이용했기 때문에 사용자가 계속 원하는 숫자를 입력할 수 있게 해준다</a:t>
            </a:r>
            <a:r>
              <a:rPr lang="en-US" altLang="ko-KR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8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546173" y="1766454"/>
            <a:ext cx="8932939" cy="4355869"/>
          </a:xfrm>
          <a:prstGeom prst="rect">
            <a:avLst/>
          </a:prstGeom>
          <a:blipFill dpi="0" rotWithShape="1">
            <a:blip r:embed="rId2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0" y="-26424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38380" y="346947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문제점</a:t>
            </a:r>
            <a:endParaRPr lang="ko-KR" altLang="en-US" sz="2400" dirty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0842" y="184628"/>
            <a:ext cx="697715" cy="685819"/>
            <a:chOff x="5669279" y="2449914"/>
            <a:chExt cx="1155474" cy="1135774"/>
          </a:xfrm>
        </p:grpSpPr>
        <p:sp>
          <p:nvSpPr>
            <p:cNvPr id="40" name="도넛 39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669279" y="2592861"/>
              <a:ext cx="1155474" cy="992827"/>
              <a:chOff x="5652653" y="2584548"/>
              <a:chExt cx="1155474" cy="99282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652653" y="2584548"/>
                <a:ext cx="1155474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833005" y="2965730"/>
                <a:ext cx="820185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55940" y="3293783"/>
            <a:ext cx="9084103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입력된 숫자가 </a:t>
            </a:r>
            <a:r>
              <a:rPr lang="en-US" altLang="ko-KR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-1 </a:t>
            </a:r>
            <a:r>
              <a:rPr lang="ko-KR" altLang="en-US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일 때만 종료가 되어야 하는데</a:t>
            </a:r>
            <a:r>
              <a:rPr lang="en-US" altLang="ko-KR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</a:p>
          <a:p>
            <a:r>
              <a:rPr lang="en-US" altLang="ko-KR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-1 </a:t>
            </a:r>
            <a:r>
              <a:rPr lang="ko-KR" altLang="en-US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뿐만 아니라 </a:t>
            </a:r>
            <a:r>
              <a:rPr lang="en-US" altLang="ko-KR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-1 </a:t>
            </a:r>
            <a:r>
              <a:rPr lang="ko-KR" altLang="en-US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이하의 숫자들이 입력되었을 때에도 종료가 된다</a:t>
            </a:r>
            <a:r>
              <a:rPr lang="en-US" altLang="ko-KR" sz="3200" dirty="0" smtClean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en-US" altLang="ko-KR" sz="3200" dirty="0" smtClean="0">
              <a:solidFill>
                <a:schemeClr val="accent4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67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10164" y="1843512"/>
            <a:ext cx="6803136" cy="396849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1108" y="346947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수정 후 모습</a:t>
            </a:r>
            <a:endParaRPr lang="en-US" altLang="ko-KR" sz="2400" dirty="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90842" y="184628"/>
            <a:ext cx="697715" cy="685819"/>
            <a:chOff x="5669279" y="2449914"/>
            <a:chExt cx="1155474" cy="1135774"/>
          </a:xfrm>
        </p:grpSpPr>
        <p:sp>
          <p:nvSpPr>
            <p:cNvPr id="40" name="도넛 39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669279" y="2592861"/>
              <a:ext cx="1155474" cy="992827"/>
              <a:chOff x="5652653" y="2584548"/>
              <a:chExt cx="1155474" cy="99282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652653" y="2584548"/>
                <a:ext cx="1155474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833005" y="2965730"/>
                <a:ext cx="820185" cy="61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4872168" y="4065504"/>
            <a:ext cx="6040436" cy="1076084"/>
            <a:chOff x="4844736" y="4065504"/>
            <a:chExt cx="6040436" cy="10760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TextBox 1"/>
            <p:cNvSpPr txBox="1"/>
            <p:nvPr/>
          </p:nvSpPr>
          <p:spPr>
            <a:xfrm>
              <a:off x="7087547" y="4772256"/>
              <a:ext cx="2933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-2 </a:t>
              </a:r>
              <a:r>
                <a:rPr lang="ko-KR" altLang="en-US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이하에서는 </a:t>
              </a:r>
              <a:r>
                <a:rPr lang="ko-KR" altLang="en-US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예외 처리가 되었다</a:t>
              </a:r>
              <a:r>
                <a:rPr lang="en-US" altLang="ko-KR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.</a:t>
              </a:r>
              <a:endParaRPr lang="ko-KR" altLang="en-US" dirty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4736" y="4065504"/>
              <a:ext cx="6040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-1 </a:t>
              </a:r>
              <a:r>
                <a:rPr lang="ko-KR" altLang="en-US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이외에 모든 수에 대해 처리 함으로써 </a:t>
              </a:r>
              <a:r>
                <a:rPr lang="en-US" altLang="ko-KR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-1</a:t>
              </a:r>
              <a:r>
                <a:rPr lang="ko-KR" altLang="en-US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일 때만 종료 될 수 있도록 하였다</a:t>
              </a:r>
              <a:r>
                <a:rPr lang="en-US" altLang="ko-KR" dirty="0" smtClean="0">
                  <a:solidFill>
                    <a:schemeClr val="accent4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.</a:t>
              </a:r>
              <a:endParaRPr lang="ko-KR" altLang="en-US" dirty="0">
                <a:solidFill>
                  <a:schemeClr val="accent4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75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  <a:solidFill>
            <a:srgbClr val="92D050"/>
          </a:solidFill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880817" y="362969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-FINE-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23316" y="38944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669279" y="2449914"/>
            <a:ext cx="1155474" cy="1117252"/>
            <a:chOff x="5669279" y="2449914"/>
            <a:chExt cx="1155474" cy="1117252"/>
          </a:xfrm>
        </p:grpSpPr>
        <p:sp>
          <p:nvSpPr>
            <p:cNvPr id="19" name="도넛 18"/>
            <p:cNvSpPr/>
            <p:nvPr/>
          </p:nvSpPr>
          <p:spPr>
            <a:xfrm>
              <a:off x="5678218" y="2449914"/>
              <a:ext cx="1117252" cy="1117252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669279" y="2592861"/>
              <a:ext cx="1155474" cy="965957"/>
              <a:chOff x="5652653" y="2584548"/>
              <a:chExt cx="1155474" cy="96595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652653" y="2584548"/>
                <a:ext cx="11554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KMU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833006" y="2965730"/>
                <a:ext cx="8201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SW</a:t>
                </a:r>
                <a:endParaRPr lang="ko-KR" altLang="en-US" sz="3200" dirty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2222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194</TotalTime>
  <Words>155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KoPub돋움체 Light</vt:lpstr>
      <vt:lpstr>맑은 고딕</vt:lpstr>
      <vt:lpstr>배달의민족 연성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gusdlsdlek@gmail.com</cp:lastModifiedBy>
  <cp:revision>23</cp:revision>
  <dcterms:created xsi:type="dcterms:W3CDTF">2016-03-12T15:04:52Z</dcterms:created>
  <dcterms:modified xsi:type="dcterms:W3CDTF">2017-09-11T07:44:21Z</dcterms:modified>
</cp:coreProperties>
</file>