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FEBF0-5C2A-44B1-94DB-8148F480BDF9}" v="120" dt="2023-09-26T07:54:03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IER, Mathis" userId="ab732f77-1035-4669-bbae-31a2138096cd" providerId="ADAL" clId="{E72FEBF0-5C2A-44B1-94DB-8148F480BDF9}"/>
    <pc:docChg chg="custSel addSld delSld modSld">
      <pc:chgData name="CORDIER, Mathis" userId="ab732f77-1035-4669-bbae-31a2138096cd" providerId="ADAL" clId="{E72FEBF0-5C2A-44B1-94DB-8148F480BDF9}" dt="2023-09-26T08:07:18.111" v="1363" actId="26606"/>
      <pc:docMkLst>
        <pc:docMk/>
      </pc:docMkLst>
      <pc:sldChg chg="modSp mod">
        <pc:chgData name="CORDIER, Mathis" userId="ab732f77-1035-4669-bbae-31a2138096cd" providerId="ADAL" clId="{E72FEBF0-5C2A-44B1-94DB-8148F480BDF9}" dt="2023-09-26T07:33:30.362" v="139" actId="20577"/>
        <pc:sldMkLst>
          <pc:docMk/>
          <pc:sldMk cId="376940921" sldId="256"/>
        </pc:sldMkLst>
        <pc:spChg chg="mod">
          <ac:chgData name="CORDIER, Mathis" userId="ab732f77-1035-4669-bbae-31a2138096cd" providerId="ADAL" clId="{E72FEBF0-5C2A-44B1-94DB-8148F480BDF9}" dt="2023-09-26T07:33:26.462" v="133" actId="20577"/>
          <ac:spMkLst>
            <pc:docMk/>
            <pc:sldMk cId="376940921" sldId="256"/>
            <ac:spMk id="2" creationId="{B4B10FBF-C050-94F5-4FF2-6F109ACBEC57}"/>
          </ac:spMkLst>
        </pc:spChg>
        <pc:spChg chg="mod">
          <ac:chgData name="CORDIER, Mathis" userId="ab732f77-1035-4669-bbae-31a2138096cd" providerId="ADAL" clId="{E72FEBF0-5C2A-44B1-94DB-8148F480BDF9}" dt="2023-09-26T07:33:30.362" v="139" actId="20577"/>
          <ac:spMkLst>
            <pc:docMk/>
            <pc:sldMk cId="376940921" sldId="256"/>
            <ac:spMk id="3" creationId="{A03C33CC-ECA5-6105-C277-2269B4F61C6A}"/>
          </ac:spMkLst>
        </pc:spChg>
      </pc:sldChg>
      <pc:sldChg chg="addSp delSp modSp add mod setBg">
        <pc:chgData name="CORDIER, Mathis" userId="ab732f77-1035-4669-bbae-31a2138096cd" providerId="ADAL" clId="{E72FEBF0-5C2A-44B1-94DB-8148F480BDF9}" dt="2023-09-26T08:07:15.151" v="1362" actId="26606"/>
        <pc:sldMkLst>
          <pc:docMk/>
          <pc:sldMk cId="1923332206" sldId="257"/>
        </pc:sldMkLst>
        <pc:spChg chg="del">
          <ac:chgData name="CORDIER, Mathis" userId="ab732f77-1035-4669-bbae-31a2138096cd" providerId="ADAL" clId="{E72FEBF0-5C2A-44B1-94DB-8148F480BDF9}" dt="2023-09-26T07:32:42.642" v="60" actId="478"/>
          <ac:spMkLst>
            <pc:docMk/>
            <pc:sldMk cId="1923332206" sldId="257"/>
            <ac:spMk id="2" creationId="{B4B10FBF-C050-94F5-4FF2-6F109ACBEC57}"/>
          </ac:spMkLst>
        </pc:spChg>
        <pc:spChg chg="del">
          <ac:chgData name="CORDIER, Mathis" userId="ab732f77-1035-4669-bbae-31a2138096cd" providerId="ADAL" clId="{E72FEBF0-5C2A-44B1-94DB-8148F480BDF9}" dt="2023-09-26T07:32:41.013" v="59" actId="478"/>
          <ac:spMkLst>
            <pc:docMk/>
            <pc:sldMk cId="1923332206" sldId="257"/>
            <ac:spMk id="3" creationId="{A03C33CC-ECA5-6105-C277-2269B4F61C6A}"/>
          </ac:spMkLst>
        </pc:spChg>
        <pc:spChg chg="add mod or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5" creationId="{BAB56550-347F-7F33-6A13-0DF404FE1DB0}"/>
          </ac:spMkLst>
        </pc:spChg>
        <pc:spChg chg="add mo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7" creationId="{3673F0E9-95EF-7456-D827-9D4077F5DEE6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12" creationId="{09588DA8-065E-4F6F-8EFD-43104AB2E0CF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14" creationId="{C4285719-470E-454C-AF62-8323075F1F5B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16" creationId="{CD9FE4EF-C4D8-49A0-B2FF-81D8DB7D8A24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18" creationId="{4300840D-0A0B-4512-BACA-B439D5B9C57C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20" creationId="{D2B78728-A580-49A7-84F9-6EF6F583ADE0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22" creationId="{38FAA1A1-D861-433F-88FA-1E9D6FD31D11}"/>
          </ac:spMkLst>
        </pc:spChg>
        <pc:spChg chg="add">
          <ac:chgData name="CORDIER, Mathis" userId="ab732f77-1035-4669-bbae-31a2138096cd" providerId="ADAL" clId="{E72FEBF0-5C2A-44B1-94DB-8148F480BDF9}" dt="2023-09-26T08:07:15.151" v="1362" actId="26606"/>
          <ac:spMkLst>
            <pc:docMk/>
            <pc:sldMk cId="1923332206" sldId="257"/>
            <ac:spMk id="24" creationId="{8D71EDA1-87BF-4D5D-AB79-F346FD19278A}"/>
          </ac:spMkLst>
        </pc:spChg>
      </pc:sldChg>
      <pc:sldChg chg="addSp delSp modSp add del mod">
        <pc:chgData name="CORDIER, Mathis" userId="ab732f77-1035-4669-bbae-31a2138096cd" providerId="ADAL" clId="{E72FEBF0-5C2A-44B1-94DB-8148F480BDF9}" dt="2023-09-26T07:49:33.624" v="1006" actId="47"/>
        <pc:sldMkLst>
          <pc:docMk/>
          <pc:sldMk cId="104932354" sldId="258"/>
        </pc:sldMkLst>
        <pc:spChg chg="add del mod">
          <ac:chgData name="CORDIER, Mathis" userId="ab732f77-1035-4669-bbae-31a2138096cd" providerId="ADAL" clId="{E72FEBF0-5C2A-44B1-94DB-8148F480BDF9}" dt="2023-09-26T07:36:40.710" v="444" actId="478"/>
          <ac:spMkLst>
            <pc:docMk/>
            <pc:sldMk cId="104932354" sldId="258"/>
            <ac:spMk id="3" creationId="{C57918F3-96F8-29B1-C9AF-744993894F64}"/>
          </ac:spMkLst>
        </pc:spChg>
        <pc:spChg chg="del">
          <ac:chgData name="CORDIER, Mathis" userId="ab732f77-1035-4669-bbae-31a2138096cd" providerId="ADAL" clId="{E72FEBF0-5C2A-44B1-94DB-8148F480BDF9}" dt="2023-09-26T07:36:21.265" v="436" actId="478"/>
          <ac:spMkLst>
            <pc:docMk/>
            <pc:sldMk cId="104932354" sldId="258"/>
            <ac:spMk id="5" creationId="{BAB56550-347F-7F33-6A13-0DF404FE1DB0}"/>
          </ac:spMkLst>
        </pc:spChg>
        <pc:spChg chg="add del mod">
          <ac:chgData name="CORDIER, Mathis" userId="ab732f77-1035-4669-bbae-31a2138096cd" providerId="ADAL" clId="{E72FEBF0-5C2A-44B1-94DB-8148F480BDF9}" dt="2023-09-26T07:36:36.370" v="443" actId="478"/>
          <ac:spMkLst>
            <pc:docMk/>
            <pc:sldMk cId="104932354" sldId="258"/>
            <ac:spMk id="6" creationId="{798AE6DD-D3F4-4FF3-EB89-AFCA9E815736}"/>
          </ac:spMkLst>
        </pc:spChg>
        <pc:spChg chg="del">
          <ac:chgData name="CORDIER, Mathis" userId="ab732f77-1035-4669-bbae-31a2138096cd" providerId="ADAL" clId="{E72FEBF0-5C2A-44B1-94DB-8148F480BDF9}" dt="2023-09-26T07:36:22.921" v="437" actId="478"/>
          <ac:spMkLst>
            <pc:docMk/>
            <pc:sldMk cId="104932354" sldId="258"/>
            <ac:spMk id="7" creationId="{3673F0E9-95EF-7456-D827-9D4077F5DEE6}"/>
          </ac:spMkLst>
        </pc:sp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26" creationId="{01CCF26A-C086-9514-F93D-DACD6F6FDCA0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28" creationId="{ABE9DB72-A9F3-9A12-AA81-2769D5FED372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30" creationId="{A35E7AF1-0309-E2A9-3A89-5B446A2DE085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32" creationId="{1CA4EA24-882F-8719-6CA8-807053D222B8}"/>
          </ac:picMkLst>
        </pc:picChg>
        <pc:picChg chg="add del mod">
          <ac:chgData name="CORDIER, Mathis" userId="ab732f77-1035-4669-bbae-31a2138096cd" providerId="ADAL" clId="{E72FEBF0-5C2A-44B1-94DB-8148F480BDF9}" dt="2023-09-26T07:41:06.966" v="474" actId="478"/>
          <ac:picMkLst>
            <pc:docMk/>
            <pc:sldMk cId="104932354" sldId="258"/>
            <ac:picMk id="1034" creationId="{58E43459-D3BA-874B-E4D3-7BF26BC8E1B7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36" creationId="{0079345A-46FA-D8DB-8C80-655CCF102BF2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38" creationId="{5CA15669-BAC8-A850-8DFB-0424A2CFF201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40" creationId="{AC217379-42EC-106B-152E-C9357024E0F3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42" creationId="{339A0C71-0BB7-50AE-69DB-243185C84FF2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44" creationId="{6D3FA970-B6FE-3E45-CA27-6FE8423420C8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46" creationId="{A3D0A00A-674A-0403-A86B-C538522D105C}"/>
          </ac:picMkLst>
        </pc:picChg>
        <pc:picChg chg="add del mod">
          <ac:chgData name="CORDIER, Mathis" userId="ab732f77-1035-4669-bbae-31a2138096cd" providerId="ADAL" clId="{E72FEBF0-5C2A-44B1-94DB-8148F480BDF9}" dt="2023-09-26T07:45:14.143" v="598" actId="21"/>
          <ac:picMkLst>
            <pc:docMk/>
            <pc:sldMk cId="104932354" sldId="258"/>
            <ac:picMk id="1048" creationId="{6A4886D8-6904-3329-7440-2DF38D700D8E}"/>
          </ac:picMkLst>
        </pc:picChg>
      </pc:sldChg>
      <pc:sldChg chg="add del">
        <pc:chgData name="CORDIER, Mathis" userId="ab732f77-1035-4669-bbae-31a2138096cd" providerId="ADAL" clId="{E72FEBF0-5C2A-44B1-94DB-8148F480BDF9}" dt="2023-09-26T07:32:37.941" v="58" actId="47"/>
        <pc:sldMkLst>
          <pc:docMk/>
          <pc:sldMk cId="2260317253" sldId="258"/>
        </pc:sldMkLst>
      </pc:sldChg>
      <pc:sldChg chg="addSp delSp modSp add mod setBg">
        <pc:chgData name="CORDIER, Mathis" userId="ab732f77-1035-4669-bbae-31a2138096cd" providerId="ADAL" clId="{E72FEBF0-5C2A-44B1-94DB-8148F480BDF9}" dt="2023-09-26T08:07:18.111" v="1363" actId="26606"/>
        <pc:sldMkLst>
          <pc:docMk/>
          <pc:sldMk cId="344314643" sldId="259"/>
        </pc:sldMkLst>
        <pc:spChg chg="mod or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5" creationId="{BAB56550-347F-7F33-6A13-0DF404FE1DB0}"/>
          </ac:spMkLst>
        </pc:spChg>
        <pc:spChg chg="mo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7" creationId="{3673F0E9-95EF-7456-D827-9D4077F5DEE6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15" creationId="{09588DA8-065E-4F6F-8EFD-43104AB2E0CF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16" creationId="{CD9FE4EF-C4D8-49A0-B2FF-81D8DB7D8A24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17" creationId="{C4285719-470E-454C-AF62-8323075F1F5B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18" creationId="{4300840D-0A0B-4512-BACA-B439D5B9C57C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20" creationId="{D2B78728-A580-49A7-84F9-6EF6F583ADE0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22" creationId="{38FAA1A1-D861-433F-88FA-1E9D6FD31D11}"/>
          </ac:spMkLst>
        </pc:spChg>
        <pc:spChg chg="add">
          <ac:chgData name="CORDIER, Mathis" userId="ab732f77-1035-4669-bbae-31a2138096cd" providerId="ADAL" clId="{E72FEBF0-5C2A-44B1-94DB-8148F480BDF9}" dt="2023-09-26T08:07:18.111" v="1363" actId="26606"/>
          <ac:spMkLst>
            <pc:docMk/>
            <pc:sldMk cId="344314643" sldId="259"/>
            <ac:spMk id="24" creationId="{8D71EDA1-87BF-4D5D-AB79-F346FD19278A}"/>
          </ac:spMkLst>
        </pc:sp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2" creationId="{625E0E2A-ED02-2B96-B5B1-F702259CFF9C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3" creationId="{E522941C-3467-9FE2-F690-7E4819FE4A85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4" creationId="{05755D0B-B58B-F161-9213-2B3A2527F139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6" creationId="{CC0DC3C9-92D3-386A-A233-A9F6275C372F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8" creationId="{07FAA00C-87A4-781B-F80C-E285BEFEE10E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9" creationId="{E470B031-5C9B-944E-C57B-2EF7635BCE13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10" creationId="{08B0BCE2-932B-F1FA-9FF7-58765F4B32E1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11" creationId="{004CC94B-4D80-2A42-6662-44728B14C75B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12" creationId="{12EACF95-2055-4C49-F52C-8BAA8EAEAB06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13" creationId="{010F4CC4-1231-E843-A03A-DDA5AE066E81}"/>
          </ac:picMkLst>
        </pc:picChg>
        <pc:picChg chg="add del mod">
          <ac:chgData name="CORDIER, Mathis" userId="ab732f77-1035-4669-bbae-31a2138096cd" providerId="ADAL" clId="{E72FEBF0-5C2A-44B1-94DB-8148F480BDF9}" dt="2023-09-26T07:45:17.283" v="600"/>
          <ac:picMkLst>
            <pc:docMk/>
            <pc:sldMk cId="344314643" sldId="259"/>
            <ac:picMk id="14" creationId="{7EC68443-E7C8-6B14-505C-41A21E8E37C9}"/>
          </ac:picMkLst>
        </pc:picChg>
      </pc:sldChg>
      <pc:sldChg chg="add del">
        <pc:chgData name="CORDIER, Mathis" userId="ab732f77-1035-4669-bbae-31a2138096cd" providerId="ADAL" clId="{E72FEBF0-5C2A-44B1-94DB-8148F480BDF9}" dt="2023-09-26T07:32:37.556" v="57" actId="47"/>
        <pc:sldMkLst>
          <pc:docMk/>
          <pc:sldMk cId="3355740800" sldId="259"/>
        </pc:sldMkLst>
      </pc:sldChg>
      <pc:sldChg chg="add del">
        <pc:chgData name="CORDIER, Mathis" userId="ab732f77-1035-4669-bbae-31a2138096cd" providerId="ADAL" clId="{E72FEBF0-5C2A-44B1-94DB-8148F480BDF9}" dt="2023-09-26T07:32:37.201" v="56" actId="47"/>
        <pc:sldMkLst>
          <pc:docMk/>
          <pc:sldMk cId="1417518178" sldId="260"/>
        </pc:sldMkLst>
      </pc:sldChg>
      <pc:sldChg chg="addSp delSp modSp add mod">
        <pc:chgData name="CORDIER, Mathis" userId="ab732f77-1035-4669-bbae-31a2138096cd" providerId="ADAL" clId="{E72FEBF0-5C2A-44B1-94DB-8148F480BDF9}" dt="2023-09-26T07:45:37.271" v="606" actId="1076"/>
        <pc:sldMkLst>
          <pc:docMk/>
          <pc:sldMk cId="1466762517" sldId="260"/>
        </pc:sldMkLst>
        <pc:spChg chg="add mod">
          <ac:chgData name="CORDIER, Mathis" userId="ab732f77-1035-4669-bbae-31a2138096cd" providerId="ADAL" clId="{E72FEBF0-5C2A-44B1-94DB-8148F480BDF9}" dt="2023-09-26T07:45:37.271" v="606" actId="1076"/>
          <ac:spMkLst>
            <pc:docMk/>
            <pc:sldMk cId="1466762517" sldId="260"/>
            <ac:spMk id="3" creationId="{486DB72F-34DB-31B4-C489-E9FEF67597AB}"/>
          </ac:spMkLst>
        </pc:spChg>
        <pc:spChg chg="del">
          <ac:chgData name="CORDIER, Mathis" userId="ab732f77-1035-4669-bbae-31a2138096cd" providerId="ADAL" clId="{E72FEBF0-5C2A-44B1-94DB-8148F480BDF9}" dt="2023-09-26T07:44:56.768" v="569" actId="478"/>
          <ac:spMkLst>
            <pc:docMk/>
            <pc:sldMk cId="1466762517" sldId="260"/>
            <ac:spMk id="5" creationId="{BAB56550-347F-7F33-6A13-0DF404FE1DB0}"/>
          </ac:spMkLst>
        </pc:spChg>
        <pc:spChg chg="mod">
          <ac:chgData name="CORDIER, Mathis" userId="ab732f77-1035-4669-bbae-31a2138096cd" providerId="ADAL" clId="{E72FEBF0-5C2A-44B1-94DB-8148F480BDF9}" dt="2023-09-26T07:45:05.950" v="597" actId="20577"/>
          <ac:spMkLst>
            <pc:docMk/>
            <pc:sldMk cId="1466762517" sldId="260"/>
            <ac:spMk id="7" creationId="{3673F0E9-95EF-7456-D827-9D4077F5DEE6}"/>
          </ac:spMkLst>
        </pc:sp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4" creationId="{CDBC211E-4CED-9576-6969-A18E37F7C53E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6" creationId="{EB16F2A5-357C-CADB-3397-8E31B9DF2307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8" creationId="{AB396827-3539-1E12-6183-97FBD5E98006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9" creationId="{E9B527D5-5D14-EE50-4A32-EC6991707EE8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0" creationId="{B01A00EF-5443-D04C-5D70-DC4696ABDD1A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1" creationId="{DCF48CED-D155-DC7A-C735-884F67421F42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2" creationId="{E03494DE-369F-C4B6-A0FE-090B2AC46C9B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3" creationId="{956D7F25-E5DA-61E6-C78B-BB56A5AE5C0F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4" creationId="{98BFBFF3-FC48-FC19-EEE5-4EFDE2A9A654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5" creationId="{3D27EE53-1560-4E28-F32A-7C5EBE3C8DA5}"/>
          </ac:picMkLst>
        </pc:picChg>
        <pc:picChg chg="add mod">
          <ac:chgData name="CORDIER, Mathis" userId="ab732f77-1035-4669-bbae-31a2138096cd" providerId="ADAL" clId="{E72FEBF0-5C2A-44B1-94DB-8148F480BDF9}" dt="2023-09-26T07:45:37.271" v="606" actId="1076"/>
          <ac:picMkLst>
            <pc:docMk/>
            <pc:sldMk cId="1466762517" sldId="260"/>
            <ac:picMk id="16" creationId="{2CEC8D69-E198-AD41-18D6-53F056891C85}"/>
          </ac:picMkLst>
        </pc:picChg>
      </pc:sldChg>
      <pc:sldChg chg="addSp delSp modSp add mod">
        <pc:chgData name="CORDIER, Mathis" userId="ab732f77-1035-4669-bbae-31a2138096cd" providerId="ADAL" clId="{E72FEBF0-5C2A-44B1-94DB-8148F480BDF9}" dt="2023-09-26T07:52:58.173" v="1223" actId="1076"/>
        <pc:sldMkLst>
          <pc:docMk/>
          <pc:sldMk cId="3036833289" sldId="261"/>
        </pc:sldMkLst>
        <pc:spChg chg="mod">
          <ac:chgData name="CORDIER, Mathis" userId="ab732f77-1035-4669-bbae-31a2138096cd" providerId="ADAL" clId="{E72FEBF0-5C2A-44B1-94DB-8148F480BDF9}" dt="2023-09-26T07:52:55.524" v="1222" actId="1076"/>
          <ac:spMkLst>
            <pc:docMk/>
            <pc:sldMk cId="3036833289" sldId="261"/>
            <ac:spMk id="2" creationId="{B4B10FBF-C050-94F5-4FF2-6F109ACBEC57}"/>
          </ac:spMkLst>
        </pc:spChg>
        <pc:spChg chg="del">
          <ac:chgData name="CORDIER, Mathis" userId="ab732f77-1035-4669-bbae-31a2138096cd" providerId="ADAL" clId="{E72FEBF0-5C2A-44B1-94DB-8148F480BDF9}" dt="2023-09-26T07:52:45.993" v="1218" actId="478"/>
          <ac:spMkLst>
            <pc:docMk/>
            <pc:sldMk cId="3036833289" sldId="261"/>
            <ac:spMk id="3" creationId="{A03C33CC-ECA5-6105-C277-2269B4F61C6A}"/>
          </ac:spMkLst>
        </pc:spChg>
        <pc:spChg chg="add mod">
          <ac:chgData name="CORDIER, Mathis" userId="ab732f77-1035-4669-bbae-31a2138096cd" providerId="ADAL" clId="{E72FEBF0-5C2A-44B1-94DB-8148F480BDF9}" dt="2023-09-26T07:52:45.993" v="1218" actId="478"/>
          <ac:spMkLst>
            <pc:docMk/>
            <pc:sldMk cId="3036833289" sldId="261"/>
            <ac:spMk id="5" creationId="{590747BD-D1E8-996E-7CBC-995153CD36AB}"/>
          </ac:spMkLst>
        </pc:spChg>
        <pc:picChg chg="add mod">
          <ac:chgData name="CORDIER, Mathis" userId="ab732f77-1035-4669-bbae-31a2138096cd" providerId="ADAL" clId="{E72FEBF0-5C2A-44B1-94DB-8148F480BDF9}" dt="2023-09-26T07:52:58.173" v="1223" actId="1076"/>
          <ac:picMkLst>
            <pc:docMk/>
            <pc:sldMk cId="3036833289" sldId="261"/>
            <ac:picMk id="6" creationId="{199B2E0C-49DD-B777-C5FF-ADBCB48D3F60}"/>
          </ac:picMkLst>
        </pc:picChg>
      </pc:sldChg>
      <pc:sldChg chg="addSp delSp modSp add mod">
        <pc:chgData name="CORDIER, Mathis" userId="ab732f77-1035-4669-bbae-31a2138096cd" providerId="ADAL" clId="{E72FEBF0-5C2A-44B1-94DB-8148F480BDF9}" dt="2023-09-26T07:53:42.784" v="1230" actId="478"/>
        <pc:sldMkLst>
          <pc:docMk/>
          <pc:sldMk cId="1726156836" sldId="262"/>
        </pc:sldMkLst>
        <pc:spChg chg="add del mod">
          <ac:chgData name="CORDIER, Mathis" userId="ab732f77-1035-4669-bbae-31a2138096cd" providerId="ADAL" clId="{E72FEBF0-5C2A-44B1-94DB-8148F480BDF9}" dt="2023-09-26T07:53:36.765" v="1229" actId="478"/>
          <ac:spMkLst>
            <pc:docMk/>
            <pc:sldMk cId="1726156836" sldId="262"/>
            <ac:spMk id="3" creationId="{15257B5D-381E-A35B-D763-AD4851A91551}"/>
          </ac:spMkLst>
        </pc:spChg>
        <pc:spChg chg="del">
          <ac:chgData name="CORDIER, Mathis" userId="ab732f77-1035-4669-bbae-31a2138096cd" providerId="ADAL" clId="{E72FEBF0-5C2A-44B1-94DB-8148F480BDF9}" dt="2023-09-26T07:53:11.801" v="1225" actId="478"/>
          <ac:spMkLst>
            <pc:docMk/>
            <pc:sldMk cId="1726156836" sldId="262"/>
            <ac:spMk id="5" creationId="{BAB56550-347F-7F33-6A13-0DF404FE1DB0}"/>
          </ac:spMkLst>
        </pc:spChg>
        <pc:spChg chg="add del mod">
          <ac:chgData name="CORDIER, Mathis" userId="ab732f77-1035-4669-bbae-31a2138096cd" providerId="ADAL" clId="{E72FEBF0-5C2A-44B1-94DB-8148F480BDF9}" dt="2023-09-26T07:53:42.784" v="1230" actId="478"/>
          <ac:spMkLst>
            <pc:docMk/>
            <pc:sldMk cId="1726156836" sldId="262"/>
            <ac:spMk id="6" creationId="{9F979436-7490-A9BE-B61B-48C3FB0E04B2}"/>
          </ac:spMkLst>
        </pc:spChg>
        <pc:spChg chg="del">
          <ac:chgData name="CORDIER, Mathis" userId="ab732f77-1035-4669-bbae-31a2138096cd" providerId="ADAL" clId="{E72FEBF0-5C2A-44B1-94DB-8148F480BDF9}" dt="2023-09-26T07:53:32.089" v="1228" actId="478"/>
          <ac:spMkLst>
            <pc:docMk/>
            <pc:sldMk cId="1726156836" sldId="262"/>
            <ac:spMk id="7" creationId="{3673F0E9-95EF-7456-D827-9D4077F5DEE6}"/>
          </ac:spMkLst>
        </pc:spChg>
        <pc:picChg chg="add mod">
          <ac:chgData name="CORDIER, Mathis" userId="ab732f77-1035-4669-bbae-31a2138096cd" providerId="ADAL" clId="{E72FEBF0-5C2A-44B1-94DB-8148F480BDF9}" dt="2023-09-26T07:53:29.783" v="1227" actId="167"/>
          <ac:picMkLst>
            <pc:docMk/>
            <pc:sldMk cId="1726156836" sldId="262"/>
            <ac:picMk id="2050" creationId="{43A5A711-18A3-FF10-31FC-B3D5A13FEA87}"/>
          </ac:picMkLst>
        </pc:picChg>
      </pc:sldChg>
      <pc:sldChg chg="addSp delSp add">
        <pc:chgData name="CORDIER, Mathis" userId="ab732f77-1035-4669-bbae-31a2138096cd" providerId="ADAL" clId="{E72FEBF0-5C2A-44B1-94DB-8148F480BDF9}" dt="2023-09-26T07:54:03.510" v="1233"/>
        <pc:sldMkLst>
          <pc:docMk/>
          <pc:sldMk cId="4088802537" sldId="263"/>
        </pc:sldMkLst>
        <pc:picChg chg="del">
          <ac:chgData name="CORDIER, Mathis" userId="ab732f77-1035-4669-bbae-31a2138096cd" providerId="ADAL" clId="{E72FEBF0-5C2A-44B1-94DB-8148F480BDF9}" dt="2023-09-26T07:54:00.302" v="1232" actId="478"/>
          <ac:picMkLst>
            <pc:docMk/>
            <pc:sldMk cId="4088802537" sldId="263"/>
            <ac:picMk id="2050" creationId="{43A5A711-18A3-FF10-31FC-B3D5A13FEA87}"/>
          </ac:picMkLst>
        </pc:picChg>
        <pc:picChg chg="add">
          <ac:chgData name="CORDIER, Mathis" userId="ab732f77-1035-4669-bbae-31a2138096cd" providerId="ADAL" clId="{E72FEBF0-5C2A-44B1-94DB-8148F480BDF9}" dt="2023-09-26T07:54:03.510" v="1233"/>
          <ac:picMkLst>
            <pc:docMk/>
            <pc:sldMk cId="4088802537" sldId="263"/>
            <ac:picMk id="6146" creationId="{B429956C-DE62-DE53-78A6-B7A2DBAF99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A377-E6F6-821D-2D4E-3E58ECF7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17AC6-B7F8-EA66-584D-4585BCC3E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47F6C-D33C-69D6-F27F-A02C7C04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F8051-73FD-34B3-A45F-62444F7F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55455-DEEC-D981-DE6F-A25EC584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C9534-7981-BEA1-F5A9-86DC920D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92E3F-6E83-3A12-9D39-2A4FBDA0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993A6-6A73-E0D0-A5C9-F152BA3D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9215B-5002-CA14-FEEA-2E74DE02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78F94-4653-78F2-6C57-B133222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B9B3EE-13EC-966B-DBF7-C8B1BEA69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14E0C4-ABF2-8AC6-E564-37A74314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F47EA-8FB2-4949-4FAB-EAE6DDD1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07881-8B87-789A-B12B-4EF0360C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5D07F-6483-D9EC-F622-9776BBBD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CDCD8-349A-5253-493E-A16CA1FD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24A811-C271-690B-78C8-D5CD9A1B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B308FC-BF60-7807-D573-C9A9CFBD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4A890-78F3-E85D-37E9-DC7B6C44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0FA18-C6A5-F740-046A-623B41E5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BFDB1-C1A1-ABF1-BCFE-2E606D18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F6869D-5059-C58B-9052-9DE6C529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2F181-5350-1D64-3D0A-B806FCB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3BDF1-6795-11DC-74E3-05649D41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A08B2-919A-F3BC-9B7E-4EB4EC94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4E336-FEEA-B8EF-D9B2-019DDF0F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A0E76-EE19-97F7-1FD8-0B11BE582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E609D9-6211-3C4A-D3AD-0F0D8E52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D23C70-B2BC-1D0B-8CA0-FE4ADB09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42C0CA-86BE-E3C3-BCD7-62736271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03DF9-E65B-5517-7124-3F9AF13E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508B6-CA0F-00BD-1A07-B630F4F4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A035F9-51FA-1358-EB9E-03BAC1A1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E7C6E-9899-D184-BA8B-AABFB020D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CBE17A-BAA9-0C96-6C97-7FA08AB8E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C32222-BEEB-2990-486F-445CDE39A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2D44CD-85A9-A86F-9EB0-5B9E97A4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6ABE88-1953-C986-E307-526802CF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526F68-A9EB-35FF-5503-AB265F1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0C99F-0F87-3C4F-E480-A35369E8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81BF5-8BFA-6E5F-20F9-AD7649F7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5CA845-1EFF-804B-3C7A-F7342C1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D0C30F-5173-962C-1128-7A525754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AE0FBE-29E4-C30B-8185-025DD692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95EC5D-EE02-17CA-7370-C467F6FB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75C35-7C9D-3069-3C21-84A62A97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7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EFE03-DED8-7C8B-26D0-8B1D1D26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A9E05-19A1-4917-C613-E0D115DC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438AB-A182-AD61-CD87-D7F6C8F0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4E74F-1FDB-0B1D-EAF2-40E98D7D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CA6D42-8629-CB54-6BD1-79AB9C04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A9A47-2950-F0CD-168C-599E6B80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7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89429-9929-2B4B-56DD-A945B9C1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B88F8B-51D9-1AEB-EDCF-F6029A158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7A1D33-E413-D09F-F14E-9849ED2F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C9A394-F48F-731D-3619-7520D11F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A962A5-5CEB-EFB9-A337-1C500AC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06AA1F-4D2C-16A4-6E4B-764FE8D2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E7580F-DBE4-1089-FFBA-60BE32A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75B8B-6E03-1300-0852-0C6DD7DF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97C2C3-C9BC-D36B-7369-1F7C7CE3F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B0BB-3CEE-428A-80B0-B307A73E84AD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2A2B6-6555-79C3-EAAE-07E1D6227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A56F0-C100-6B69-374A-C56FEF609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107C-0387-4938-A5B4-1321DF64AE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10FBF-C050-94F5-4FF2-6F109ACB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Logiciels</a:t>
            </a:r>
            <a:r>
              <a:rPr lang="en-US" dirty="0"/>
              <a:t> de </a:t>
            </a:r>
            <a:r>
              <a:rPr lang="en-US" dirty="0" err="1"/>
              <a:t>datavisualisation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C33CC-ECA5-6105-C277-2269B4F61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Octobre</a:t>
            </a:r>
            <a:r>
              <a:rPr lang="en-US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769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673F0E9-95EF-7456-D827-9D4077F5D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Pourquoi utiliser un logiciel spécifique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AB56550-347F-7F33-6A13-0DF404FE1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Interface </a:t>
            </a:r>
            <a:r>
              <a:rPr lang="en-US" sz="2000" dirty="0" err="1"/>
              <a:t>clic</a:t>
            </a:r>
            <a:r>
              <a:rPr lang="en-US" sz="2000" dirty="0"/>
              <a:t>-bouton sans </a:t>
            </a:r>
            <a:r>
              <a:rPr lang="en-US" sz="2000" dirty="0" err="1"/>
              <a:t>besoin</a:t>
            </a:r>
            <a:r>
              <a:rPr lang="en-US" sz="2000" dirty="0"/>
              <a:t> de </a:t>
            </a:r>
            <a:r>
              <a:rPr lang="en-US" sz="2000" dirty="0" err="1"/>
              <a:t>codage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Gain de temps pour des </a:t>
            </a:r>
            <a:r>
              <a:rPr lang="en-US" sz="2000" dirty="0" err="1"/>
              <a:t>tâches</a:t>
            </a:r>
            <a:r>
              <a:rPr lang="en-US" sz="2000" dirty="0"/>
              <a:t> </a:t>
            </a:r>
            <a:r>
              <a:rPr lang="en-US" sz="2000" dirty="0" err="1"/>
              <a:t>faisables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clic</a:t>
            </a:r>
            <a:r>
              <a:rPr lang="en-US" sz="2000" dirty="0"/>
              <a:t>-bouton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Large champ de </a:t>
            </a:r>
            <a:r>
              <a:rPr lang="en-US" sz="2000" dirty="0" err="1"/>
              <a:t>possibilités</a:t>
            </a:r>
            <a:r>
              <a:rPr lang="en-US" sz="2000" dirty="0"/>
              <a:t>, </a:t>
            </a:r>
            <a:r>
              <a:rPr lang="en-US" sz="2000" dirty="0" err="1"/>
              <a:t>peu</a:t>
            </a:r>
            <a:r>
              <a:rPr lang="en-US" sz="2000" dirty="0"/>
              <a:t> de restrictions par rapport à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qu’on</a:t>
            </a:r>
            <a:r>
              <a:rPr lang="en-US" sz="2000" dirty="0"/>
              <a:t> </a:t>
            </a:r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obtenir</a:t>
            </a:r>
            <a:r>
              <a:rPr lang="en-US" sz="2000" dirty="0"/>
              <a:t> par </a:t>
            </a:r>
            <a:r>
              <a:rPr lang="en-US" sz="2000" dirty="0" err="1"/>
              <a:t>codage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Outils</a:t>
            </a:r>
            <a:r>
              <a:rPr lang="en-US" sz="2000" dirty="0"/>
              <a:t> </a:t>
            </a:r>
            <a:r>
              <a:rPr lang="en-US" sz="2000" dirty="0" err="1"/>
              <a:t>utilisés</a:t>
            </a:r>
            <a:r>
              <a:rPr lang="en-US" sz="2000" dirty="0"/>
              <a:t> </a:t>
            </a:r>
            <a:r>
              <a:rPr lang="en-US" sz="2000" dirty="0" err="1"/>
              <a:t>couramment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entreprise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Gestion </a:t>
            </a:r>
            <a:r>
              <a:rPr lang="en-US" sz="2000" dirty="0" err="1"/>
              <a:t>optimisée</a:t>
            </a:r>
            <a:r>
              <a:rPr lang="en-US" sz="2000" dirty="0"/>
              <a:t> pour les grosses bases de </a:t>
            </a:r>
            <a:r>
              <a:rPr lang="en-US" sz="2000" dirty="0" err="1"/>
              <a:t>données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Création</a:t>
            </a:r>
            <a:r>
              <a:rPr lang="en-US" sz="2000" dirty="0"/>
              <a:t> de pipelines </a:t>
            </a:r>
            <a:r>
              <a:rPr lang="en-US" sz="2000" dirty="0" err="1"/>
              <a:t>embarqués</a:t>
            </a:r>
            <a:r>
              <a:rPr lang="en-US" sz="2000" dirty="0"/>
              <a:t> dans des applications pour </a:t>
            </a:r>
            <a:r>
              <a:rPr lang="en-US" sz="2000" dirty="0" err="1"/>
              <a:t>l’actualisation</a:t>
            </a:r>
            <a:r>
              <a:rPr lang="en-US" sz="2000" dirty="0"/>
              <a:t> des </a:t>
            </a:r>
            <a:r>
              <a:rPr lang="en-US" sz="2000" dirty="0" err="1"/>
              <a:t>visualisations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3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673F0E9-95EF-7456-D827-9D4077F5D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 fonctionne ces logiciels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AB56550-347F-7F33-6A13-0DF404FE1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Interface </a:t>
            </a:r>
            <a:r>
              <a:rPr lang="en-US" sz="2000" dirty="0" err="1"/>
              <a:t>clic</a:t>
            </a:r>
            <a:r>
              <a:rPr lang="en-US" sz="2000" dirty="0"/>
              <a:t>-bouton pour la gestion des grosses bases de </a:t>
            </a:r>
            <a:r>
              <a:rPr lang="en-US" sz="2000" dirty="0" err="1"/>
              <a:t>données</a:t>
            </a:r>
            <a:r>
              <a:rPr lang="en-US" sz="2000" dirty="0"/>
              <a:t> et la </a:t>
            </a:r>
            <a:r>
              <a:rPr lang="en-US" sz="2000" dirty="0" err="1"/>
              <a:t>création</a:t>
            </a:r>
            <a:r>
              <a:rPr lang="en-US" sz="2000" dirty="0"/>
              <a:t> de rapports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Gestion des bases de </a:t>
            </a:r>
            <a:r>
              <a:rPr lang="en-US" sz="2000" dirty="0" err="1"/>
              <a:t>données</a:t>
            </a:r>
            <a:r>
              <a:rPr lang="en-US" sz="2000" dirty="0"/>
              <a:t> 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Pré-traitement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en-US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relation des tables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Création</a:t>
            </a:r>
            <a:r>
              <a:rPr lang="en-US" sz="2000" dirty="0"/>
              <a:t> de rapports 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Clic</a:t>
            </a:r>
            <a:r>
              <a:rPr lang="en-US" dirty="0"/>
              <a:t>-bouton </a:t>
            </a:r>
            <a:r>
              <a:rPr lang="en-US" dirty="0" err="1"/>
              <a:t>basé</a:t>
            </a:r>
            <a:r>
              <a:rPr lang="en-US" dirty="0"/>
              <a:t> </a:t>
            </a:r>
            <a:r>
              <a:rPr lang="en-US" dirty="0" err="1"/>
              <a:t>requêtes</a:t>
            </a:r>
            <a:r>
              <a:rPr lang="en-US" dirty="0"/>
              <a:t> SQL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Création</a:t>
            </a:r>
            <a:r>
              <a:rPr lang="en-US" dirty="0"/>
              <a:t> simple et </a:t>
            </a:r>
            <a:r>
              <a:rPr lang="en-US" dirty="0" err="1"/>
              <a:t>rapide</a:t>
            </a:r>
            <a:r>
              <a:rPr lang="en-US" dirty="0"/>
              <a:t> de rapports </a:t>
            </a:r>
            <a:r>
              <a:rPr lang="en-US" dirty="0" err="1"/>
              <a:t>révélateurs</a:t>
            </a:r>
            <a:r>
              <a:rPr lang="en-US" dirty="0"/>
              <a:t> des distributions des </a:t>
            </a:r>
            <a:r>
              <a:rPr lang="en-US" dirty="0" err="1"/>
              <a:t>données</a:t>
            </a:r>
            <a:r>
              <a:rPr lang="en-US" dirty="0"/>
              <a:t> sur </a:t>
            </a:r>
            <a:r>
              <a:rPr lang="en-US" dirty="0" err="1"/>
              <a:t>plusieurs</a:t>
            </a:r>
            <a:r>
              <a:rPr lang="en-US" dirty="0"/>
              <a:t> dimensions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Interactivité</a:t>
            </a:r>
            <a:r>
              <a:rPr lang="en-US" dirty="0"/>
              <a:t> des </a:t>
            </a:r>
            <a:r>
              <a:rPr lang="en-US" dirty="0" err="1"/>
              <a:t>datavisualisations</a:t>
            </a:r>
            <a:endParaRPr lang="en-US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Export au format </a:t>
            </a:r>
            <a:r>
              <a:rPr lang="en-US" dirty="0" err="1"/>
              <a:t>désiré</a:t>
            </a:r>
            <a:r>
              <a:rPr lang="en-US" dirty="0"/>
              <a:t> pour </a:t>
            </a:r>
            <a:r>
              <a:rPr lang="en-US" dirty="0" err="1"/>
              <a:t>intégration</a:t>
            </a:r>
            <a:r>
              <a:rPr lang="en-US" dirty="0"/>
              <a:t> dans des </a:t>
            </a:r>
            <a:r>
              <a:rPr lang="en-US" dirty="0" err="1"/>
              <a:t>présentations</a:t>
            </a:r>
            <a:endParaRPr lang="en-US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673F0E9-95EF-7456-D827-9D4077F5D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1" y="142612"/>
            <a:ext cx="11982276" cy="968099"/>
          </a:xfrm>
        </p:spPr>
        <p:txBody>
          <a:bodyPr>
            <a:normAutofit/>
          </a:bodyPr>
          <a:lstStyle/>
          <a:p>
            <a:r>
              <a:rPr lang="fr-FR" dirty="0"/>
              <a:t>Quels logiciels existent actuellement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DB72F-34DB-31B4-C489-E9FEF6759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2575" y="3106738"/>
            <a:ext cx="9144000" cy="1655762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Picture 4" descr="Les différents cours pouvant être suivis durant une formation Power BI |  Devenir Data Scientist">
            <a:extLst>
              <a:ext uri="{FF2B5EF4-FFF2-40B4-BE49-F238E27FC236}">
                <a16:creationId xmlns:a16="http://schemas.microsoft.com/office/drawing/2014/main" id="{CDBC211E-4CED-9576-6969-A18E37F7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095" y="1434938"/>
            <a:ext cx="2553338" cy="136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Kidan - Zoho Analytics">
            <a:extLst>
              <a:ext uri="{FF2B5EF4-FFF2-40B4-BE49-F238E27FC236}">
                <a16:creationId xmlns:a16="http://schemas.microsoft.com/office/drawing/2014/main" id="{EB16F2A5-357C-CADB-3397-8E31B9DF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0" y="1584228"/>
            <a:ext cx="2093436" cy="118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 la découverte de Tableau Software - Synaltic">
            <a:extLst>
              <a:ext uri="{FF2B5EF4-FFF2-40B4-BE49-F238E27FC236}">
                <a16:creationId xmlns:a16="http://schemas.microsoft.com/office/drawing/2014/main" id="{AB396827-3539-1E12-6183-97FBD5E9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27" y="1514757"/>
            <a:ext cx="1851226" cy="106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a découverte de Qlik Sense - Benchmark - Synaltic">
            <a:extLst>
              <a:ext uri="{FF2B5EF4-FFF2-40B4-BE49-F238E27FC236}">
                <a16:creationId xmlns:a16="http://schemas.microsoft.com/office/drawing/2014/main" id="{E9B527D5-5D14-EE50-4A32-EC699170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919" y="1514757"/>
            <a:ext cx="2614756" cy="145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Google Charts Reviews, Pricing, Key Info, and FAQs">
            <a:extLst>
              <a:ext uri="{FF2B5EF4-FFF2-40B4-BE49-F238E27FC236}">
                <a16:creationId xmlns:a16="http://schemas.microsoft.com/office/drawing/2014/main" id="{B01A00EF-5443-D04C-5D70-DC4696AB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28" y="2895896"/>
            <a:ext cx="3412209" cy="170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Démarrer avec Google Data Studio">
            <a:extLst>
              <a:ext uri="{FF2B5EF4-FFF2-40B4-BE49-F238E27FC236}">
                <a16:creationId xmlns:a16="http://schemas.microsoft.com/office/drawing/2014/main" id="{DCF48CED-D155-DC7A-C735-884F6742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984" y="2868114"/>
            <a:ext cx="3647285" cy="185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 la découverte de Looker - Benchmark BI - Synaltic">
            <a:extLst>
              <a:ext uri="{FF2B5EF4-FFF2-40B4-BE49-F238E27FC236}">
                <a16:creationId xmlns:a16="http://schemas.microsoft.com/office/drawing/2014/main" id="{E03494DE-369F-C4B6-A0FE-090B2AC4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9" y="3050816"/>
            <a:ext cx="2699644" cy="146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Information is Beautiful">
            <a:extLst>
              <a:ext uri="{FF2B5EF4-FFF2-40B4-BE49-F238E27FC236}">
                <a16:creationId xmlns:a16="http://schemas.microsoft.com/office/drawing/2014/main" id="{956D7F25-E5DA-61E6-C78B-BB56A5AE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9" y="5072520"/>
            <a:ext cx="1957036" cy="102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Infogram - Crunchbase Company Profile &amp; Funding">
            <a:extLst>
              <a:ext uri="{FF2B5EF4-FFF2-40B4-BE49-F238E27FC236}">
                <a16:creationId xmlns:a16="http://schemas.microsoft.com/office/drawing/2014/main" id="{98BFBFF3-FC48-FC19-EEE5-4EFDE2A9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27" y="4340779"/>
            <a:ext cx="2159310" cy="215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Visme - Crunchbase Company Profile &amp; Funding">
            <a:extLst>
              <a:ext uri="{FF2B5EF4-FFF2-40B4-BE49-F238E27FC236}">
                <a16:creationId xmlns:a16="http://schemas.microsoft.com/office/drawing/2014/main" id="{3D27EE53-1560-4E28-F32A-7C5EBE3C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76" y="4790842"/>
            <a:ext cx="1464118" cy="146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Visualization with free JavaScript Libraries: WebDataRocks and ChartJS -  DEV Community">
            <a:extLst>
              <a:ext uri="{FF2B5EF4-FFF2-40B4-BE49-F238E27FC236}">
                <a16:creationId xmlns:a16="http://schemas.microsoft.com/office/drawing/2014/main" id="{2CEC8D69-E198-AD41-18D6-53F056891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497" y="4593023"/>
            <a:ext cx="3539354" cy="176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6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10FBF-C050-94F5-4FF2-6F109ACBE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2562"/>
            <a:ext cx="9144000" cy="2387600"/>
          </a:xfrm>
        </p:spPr>
        <p:txBody>
          <a:bodyPr/>
          <a:lstStyle/>
          <a:p>
            <a:r>
              <a:rPr lang="en-US" dirty="0"/>
              <a:t>Microsoft Power BI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590747BD-D1E8-996E-7CBC-995153CD3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4" descr="Les différents cours pouvant être suivis durant une formation Power BI |  Devenir Data Scientist">
            <a:extLst>
              <a:ext uri="{FF2B5EF4-FFF2-40B4-BE49-F238E27FC236}">
                <a16:creationId xmlns:a16="http://schemas.microsoft.com/office/drawing/2014/main" id="{199B2E0C-49DD-B777-C5FF-ADBCB48D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47" y="2026389"/>
            <a:ext cx="7802305" cy="416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sualisation des données | Microsoft Power BI">
            <a:extLst>
              <a:ext uri="{FF2B5EF4-FFF2-40B4-BE49-F238E27FC236}">
                <a16:creationId xmlns:a16="http://schemas.microsoft.com/office/drawing/2014/main" id="{43A5A711-18A3-FF10-31FC-B3D5A13F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5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éinventer l'exploration et l'analyse de données avec Microsoft Power BI !">
            <a:extLst>
              <a:ext uri="{FF2B5EF4-FFF2-40B4-BE49-F238E27FC236}">
                <a16:creationId xmlns:a16="http://schemas.microsoft.com/office/drawing/2014/main" id="{B429956C-DE62-DE53-78A6-B7A2DBAF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02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143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Logiciels de datavisualisation</vt:lpstr>
      <vt:lpstr>Pourquoi utiliser un logiciel spécifique ?</vt:lpstr>
      <vt:lpstr>Comment fonctionne ces logiciels ?</vt:lpstr>
      <vt:lpstr>Quels logiciels existent actuellement ?</vt:lpstr>
      <vt:lpstr>Microsoft Power BI</vt:lpstr>
      <vt:lpstr>Présentation PowerPoint</vt:lpstr>
      <vt:lpstr>Présentation PowerPoint</vt:lpstr>
    </vt:vector>
  </TitlesOfParts>
  <Company>Limagrain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CORDIER, Mathis</dc:creator>
  <cp:lastModifiedBy>CORDIER, Mathis</cp:lastModifiedBy>
  <cp:revision>1</cp:revision>
  <dcterms:created xsi:type="dcterms:W3CDTF">2023-09-26T07:30:26Z</dcterms:created>
  <dcterms:modified xsi:type="dcterms:W3CDTF">2023-09-26T08:07:19Z</dcterms:modified>
</cp:coreProperties>
</file>