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8" r:id="rId17"/>
    <p:sldId id="259" r:id="rId18"/>
    <p:sldId id="260" r:id="rId19"/>
    <p:sldId id="261" r:id="rId20"/>
    <p:sldId id="262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BBC226-AEF6-47E1-A27C-1F940C94FEAD}">
          <p14:sldIdLst>
            <p14:sldId id="256"/>
            <p14:sldId id="257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21-Oct-23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bchaki/data-science-salarie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92077-CC20-3963-6684-7365AEBCC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r="4758" b="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776A-E91C-B54D-DF52-707FF397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Data Science Job Profile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446C-5161-0C01-8ED2-90533653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Michelle Heredia</a:t>
            </a:r>
          </a:p>
        </p:txBody>
      </p:sp>
    </p:spTree>
    <p:extLst>
      <p:ext uri="{BB962C8B-B14F-4D97-AF65-F5344CB8AC3E}">
        <p14:creationId xmlns:p14="http://schemas.microsoft.com/office/powerpoint/2010/main" val="367214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754880" cy="4036534"/>
          </a:xfrm>
        </p:spPr>
        <p:txBody>
          <a:bodyPr/>
          <a:lstStyle/>
          <a:p>
            <a:r>
              <a:rPr lang="en-US" dirty="0"/>
              <a:t>First, I tested for missing data and determined that nothing was missing.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E5F424-F83A-4E82-0E5C-69164F96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630"/>
            <a:ext cx="553259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unnecessary data (removed columns that were not necessary to the analysis as determined in the EDA).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8C4199-028E-A48A-1C87-4D7CEDE0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2" y="3305296"/>
            <a:ext cx="8405588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1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inconsistent data.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89D081-F3D5-A0CE-2D2F-946FB689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93" y="2569856"/>
            <a:ext cx="385605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Finally, I dropped any irregular data.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3A16DB-F31C-DEA0-94E2-7EB6CD3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44" y="1691426"/>
            <a:ext cx="6173156" cy="4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E11-76D8-E0B7-1912-615545B6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D058-4CF2-CE4F-5B2D-1E54DE59C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E5F-D96A-B94B-0EA1-CC9766F5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0A4C-ADFE-AD23-1E98-A3860D2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visualizations of the cleaned data in Tableau.</a:t>
            </a:r>
          </a:p>
        </p:txBody>
      </p:sp>
    </p:spTree>
    <p:extLst>
      <p:ext uri="{BB962C8B-B14F-4D97-AF65-F5344CB8AC3E}">
        <p14:creationId xmlns:p14="http://schemas.microsoft.com/office/powerpoint/2010/main" val="32207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6FCA192-CD15-4122-B700-236D288B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1766AF6-E903-4842-BC33-A8D3D643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64E6EE52-0969-4BE8-B010-1405317C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1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E3F3183-56F8-4F49-B1A1-A18C179F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6C60-5AF6-F927-A9CA-63CDAE89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and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91F8-DB8A-63E9-5841-D9AB7169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dirty="0"/>
              <a:t>I conducted an analysis of the </a:t>
            </a:r>
            <a:r>
              <a:rPr lang="en-U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https://www.kaggle.com/datasets/arnabchaki/data-science-salaries-2023</a:t>
            </a:r>
            <a:r>
              <a:rPr lang="en-US" dirty="0"/>
              <a:t> dataset to analyze the profiles of data scientists. The goal of my analysis was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showcase trends in level of compensation, prevalence of remote work, 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location,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experience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E449E79-842E-45DA-8877-76D7BBC8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20EA-C5DE-8AD6-4460-A9B0C48E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386E-0F3C-4307-0E1C-CF56C074B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regression on my data.</a:t>
            </a:r>
          </a:p>
        </p:txBody>
      </p:sp>
    </p:spTree>
    <p:extLst>
      <p:ext uri="{BB962C8B-B14F-4D97-AF65-F5344CB8AC3E}">
        <p14:creationId xmlns:p14="http://schemas.microsoft.com/office/powerpoint/2010/main" val="57627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first used </a:t>
            </a:r>
            <a:r>
              <a:rPr lang="en-US" dirty="0" err="1"/>
              <a:t>pairplot</a:t>
            </a:r>
            <a:r>
              <a:rPr lang="en-US" dirty="0"/>
              <a:t> and a heatmap to find which variables correlated the most strongly in the dataset (work year and salary):</a:t>
            </a:r>
          </a:p>
        </p:txBody>
      </p:sp>
      <p:pic>
        <p:nvPicPr>
          <p:cNvPr id="7" name="Picture 6" descr="A graph and chart of a salary&#10;&#10;Description automatically generated with medium confidence">
            <a:extLst>
              <a:ext uri="{FF2B5EF4-FFF2-40B4-BE49-F238E27FC236}">
                <a16:creationId xmlns:a16="http://schemas.microsoft.com/office/drawing/2014/main" id="{0FC60219-9448-DCE8-1FEC-CDAB43EA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03" y="994178"/>
            <a:ext cx="6195597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and trained my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687AC-7DA5-9C53-70E7-8EDDA6F1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74" y="885645"/>
            <a:ext cx="5834796" cy="54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Finally, I plotted the results. Linear regression did not work well (R square value was only about 0.049), but I believe a different type of regression could have matched the curve a bit better.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276B5-47FE-46B3-F025-F6DE44EC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04" y="2100170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F5BF-CC29-9D4E-0AD9-49096576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874A-7F82-3A6C-8546-FEA4F277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 descr="Graph on document with pen">
            <a:extLst>
              <a:ext uri="{FF2B5EF4-FFF2-40B4-BE49-F238E27FC236}">
                <a16:creationId xmlns:a16="http://schemas.microsoft.com/office/drawing/2014/main" id="{62FA6913-0A23-95D1-7093-CE20294F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0" r="15347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I performed exploratory data analysis to get a general idea of the data set. The goal of my exploratory data analysis was to determine what parameters I could analyze. </a:t>
            </a:r>
          </a:p>
        </p:txBody>
      </p:sp>
    </p:spTree>
    <p:extLst>
      <p:ext uri="{BB962C8B-B14F-4D97-AF65-F5344CB8AC3E}">
        <p14:creationId xmlns:p14="http://schemas.microsoft.com/office/powerpoint/2010/main" val="18674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n-US" dirty="0"/>
              <a:t>First, I started by obtaining the shape and the first few rows of the dataset. Based on my analysis,  I was able to determine which initial parameters I wanted to look more into.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D3C5AF-7C35-44B8-AC6A-056339DB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4831"/>
            <a:ext cx="4600913" cy="2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Then I explored each column I wanted to analyze to see what the data look like for each parameter I wanted to analyze (experience level, employment type, remote ratio, company location, and salary):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ACD4B-5C6D-C9AD-6E96-93B5C018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82048"/>
            <a:ext cx="5352816" cy="21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1B23E0-233D-4F8B-8913-8D7328DB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2090" y="0"/>
            <a:ext cx="6519262" cy="6858000"/>
          </a:xfrm>
          <a:custGeom>
            <a:avLst/>
            <a:gdLst>
              <a:gd name="connsiteX0" fmla="*/ 615190 w 6519262"/>
              <a:gd name="connsiteY0" fmla="*/ 3536635 h 6858000"/>
              <a:gd name="connsiteX1" fmla="*/ 1124778 w 6519262"/>
              <a:gd name="connsiteY1" fmla="*/ 4046223 h 6858000"/>
              <a:gd name="connsiteX2" fmla="*/ 615190 w 6519262"/>
              <a:gd name="connsiteY2" fmla="*/ 4555811 h 6858000"/>
              <a:gd name="connsiteX3" fmla="*/ 105603 w 6519262"/>
              <a:gd name="connsiteY3" fmla="*/ 4046223 h 6858000"/>
              <a:gd name="connsiteX4" fmla="*/ 615190 w 6519262"/>
              <a:gd name="connsiteY4" fmla="*/ 3536635 h 6858000"/>
              <a:gd name="connsiteX5" fmla="*/ 1497780 w 6519262"/>
              <a:gd name="connsiteY5" fmla="*/ 0 h 6858000"/>
              <a:gd name="connsiteX6" fmla="*/ 1997377 w 6519262"/>
              <a:gd name="connsiteY6" fmla="*/ 0 h 6858000"/>
              <a:gd name="connsiteX7" fmla="*/ 5164844 w 6519262"/>
              <a:gd name="connsiteY7" fmla="*/ 0 h 6858000"/>
              <a:gd name="connsiteX8" fmla="*/ 5726653 w 6519262"/>
              <a:gd name="connsiteY8" fmla="*/ 0 h 6858000"/>
              <a:gd name="connsiteX9" fmla="*/ 6519262 w 6519262"/>
              <a:gd name="connsiteY9" fmla="*/ 0 h 6858000"/>
              <a:gd name="connsiteX10" fmla="*/ 6519262 w 6519262"/>
              <a:gd name="connsiteY10" fmla="*/ 6858000 h 6858000"/>
              <a:gd name="connsiteX11" fmla="*/ 5726653 w 6519262"/>
              <a:gd name="connsiteY11" fmla="*/ 6858000 h 6858000"/>
              <a:gd name="connsiteX12" fmla="*/ 1997377 w 6519262"/>
              <a:gd name="connsiteY12" fmla="*/ 6858000 h 6858000"/>
              <a:gd name="connsiteX13" fmla="*/ 311757 w 6519262"/>
              <a:gd name="connsiteY13" fmla="*/ 6858000 h 6858000"/>
              <a:gd name="connsiteX14" fmla="*/ 314130 w 6519262"/>
              <a:gd name="connsiteY14" fmla="*/ 6707670 h 6858000"/>
              <a:gd name="connsiteX15" fmla="*/ 599702 w 6519262"/>
              <a:gd name="connsiteY15" fmla="*/ 5670858 h 6858000"/>
              <a:gd name="connsiteX16" fmla="*/ 1211433 w 6519262"/>
              <a:gd name="connsiteY16" fmla="*/ 4641255 h 6858000"/>
              <a:gd name="connsiteX17" fmla="*/ 1053041 w 6519262"/>
              <a:gd name="connsiteY17" fmla="*/ 3164269 h 6858000"/>
              <a:gd name="connsiteX18" fmla="*/ 607048 w 6519262"/>
              <a:gd name="connsiteY18" fmla="*/ 2589405 h 6858000"/>
              <a:gd name="connsiteX19" fmla="*/ 1054915 w 6519262"/>
              <a:gd name="connsiteY19" fmla="*/ 1068099 h 6858000"/>
              <a:gd name="connsiteX20" fmla="*/ 1502877 w 6519262"/>
              <a:gd name="connsiteY20" fmla="*/ 419995 h 6858000"/>
              <a:gd name="connsiteX21" fmla="*/ 1505904 w 6519262"/>
              <a:gd name="connsiteY21" fmla="*/ 184996 h 6858000"/>
              <a:gd name="connsiteX22" fmla="*/ 14543 w 6519262"/>
              <a:gd name="connsiteY22" fmla="*/ 0 h 6858000"/>
              <a:gd name="connsiteX23" fmla="*/ 879351 w 6519262"/>
              <a:gd name="connsiteY23" fmla="*/ 0 h 6858000"/>
              <a:gd name="connsiteX24" fmla="*/ 892053 w 6519262"/>
              <a:gd name="connsiteY24" fmla="*/ 78052 h 6858000"/>
              <a:gd name="connsiteX25" fmla="*/ 561940 w 6519262"/>
              <a:gd name="connsiteY25" fmla="*/ 535443 h 6858000"/>
              <a:gd name="connsiteX26" fmla="*/ 15320 w 6519262"/>
              <a:gd name="connsiteY26" fmla="*/ 219852 h 6858000"/>
              <a:gd name="connsiteX27" fmla="*/ 4234 w 6519262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19262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3" y="4555811"/>
                  <a:pt x="105603" y="4327661"/>
                  <a:pt x="105603" y="4046223"/>
                </a:cubicBezTo>
                <a:cubicBezTo>
                  <a:pt x="105603" y="3764785"/>
                  <a:pt x="333753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6519262" y="0"/>
                </a:lnTo>
                <a:lnTo>
                  <a:pt x="6519262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2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3" y="2805523"/>
                  <a:pt x="607048" y="2589405"/>
                </a:cubicBezTo>
                <a:cubicBezTo>
                  <a:pt x="366280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20" y="219852"/>
                </a:cubicBezTo>
                <a:cubicBezTo>
                  <a:pt x="-630" y="160329"/>
                  <a:pt x="-3761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887D1-F87C-4CDE-9AE3-4C35360E0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visualizations of the data points I was particularly interested in (remote ratio, salary, and experience level):</a:t>
            </a:r>
          </a:p>
        </p:txBody>
      </p:sp>
      <p:pic>
        <p:nvPicPr>
          <p:cNvPr id="10" name="Picture 9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7E0DA1F-BB0B-0280-519C-735F19A6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22" y="4374223"/>
            <a:ext cx="2763298" cy="1768511"/>
          </a:xfrm>
          <a:prstGeom prst="rect">
            <a:avLst/>
          </a:prstGeom>
        </p:spPr>
      </p:pic>
      <p:pic>
        <p:nvPicPr>
          <p:cNvPr id="8" name="Picture 7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975E7B01-3BED-0908-701D-7F9AE905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71" y="2463502"/>
            <a:ext cx="2899198" cy="1768511"/>
          </a:xfrm>
          <a:prstGeom prst="rect">
            <a:avLst/>
          </a:prstGeom>
        </p:spPr>
      </p:pic>
      <p:pic>
        <p:nvPicPr>
          <p:cNvPr id="5" name="Picture 4" descr="A graph of a salary&#10;&#10;Description automatically generated">
            <a:extLst>
              <a:ext uri="{FF2B5EF4-FFF2-40B4-BE49-F238E27FC236}">
                <a16:creationId xmlns:a16="http://schemas.microsoft.com/office/drawing/2014/main" id="{2FE07DC5-567D-E969-1A61-952391609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26" y="552781"/>
            <a:ext cx="2972287" cy="1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85E6-C843-ABFF-56D2-E245A10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4941-EA62-9D26-DA8E-47CFBD08C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 cleaned the data so it could be analyzed properly.</a:t>
            </a:r>
          </a:p>
        </p:txBody>
      </p:sp>
    </p:spTree>
    <p:extLst>
      <p:ext uri="{BB962C8B-B14F-4D97-AF65-F5344CB8AC3E}">
        <p14:creationId xmlns:p14="http://schemas.microsoft.com/office/powerpoint/2010/main" val="214137483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384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Montserrat</vt:lpstr>
      <vt:lpstr>Posterama</vt:lpstr>
      <vt:lpstr>SplashVTI</vt:lpstr>
      <vt:lpstr>Data Science Job Profile Analysis</vt:lpstr>
      <vt:lpstr>Background and Goal: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Cleaning</vt:lpstr>
      <vt:lpstr>Data Cleaning</vt:lpstr>
      <vt:lpstr>Data Cleaning</vt:lpstr>
      <vt:lpstr>Data Cleaning</vt:lpstr>
      <vt:lpstr>Data Cleaning</vt:lpstr>
      <vt:lpstr>Data Cleaning</vt:lpstr>
      <vt:lpstr>Visualization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</vt:lpstr>
      <vt:lpstr>Regression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Profile Analysis</dc:title>
  <dc:creator>Satyanarayana Chintala</dc:creator>
  <cp:lastModifiedBy>Satyanarayana Chintala</cp:lastModifiedBy>
  <cp:revision>5</cp:revision>
  <dcterms:created xsi:type="dcterms:W3CDTF">2023-10-15T14:30:39Z</dcterms:created>
  <dcterms:modified xsi:type="dcterms:W3CDTF">2023-10-22T02:44:26Z</dcterms:modified>
</cp:coreProperties>
</file>