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6115AD-0BA6-44F3-B642-42B19CEB55C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E4F5A00-B4E7-4A0A-BAA2-CAD5990A5030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F42D4B-E7FC-4059-A5F1-530686BD3DDF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669EBA-4285-4C8B-9D53-3373BAEB5813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4DA10E-E739-4A91-B588-5649D717F0B4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13E6D4C-2FC6-4A18-A018-0F9C3A114BFA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5084BE-6878-4676-A2AA-AE275E45DBCB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580287-D286-43E8-BC97-B6FC1BF6257E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7698B73-3EE2-4DB5-8ACB-1D8AD577FACB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EB1FA0C-FF5B-424A-98D4-E3A504CBDDB6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D0AB4B-B4F4-47F8-8187-0E45FB390903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3BF5878-C8F7-42E6-9128-588861470ACD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0901D1-5593-4DDE-9B0B-0B9CA5A47BF9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F4C21E5-3F51-4B4A-9C3D-87DA17A870E0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CC903D-D422-43F8-A778-AA59653B3064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AC685BE-ECB0-4D32-A204-2A41FE0F3D70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8D5887-8A1B-45B2-A1BA-601C3BE02DD2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2D60AA3-B988-41BE-BB0F-FB8FCA8B6259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AD843CF-50C0-449F-BBBD-EFC6E6455E29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B6A68B-3B52-4A27-99E7-D8E01E087A97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39483D-F8B9-4478-BFD5-CD6A6B6CBD74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F3B45D-C327-412C-B17B-2CD4E9368FE0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FC8F6C-46F1-41EE-A5B4-58AF06CF739E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11"/>
          <p:cNvPicPr/>
          <p:nvPr/>
        </p:nvPicPr>
        <p:blipFill>
          <a:blip r:embed="rId14"/>
          <a:stretch/>
        </p:blipFill>
        <p:spPr>
          <a:xfrm>
            <a:off x="8110800" y="4699080"/>
            <a:ext cx="883080" cy="330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11"/>
          <p:cNvPicPr/>
          <p:nvPr/>
        </p:nvPicPr>
        <p:blipFill>
          <a:blip r:embed="rId14"/>
          <a:stretch/>
        </p:blipFill>
        <p:spPr>
          <a:xfrm>
            <a:off x="8110800" y="4699080"/>
            <a:ext cx="883080" cy="330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Content Placeholder 3"/>
          <p:cNvPicPr/>
          <p:nvPr/>
        </p:nvPicPr>
        <p:blipFill>
          <a:blip r:embed="rId3"/>
          <a:srcRect t="22115" b="43917"/>
          <a:stretch/>
        </p:blipFill>
        <p:spPr>
          <a:xfrm>
            <a:off x="575280" y="543240"/>
            <a:ext cx="7728120" cy="340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Why would you use a security group? Can you give an example of how multiple security groups would work together?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How do you extend your on-premise network into AWS?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What type of storage system is S3?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How do different EC2 instance types differ?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There are three ways you can pay for EC2 instances. Can you name them?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How many providers of Amazon Machine Image (AMIs) are there? Can you name them?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Why would you choose EBS over instance storage?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Why would you want to scale out your application, instead of scaling up?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Why should you avoid using your AWS Master Account?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What is the difference between a CloudFormation template and a CloudFormation stack?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70120" y="1378800"/>
            <a:ext cx="617904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dirty="0">
                <a:solidFill>
                  <a:srgbClr val="474746"/>
                </a:solidFill>
                <a:latin typeface="Arial"/>
                <a:ea typeface="Arial"/>
              </a:rPr>
              <a:t>Module 1: Knowledge Check</a:t>
            </a:r>
            <a:endParaRPr dirty="0"/>
          </a:p>
        </p:txBody>
      </p:sp>
      <p:pic>
        <p:nvPicPr>
          <p:cNvPr id="81" name="Shape 121"/>
          <p:cNvPicPr/>
          <p:nvPr/>
        </p:nvPicPr>
        <p:blipFill>
          <a:blip r:embed="rId3"/>
          <a:stretch/>
        </p:blipFill>
        <p:spPr>
          <a:xfrm>
            <a:off x="-238680" y="262080"/>
            <a:ext cx="3432960" cy="430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What advantages does a CloudFormation template have over a traditional network diagram?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Where you can you go to find a variety of CloudFormation templates that you can try out?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How can you keep track of your applications metrics in AWS? What types of metrics are available to you?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What is the Cloud?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How does AWS cloud computing differ from traditional IT infrastructure?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There are 3 main methods of interacting with AWS. Can you list them? Which method is most commonly used by individuals new to AWS?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What is an AWS Region?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What are regions made of?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Where can you get the latest information on the number of regions and Availability Zones within AWS?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74746"/>
                </a:solidFill>
                <a:latin typeface="Arial"/>
                <a:ea typeface="Arial"/>
              </a:rPr>
              <a:t>Knowledge Check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36960" y="972360"/>
            <a:ext cx="8204760" cy="36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595A5D"/>
                </a:solidFill>
                <a:latin typeface="Arial"/>
                <a:ea typeface="Arial"/>
              </a:rPr>
              <a:t>Where does AWS responsibility for security end and yours begin?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332</Words>
  <Application>Microsoft Office PowerPoint</Application>
  <PresentationFormat>On-screen Show (16:9)</PresentationFormat>
  <Paragraphs>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Thieu Lam Dong Quan (EBS.DMS)</cp:lastModifiedBy>
  <cp:revision>3</cp:revision>
  <dcterms:modified xsi:type="dcterms:W3CDTF">2020-11-04T03:56:23Z</dcterms:modified>
  <dc:language>en-US</dc:language>
</cp:coreProperties>
</file>