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18327834" name="" hidden="0"/>
          <p:cNvGrpSpPr/>
          <p:nvPr isPhoto="0" userDrawn="0"/>
        </p:nvGrpSpPr>
        <p:grpSpPr bwMode="auto">
          <a:xfrm flipH="0" flipV="0">
            <a:off x="3982928" y="3645941"/>
            <a:ext cx="4396208" cy="2340305"/>
            <a:chOff x="0" y="0"/>
            <a:chExt cx="4396208" cy="2340305"/>
          </a:xfrm>
        </p:grpSpPr>
        <p:sp>
          <p:nvSpPr>
            <p:cNvPr id="1162967787" name="" hidden="0"/>
            <p:cNvSpPr/>
            <p:nvPr isPhoto="0" userDrawn="0"/>
          </p:nvSpPr>
          <p:spPr bwMode="auto">
            <a:xfrm rot="0" flipH="0" flipV="0">
              <a:off x="1762770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419232" name="" hidden="0"/>
            <p:cNvSpPr/>
            <p:nvPr isPhoto="0" userDrawn="0"/>
          </p:nvSpPr>
          <p:spPr bwMode="auto">
            <a:xfrm rot="0" flipH="0" flipV="0">
              <a:off x="1762770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24484052" name="" hidden="0"/>
            <p:cNvSpPr/>
            <p:nvPr isPhoto="0" userDrawn="0"/>
          </p:nvSpPr>
          <p:spPr bwMode="auto">
            <a:xfrm rot="0" flipH="0" flipV="0">
              <a:off x="1762770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93193054" name="" hidden="0"/>
            <p:cNvSpPr/>
            <p:nvPr isPhoto="0" userDrawn="0"/>
          </p:nvSpPr>
          <p:spPr bwMode="auto">
            <a:xfrm rot="0" flipH="0" flipV="0">
              <a:off x="1762770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4464655" name="" hidden="0"/>
            <p:cNvSpPr/>
            <p:nvPr isPhoto="0" userDrawn="0"/>
          </p:nvSpPr>
          <p:spPr bwMode="auto">
            <a:xfrm rot="0" flipH="0" flipV="0">
              <a:off x="2459842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87361670" name="" hidden="0"/>
            <p:cNvSpPr/>
            <p:nvPr isPhoto="0" userDrawn="0"/>
          </p:nvSpPr>
          <p:spPr bwMode="auto">
            <a:xfrm rot="0" flipH="0" flipV="0">
              <a:off x="2459842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33985241" name="" hidden="0"/>
            <p:cNvSpPr/>
            <p:nvPr isPhoto="0" userDrawn="0"/>
          </p:nvSpPr>
          <p:spPr bwMode="auto">
            <a:xfrm rot="0" flipH="0" flipV="0">
              <a:off x="2459842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09667219" name="" hidden="0"/>
            <p:cNvSpPr/>
            <p:nvPr isPhoto="0" userDrawn="0"/>
          </p:nvSpPr>
          <p:spPr bwMode="auto">
            <a:xfrm rot="0" flipH="0" flipV="0">
              <a:off x="2459842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58675487" name="" hidden="0"/>
            <p:cNvSpPr/>
            <p:nvPr isPhoto="0" userDrawn="0"/>
          </p:nvSpPr>
          <p:spPr bwMode="auto">
            <a:xfrm rot="0" flipH="0" flipV="0">
              <a:off x="3150391" y="852181"/>
              <a:ext cx="297624" cy="29762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79301048" name="" hidden="0"/>
            <p:cNvSpPr/>
            <p:nvPr isPhoto="0" userDrawn="0"/>
          </p:nvSpPr>
          <p:spPr bwMode="auto">
            <a:xfrm rot="0" flipH="0" flipV="0">
              <a:off x="3150391" y="1447431"/>
              <a:ext cx="297624" cy="29762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47554898" name="" hidden="0"/>
            <p:cNvSpPr/>
            <p:nvPr isPhoto="0" userDrawn="0"/>
          </p:nvSpPr>
          <p:spPr bwMode="auto">
            <a:xfrm rot="0" flipH="0" flipV="0">
              <a:off x="1075538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3049035" name="" hidden="0"/>
            <p:cNvSpPr/>
            <p:nvPr isPhoto="0" userDrawn="0"/>
          </p:nvSpPr>
          <p:spPr bwMode="auto">
            <a:xfrm rot="0" flipH="0" flipV="0">
              <a:off x="1075538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34775804" name="" hidden="0"/>
            <p:cNvSpPr/>
            <p:nvPr isPhoto="0" userDrawn="0"/>
          </p:nvSpPr>
          <p:spPr bwMode="auto">
            <a:xfrm rot="0" flipH="0" flipV="0">
              <a:off x="1075538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75707693" name="" hidden="0"/>
            <p:cNvSpPr/>
            <p:nvPr isPhoto="0" userDrawn="0"/>
          </p:nvSpPr>
          <p:spPr bwMode="auto">
            <a:xfrm rot="0" flipH="0" flipV="0">
              <a:off x="1075538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25203878" name="" hidden="0"/>
            <p:cNvSpPr/>
            <p:nvPr isPhoto="0" userDrawn="0"/>
          </p:nvSpPr>
          <p:spPr bwMode="auto">
            <a:xfrm rot="0" flipH="0" flipV="0">
              <a:off x="388305" y="554556"/>
              <a:ext cx="297624" cy="29762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41251083" name="" hidden="0"/>
            <p:cNvSpPr/>
            <p:nvPr isPhoto="0" userDrawn="0"/>
          </p:nvSpPr>
          <p:spPr bwMode="auto">
            <a:xfrm rot="0" flipH="0" flipV="0">
              <a:off x="388305" y="1745056"/>
              <a:ext cx="297624" cy="297624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8030099" name="" hidden="0"/>
            <p:cNvSpPr/>
            <p:nvPr isPhoto="0" userDrawn="0"/>
          </p:nvSpPr>
          <p:spPr bwMode="auto">
            <a:xfrm rot="0" flipH="0" flipV="0">
              <a:off x="388305" y="1149806"/>
              <a:ext cx="297624" cy="297624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 hidden="0"/>
            <p:cNvCxnSpPr>
              <a:cxnSpLocks/>
              <a:stCxn id="925203878" idx="6"/>
              <a:endCxn id="747554898" idx="2"/>
            </p:cNvCxnSpPr>
            <p:nvPr isPhoto="0" userDrawn="0"/>
          </p:nvCxnSpPr>
          <p:spPr bwMode="auto">
            <a:xfrm rot="0" flipH="0" flipV="1">
              <a:off x="685930" y="405744"/>
              <a:ext cx="389607" cy="2976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51756" name="" hidden="0"/>
            <p:cNvCxnSpPr>
              <a:cxnSpLocks/>
              <a:endCxn id="233049035" idx="2"/>
            </p:cNvCxnSpPr>
            <p:nvPr isPhoto="0" userDrawn="0"/>
          </p:nvCxnSpPr>
          <p:spPr bwMode="auto">
            <a:xfrm rot="0" flipH="0" flipV="0">
              <a:off x="685930" y="703368"/>
              <a:ext cx="389607" cy="29762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499370" name="" hidden="0"/>
            <p:cNvCxnSpPr>
              <a:cxnSpLocks/>
              <a:endCxn id="1034775804" idx="2"/>
            </p:cNvCxnSpPr>
            <p:nvPr isPhoto="0" userDrawn="0"/>
          </p:nvCxnSpPr>
          <p:spPr bwMode="auto">
            <a:xfrm rot="5399977" flipH="0" flipV="1">
              <a:off x="434297" y="955002"/>
              <a:ext cx="892874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25095" name="" hidden="0"/>
            <p:cNvCxnSpPr>
              <a:cxnSpLocks/>
              <a:endCxn id="1575707693" idx="2"/>
            </p:cNvCxnSpPr>
            <p:nvPr isPhoto="0" userDrawn="0"/>
          </p:nvCxnSpPr>
          <p:spPr bwMode="auto">
            <a:xfrm rot="5399977" flipH="0" flipV="1">
              <a:off x="136671" y="1252626"/>
              <a:ext cx="1488124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942334" name="" hidden="0"/>
            <p:cNvCxnSpPr>
              <a:cxnSpLocks/>
              <a:stCxn id="1818030099" idx="6"/>
            </p:cNvCxnSpPr>
            <p:nvPr isPhoto="0" userDrawn="0"/>
          </p:nvCxnSpPr>
          <p:spPr bwMode="auto">
            <a:xfrm rot="0" flipH="0" flipV="0">
              <a:off x="685930" y="1298619"/>
              <a:ext cx="389607" cy="892872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092208" name="" hidden="0"/>
            <p:cNvCxnSpPr>
              <a:cxnSpLocks/>
              <a:endCxn id="1939499370" idx="1"/>
            </p:cNvCxnSpPr>
            <p:nvPr isPhoto="0" userDrawn="0"/>
          </p:nvCxnSpPr>
          <p:spPr bwMode="auto">
            <a:xfrm rot="0" flipH="0" flipV="0">
              <a:off x="685930" y="1298619"/>
              <a:ext cx="389608" cy="2976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815141" name="" hidden="0"/>
            <p:cNvCxnSpPr>
              <a:cxnSpLocks/>
              <a:endCxn id="177851756" idx="1"/>
            </p:cNvCxnSpPr>
            <p:nvPr isPhoto="0" userDrawn="0"/>
          </p:nvCxnSpPr>
          <p:spPr bwMode="auto">
            <a:xfrm rot="0" flipH="0" flipV="1">
              <a:off x="685930" y="1000994"/>
              <a:ext cx="389608" cy="29762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006805" name="" hidden="0"/>
            <p:cNvCxnSpPr>
              <a:cxnSpLocks/>
              <a:endCxn id="0" idx="1"/>
            </p:cNvCxnSpPr>
            <p:nvPr isPhoto="0" userDrawn="0"/>
          </p:nvCxnSpPr>
          <p:spPr bwMode="auto">
            <a:xfrm rot="16199969" flipH="0" flipV="0">
              <a:off x="434296" y="657376"/>
              <a:ext cx="89287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533397" name="" hidden="0"/>
            <p:cNvCxnSpPr>
              <a:cxnSpLocks/>
              <a:stCxn id="1241251083" idx="6"/>
            </p:cNvCxnSpPr>
            <p:nvPr isPhoto="0" userDrawn="0"/>
          </p:nvCxnSpPr>
          <p:spPr bwMode="auto">
            <a:xfrm rot="0" flipH="0" flipV="1">
              <a:off x="685930" y="405743"/>
              <a:ext cx="389607" cy="14881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337322" name="" hidden="0"/>
            <p:cNvCxnSpPr>
              <a:cxnSpLocks/>
              <a:endCxn id="1730815141" idx="1"/>
            </p:cNvCxnSpPr>
            <p:nvPr isPhoto="0" userDrawn="0"/>
          </p:nvCxnSpPr>
          <p:spPr bwMode="auto">
            <a:xfrm rot="16199969" flipH="0" flipV="0">
              <a:off x="434297" y="1252626"/>
              <a:ext cx="89287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03448" name="" hidden="0"/>
            <p:cNvCxnSpPr>
              <a:cxnSpLocks/>
            </p:cNvCxnSpPr>
            <p:nvPr isPhoto="0" userDrawn="0"/>
          </p:nvCxnSpPr>
          <p:spPr bwMode="auto">
            <a:xfrm rot="16199969" flipH="0" flipV="0">
              <a:off x="723641" y="1541971"/>
              <a:ext cx="31418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804273" name="" hidden="0"/>
            <p:cNvCxnSpPr>
              <a:cxnSpLocks/>
              <a:endCxn id="1579942334" idx="1"/>
            </p:cNvCxnSpPr>
            <p:nvPr isPhoto="0" userDrawn="0"/>
          </p:nvCxnSpPr>
          <p:spPr bwMode="auto">
            <a:xfrm rot="0" flipH="0" flipV="0">
              <a:off x="685929" y="1893867"/>
              <a:ext cx="389608" cy="2976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86847" name="" hidden="0"/>
            <p:cNvCxnSpPr>
              <a:cxnSpLocks/>
              <a:stCxn id="1162967787" idx="2"/>
              <a:endCxn id="747554898" idx="6"/>
            </p:cNvCxnSpPr>
            <p:nvPr isPhoto="0" userDrawn="0"/>
          </p:nvCxnSpPr>
          <p:spPr bwMode="auto">
            <a:xfrm rot="10799989" flipH="0" flipV="0">
              <a:off x="1373163" y="405744"/>
              <a:ext cx="389607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434341" name="" hidden="0"/>
            <p:cNvCxnSpPr>
              <a:cxnSpLocks/>
              <a:stCxn id="888419232" idx="2"/>
            </p:cNvCxnSpPr>
            <p:nvPr isPhoto="0" userDrawn="0"/>
          </p:nvCxnSpPr>
          <p:spPr bwMode="auto">
            <a:xfrm rot="10799989" flipH="0" flipV="0">
              <a:off x="1373163" y="405743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078783" name="" hidden="0"/>
            <p:cNvCxnSpPr>
              <a:cxnSpLocks/>
              <a:stCxn id="1524484052" idx="2"/>
            </p:cNvCxnSpPr>
            <p:nvPr isPhoto="0" userDrawn="0"/>
          </p:nvCxnSpPr>
          <p:spPr bwMode="auto">
            <a:xfrm rot="10799989" flipH="0" flipV="0">
              <a:off x="1373162" y="405743"/>
              <a:ext cx="389608" cy="119049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684059" name="" hidden="0"/>
            <p:cNvCxnSpPr>
              <a:cxnSpLocks/>
              <a:stCxn id="793193054" idx="2"/>
            </p:cNvCxnSpPr>
            <p:nvPr isPhoto="0" userDrawn="0"/>
          </p:nvCxnSpPr>
          <p:spPr bwMode="auto">
            <a:xfrm rot="10799989" flipH="0" flipV="0">
              <a:off x="1373162" y="405743"/>
              <a:ext cx="389608" cy="17857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61747" name="" hidden="0"/>
            <p:cNvCxnSpPr>
              <a:cxnSpLocks/>
              <a:endCxn id="233049035" idx="6"/>
            </p:cNvCxnSpPr>
            <p:nvPr isPhoto="0" userDrawn="0"/>
          </p:nvCxnSpPr>
          <p:spPr bwMode="auto">
            <a:xfrm rot="16199969" flipH="0" flipV="1">
              <a:off x="972717" y="1401439"/>
              <a:ext cx="1190498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06449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257675" y="1116481"/>
              <a:ext cx="620582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102301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567965" y="806190"/>
              <a:ext cx="0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162898" name="" hidden="0"/>
            <p:cNvCxnSpPr>
              <a:cxnSpLocks/>
              <a:stCxn id="79586847" idx="0"/>
            </p:cNvCxnSpPr>
            <p:nvPr isPhoto="0" userDrawn="0"/>
          </p:nvCxnSpPr>
          <p:spPr bwMode="auto">
            <a:xfrm rot="16199969" flipH="1" flipV="1">
              <a:off x="1270341" y="508564"/>
              <a:ext cx="595249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79885" name="" hidden="0"/>
            <p:cNvCxnSpPr>
              <a:cxnSpLocks/>
              <a:endCxn id="1034775804" idx="6"/>
            </p:cNvCxnSpPr>
            <p:nvPr isPhoto="0" userDrawn="0"/>
          </p:nvCxnSpPr>
          <p:spPr bwMode="auto">
            <a:xfrm rot="5399977" flipH="0" flipV="0">
              <a:off x="972716" y="806190"/>
              <a:ext cx="1190499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228153" name="" hidden="0"/>
            <p:cNvCxnSpPr>
              <a:cxnSpLocks/>
              <a:stCxn id="699102301" idx="0"/>
            </p:cNvCxnSpPr>
            <p:nvPr isPhoto="0" userDrawn="0"/>
          </p:nvCxnSpPr>
          <p:spPr bwMode="auto">
            <a:xfrm rot="0" flipH="1" flipV="0">
              <a:off x="1373162" y="1000993"/>
              <a:ext cx="389606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63153" name="" hidden="0"/>
            <p:cNvCxnSpPr>
              <a:cxnSpLocks/>
              <a:stCxn id="1414078783" idx="0"/>
            </p:cNvCxnSpPr>
            <p:nvPr isPhoto="0" userDrawn="0"/>
          </p:nvCxnSpPr>
          <p:spPr bwMode="auto">
            <a:xfrm rot="16199969" flipH="0" flipV="1">
              <a:off x="1567966" y="1401437"/>
              <a:ext cx="0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73855" name="" hidden="0"/>
            <p:cNvCxnSpPr>
              <a:cxnSpLocks/>
              <a:stCxn id="833361747" idx="0"/>
            </p:cNvCxnSpPr>
            <p:nvPr isPhoto="0" userDrawn="0"/>
          </p:nvCxnSpPr>
          <p:spPr bwMode="auto">
            <a:xfrm rot="0" flipH="1" flipV="1">
              <a:off x="1373161" y="1596242"/>
              <a:ext cx="389608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164344" name="" hidden="0"/>
            <p:cNvCxnSpPr>
              <a:cxnSpLocks/>
              <a:endCxn id="1575707693" idx="6"/>
            </p:cNvCxnSpPr>
            <p:nvPr isPhoto="0" userDrawn="0"/>
          </p:nvCxnSpPr>
          <p:spPr bwMode="auto">
            <a:xfrm rot="10799989" flipH="0" flipV="1">
              <a:off x="1373163" y="2191492"/>
              <a:ext cx="389606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520628" name="" hidden="0"/>
            <p:cNvCxnSpPr>
              <a:cxnSpLocks/>
              <a:stCxn id="173463153" idx="0"/>
            </p:cNvCxnSpPr>
            <p:nvPr isPhoto="0" userDrawn="0"/>
          </p:nvCxnSpPr>
          <p:spPr bwMode="auto">
            <a:xfrm rot="0" flipH="1" flipV="0">
              <a:off x="1373163" y="1596242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507406" name="" hidden="0"/>
            <p:cNvCxnSpPr>
              <a:cxnSpLocks/>
              <a:stCxn id="1381228153" idx="0"/>
            </p:cNvCxnSpPr>
            <p:nvPr isPhoto="0" userDrawn="0"/>
          </p:nvCxnSpPr>
          <p:spPr bwMode="auto">
            <a:xfrm rot="5399977" flipH="0" flipV="0">
              <a:off x="972717" y="1401440"/>
              <a:ext cx="1190498" cy="3896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704122" name="" hidden="0"/>
            <p:cNvCxnSpPr>
              <a:cxnSpLocks/>
              <a:stCxn id="119079885" idx="0"/>
            </p:cNvCxnSpPr>
            <p:nvPr isPhoto="0" userDrawn="0"/>
          </p:nvCxnSpPr>
          <p:spPr bwMode="auto">
            <a:xfrm rot="10799989" flipH="0" flipV="1">
              <a:off x="1373163" y="405743"/>
              <a:ext cx="389606" cy="178574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449565" name="" hidden="0"/>
            <p:cNvCxnSpPr>
              <a:cxnSpLocks/>
            </p:cNvCxnSpPr>
            <p:nvPr isPhoto="0" userDrawn="0"/>
          </p:nvCxnSpPr>
          <p:spPr bwMode="auto">
            <a:xfrm rot="10799989" flipH="0" flipV="0">
              <a:off x="2060395" y="405743"/>
              <a:ext cx="389607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147193" name="" hidden="0"/>
            <p:cNvCxnSpPr>
              <a:cxnSpLocks/>
            </p:cNvCxnSpPr>
            <p:nvPr isPhoto="0" userDrawn="0"/>
          </p:nvCxnSpPr>
          <p:spPr bwMode="auto">
            <a:xfrm rot="10799989" flipH="0" flipV="0">
              <a:off x="2060395" y="405743"/>
              <a:ext cx="389607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891881" name="" hidden="0"/>
            <p:cNvCxnSpPr>
              <a:cxnSpLocks/>
            </p:cNvCxnSpPr>
            <p:nvPr isPhoto="0" userDrawn="0"/>
          </p:nvCxnSpPr>
          <p:spPr bwMode="auto">
            <a:xfrm rot="10799989" flipH="0" flipV="0">
              <a:off x="2060395" y="405743"/>
              <a:ext cx="389608" cy="119049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43323" name="" hidden="0"/>
            <p:cNvCxnSpPr>
              <a:cxnSpLocks/>
            </p:cNvCxnSpPr>
            <p:nvPr isPhoto="0" userDrawn="0"/>
          </p:nvCxnSpPr>
          <p:spPr bwMode="auto">
            <a:xfrm rot="10799989" flipH="0" flipV="0">
              <a:off x="2060395" y="405743"/>
              <a:ext cx="389608" cy="17857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73583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659950" y="1401437"/>
              <a:ext cx="1190498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255603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944907" y="1116480"/>
              <a:ext cx="620582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4761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2255198" y="806189"/>
              <a:ext cx="0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506252" name="" hidden="0"/>
            <p:cNvCxnSpPr>
              <a:cxnSpLocks/>
            </p:cNvCxnSpPr>
            <p:nvPr isPhoto="0" userDrawn="0"/>
          </p:nvCxnSpPr>
          <p:spPr bwMode="auto">
            <a:xfrm rot="16199969" flipH="1" flipV="1">
              <a:off x="1957573" y="508563"/>
              <a:ext cx="595249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30544" name="" hidden="0"/>
            <p:cNvCxnSpPr>
              <a:cxnSpLocks/>
            </p:cNvCxnSpPr>
            <p:nvPr isPhoto="0" userDrawn="0"/>
          </p:nvCxnSpPr>
          <p:spPr bwMode="auto">
            <a:xfrm rot="5399977" flipH="0" flipV="0">
              <a:off x="1659948" y="806189"/>
              <a:ext cx="1190499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186802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060394" y="1000992"/>
              <a:ext cx="389605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848724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2255198" y="1401437"/>
              <a:ext cx="0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88354" name="" hidden="0"/>
            <p:cNvCxnSpPr>
              <a:cxnSpLocks/>
            </p:cNvCxnSpPr>
            <p:nvPr isPhoto="0" userDrawn="0"/>
          </p:nvCxnSpPr>
          <p:spPr bwMode="auto">
            <a:xfrm rot="0" flipH="1" flipV="1">
              <a:off x="2060394" y="1596241"/>
              <a:ext cx="389608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478225" name="" hidden="0"/>
            <p:cNvCxnSpPr>
              <a:cxnSpLocks/>
            </p:cNvCxnSpPr>
            <p:nvPr isPhoto="0" userDrawn="0"/>
          </p:nvCxnSpPr>
          <p:spPr bwMode="auto">
            <a:xfrm rot="10799989" flipH="0" flipV="1">
              <a:off x="2060395" y="2191492"/>
              <a:ext cx="389605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220353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060395" y="1596241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052124" name="" hidden="0"/>
            <p:cNvCxnSpPr>
              <a:cxnSpLocks/>
            </p:cNvCxnSpPr>
            <p:nvPr isPhoto="0" userDrawn="0"/>
          </p:nvCxnSpPr>
          <p:spPr bwMode="auto">
            <a:xfrm rot="5399977" flipH="0" flipV="0">
              <a:off x="1659949" y="1401437"/>
              <a:ext cx="1190498" cy="38960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054317" name="" hidden="0"/>
            <p:cNvCxnSpPr>
              <a:cxnSpLocks/>
            </p:cNvCxnSpPr>
            <p:nvPr isPhoto="0" userDrawn="0"/>
          </p:nvCxnSpPr>
          <p:spPr bwMode="auto">
            <a:xfrm rot="10799989" flipH="0" flipV="1">
              <a:off x="2060395" y="405741"/>
              <a:ext cx="389606" cy="178574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504506" name="" hidden="0"/>
            <p:cNvCxnSpPr>
              <a:cxnSpLocks/>
              <a:stCxn id="258675487" idx="2"/>
              <a:endCxn id="114464655" idx="6"/>
            </p:cNvCxnSpPr>
            <p:nvPr isPhoto="0" userDrawn="0"/>
          </p:nvCxnSpPr>
          <p:spPr bwMode="auto">
            <a:xfrm rot="10799989" flipH="0" flipV="0">
              <a:off x="2757467" y="405744"/>
              <a:ext cx="392923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068390" name="" hidden="0"/>
            <p:cNvCxnSpPr>
              <a:cxnSpLocks/>
              <a:stCxn id="779301048" idx="2"/>
            </p:cNvCxnSpPr>
            <p:nvPr isPhoto="0" userDrawn="0"/>
          </p:nvCxnSpPr>
          <p:spPr bwMode="auto">
            <a:xfrm rot="10799989" flipH="0" flipV="0">
              <a:off x="2757466" y="405743"/>
              <a:ext cx="392924" cy="119049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879701" name="" hidden="0"/>
            <p:cNvCxnSpPr>
              <a:cxnSpLocks/>
              <a:endCxn id="1187361670" idx="6"/>
            </p:cNvCxnSpPr>
            <p:nvPr isPhoto="0" userDrawn="0"/>
          </p:nvCxnSpPr>
          <p:spPr bwMode="auto">
            <a:xfrm rot="16199969" flipH="0" flipV="1">
              <a:off x="2656304" y="1102156"/>
              <a:ext cx="595248" cy="3929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196150" name="" hidden="0"/>
            <p:cNvCxnSpPr>
              <a:cxnSpLocks/>
              <a:endCxn id="433985241" idx="6"/>
            </p:cNvCxnSpPr>
            <p:nvPr isPhoto="0" userDrawn="0"/>
          </p:nvCxnSpPr>
          <p:spPr bwMode="auto">
            <a:xfrm rot="10799989" flipH="0" flipV="1">
              <a:off x="2757467" y="1596242"/>
              <a:ext cx="39292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34841" name="" hidden="0"/>
            <p:cNvCxnSpPr>
              <a:cxnSpLocks/>
              <a:endCxn id="1909667219" idx="6"/>
            </p:cNvCxnSpPr>
            <p:nvPr isPhoto="0" userDrawn="0"/>
          </p:nvCxnSpPr>
          <p:spPr bwMode="auto">
            <a:xfrm rot="5399977" flipH="0" flipV="0">
              <a:off x="2656303" y="1697406"/>
              <a:ext cx="595250" cy="392922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730920" name="" hidden="0"/>
            <p:cNvCxnSpPr>
              <a:cxnSpLocks/>
              <a:endCxn id="1371879701" idx="1"/>
            </p:cNvCxnSpPr>
            <p:nvPr isPhoto="0" userDrawn="0"/>
          </p:nvCxnSpPr>
          <p:spPr bwMode="auto">
            <a:xfrm rot="10799989" flipH="0" flipV="1">
              <a:off x="2757467" y="1000993"/>
              <a:ext cx="39292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625505" name="" hidden="0"/>
            <p:cNvCxnSpPr>
              <a:cxnSpLocks/>
              <a:stCxn id="357730920" idx="0"/>
            </p:cNvCxnSpPr>
            <p:nvPr isPhoto="0" userDrawn="0"/>
          </p:nvCxnSpPr>
          <p:spPr bwMode="auto">
            <a:xfrm rot="5399977" flipH="0" flipV="0">
              <a:off x="2656304" y="1102155"/>
              <a:ext cx="595247" cy="3929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983800" name="" hidden="0"/>
            <p:cNvSpPr txBox="1"/>
            <p:nvPr isPhoto="0" userDrawn="0"/>
          </p:nvSpPr>
          <p:spPr bwMode="auto">
            <a:xfrm flipH="0" flipV="0">
              <a:off x="0" y="0"/>
              <a:ext cx="1152645" cy="3353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Entrada</a:t>
              </a:r>
              <a:endParaRPr sz="2200"/>
            </a:p>
          </p:txBody>
        </p:sp>
        <p:sp>
          <p:nvSpPr>
            <p:cNvPr id="114171898" name="" hidden="0"/>
            <p:cNvSpPr txBox="1"/>
            <p:nvPr isPhoto="0" userDrawn="0"/>
          </p:nvSpPr>
          <p:spPr bwMode="auto">
            <a:xfrm flipH="0" flipV="0">
              <a:off x="3242913" y="2004989"/>
              <a:ext cx="1153294" cy="3353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Saída</a:t>
              </a:r>
              <a:endParaRPr sz="2200"/>
            </a:p>
          </p:txBody>
        </p:sp>
      </p:grpSp>
      <p:sp>
        <p:nvSpPr>
          <p:cNvPr id="507059111" name="" hidden="0"/>
          <p:cNvSpPr/>
          <p:nvPr isPhoto="0" userDrawn="0"/>
        </p:nvSpPr>
        <p:spPr bwMode="auto">
          <a:xfrm flipH="0" flipV="0">
            <a:off x="-105770" y="-1376330"/>
            <a:ext cx="654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77571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9096" y="170244"/>
            <a:ext cx="4379782" cy="3293856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  <a:stCxn id="734964244" idx="0"/>
            <a:endCxn id="1241251083" idx="2"/>
          </p:cNvCxnSpPr>
          <p:nvPr isPhoto="0" userDrawn="0"/>
        </p:nvCxnSpPr>
        <p:spPr bwMode="auto">
          <a:xfrm rot="10799989" flipH="1" flipV="1">
            <a:off x="1801977" y="2944555"/>
            <a:ext cx="2569255" cy="2595255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612960" name="" hidden="0"/>
          <p:cNvCxnSpPr>
            <a:cxnSpLocks/>
            <a:endCxn id="925203878" idx="2"/>
          </p:cNvCxnSpPr>
          <p:nvPr isPhoto="0" userDrawn="0"/>
        </p:nvCxnSpPr>
        <p:spPr bwMode="auto">
          <a:xfrm rot="0" flipH="0" flipV="0">
            <a:off x="1801977" y="2944555"/>
            <a:ext cx="2569255" cy="1404756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964244" name="" hidden="0"/>
          <p:cNvCxnSpPr>
            <a:cxnSpLocks/>
            <a:stCxn id="1899612960" idx="0"/>
            <a:endCxn id="1818030099" idx="2"/>
          </p:cNvCxnSpPr>
          <p:nvPr isPhoto="0" userDrawn="0"/>
        </p:nvCxnSpPr>
        <p:spPr bwMode="auto">
          <a:xfrm rot="5399977" flipH="0" flipV="1">
            <a:off x="2086602" y="2659930"/>
            <a:ext cx="2000004" cy="2569255"/>
          </a:xfrm>
          <a:prstGeom prst="line">
            <a:avLst/>
          </a:prstGeom>
          <a:ln w="19049" cap="flat" cmpd="sng" algn="ctr">
            <a:solidFill>
              <a:schemeClr val="accent6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708802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82131" y="170244"/>
            <a:ext cx="4391808" cy="3293856"/>
          </a:xfrm>
          <a:prstGeom prst="rect">
            <a:avLst/>
          </a:prstGeom>
        </p:spPr>
      </p:pic>
      <p:cxnSp>
        <p:nvCxnSpPr>
          <p:cNvPr id="1012968892" name="" hidden="0"/>
          <p:cNvCxnSpPr>
            <a:cxnSpLocks/>
            <a:stCxn id="258675487" idx="6"/>
          </p:cNvCxnSpPr>
          <p:nvPr isPhoto="0" userDrawn="0"/>
        </p:nvCxnSpPr>
        <p:spPr bwMode="auto">
          <a:xfrm rot="0" flipH="0" flipV="1">
            <a:off x="7430944" y="2970532"/>
            <a:ext cx="1151100" cy="1676402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925690" name="" hidden="0"/>
          <p:cNvSpPr txBox="1"/>
          <p:nvPr isPhoto="0" userDrawn="0"/>
        </p:nvSpPr>
        <p:spPr bwMode="auto">
          <a:xfrm flipH="0" flipV="0">
            <a:off x="209324" y="3560382"/>
            <a:ext cx="1982455" cy="64011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Imagem Original com Regiões de Interesse Demarcadas</a:t>
            </a:r>
            <a:endParaRPr sz="1800"/>
          </a:p>
        </p:txBody>
      </p:sp>
      <p:sp>
        <p:nvSpPr>
          <p:cNvPr id="876488888" name="" hidden="0"/>
          <p:cNvSpPr txBox="1"/>
          <p:nvPr isPhoto="0" userDrawn="0"/>
        </p:nvSpPr>
        <p:spPr bwMode="auto">
          <a:xfrm flipH="0" flipV="0">
            <a:off x="5135321" y="3173483"/>
            <a:ext cx="1986018" cy="64011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Rede Neural recebendo informações dos canais de cor da imagem</a:t>
            </a:r>
            <a:endParaRPr sz="1800"/>
          </a:p>
        </p:txBody>
      </p:sp>
      <p:sp>
        <p:nvSpPr>
          <p:cNvPr id="1777625108" name="" hidden="0"/>
          <p:cNvSpPr txBox="1"/>
          <p:nvPr isPhoto="0" userDrawn="0"/>
        </p:nvSpPr>
        <p:spPr bwMode="auto">
          <a:xfrm flipH="0" flipV="0">
            <a:off x="9687886" y="3661200"/>
            <a:ext cx="1989185" cy="82299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Imagem Binarizada resultante da aplicação do modelo de inteligência artificial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6001945" name="" hidden="0"/>
          <p:cNvGrpSpPr/>
          <p:nvPr isPhoto="0" userDrawn="0"/>
        </p:nvGrpSpPr>
        <p:grpSpPr bwMode="auto">
          <a:xfrm flipH="0" flipV="0">
            <a:off x="2038341" y="1128818"/>
            <a:ext cx="4990031" cy="3397740"/>
            <a:chOff x="0" y="0"/>
            <a:chExt cx="4990031" cy="3397740"/>
          </a:xfrm>
        </p:grpSpPr>
        <p:sp>
          <p:nvSpPr>
            <p:cNvPr id="1179981091" name="" hidden="0"/>
            <p:cNvSpPr/>
            <p:nvPr isPhoto="0" userDrawn="0"/>
          </p:nvSpPr>
          <p:spPr bwMode="auto">
            <a:xfrm rot="0" flipH="0" flipV="0">
              <a:off x="2241592" y="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65463637" name="" hidden="0"/>
            <p:cNvSpPr/>
            <p:nvPr isPhoto="0" userDrawn="0"/>
          </p:nvSpPr>
          <p:spPr bwMode="auto">
            <a:xfrm rot="0" flipH="0" flipV="0">
              <a:off x="2241592" y="970783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95764774" name="" hidden="0"/>
            <p:cNvSpPr/>
            <p:nvPr isPhoto="0" userDrawn="0"/>
          </p:nvSpPr>
          <p:spPr bwMode="auto">
            <a:xfrm rot="0" flipH="0" flipV="0">
              <a:off x="2241592" y="1941566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1584931" name="" hidden="0"/>
            <p:cNvSpPr/>
            <p:nvPr isPhoto="0" userDrawn="0"/>
          </p:nvSpPr>
          <p:spPr bwMode="auto">
            <a:xfrm rot="0" flipH="0" flipV="0">
              <a:off x="2241592" y="291235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6501491" name="" hidden="0"/>
            <p:cNvSpPr/>
            <p:nvPr isPhoto="0" userDrawn="0"/>
          </p:nvSpPr>
          <p:spPr bwMode="auto">
            <a:xfrm rot="0" flipH="0" flipV="0">
              <a:off x="3378435" y="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079494" name="" hidden="0"/>
            <p:cNvSpPr/>
            <p:nvPr isPhoto="0" userDrawn="0"/>
          </p:nvSpPr>
          <p:spPr bwMode="auto">
            <a:xfrm rot="0" flipH="0" flipV="0">
              <a:off x="3378435" y="970783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9281197" name="" hidden="0"/>
            <p:cNvSpPr/>
            <p:nvPr isPhoto="0" userDrawn="0"/>
          </p:nvSpPr>
          <p:spPr bwMode="auto">
            <a:xfrm rot="0" flipH="0" flipV="0">
              <a:off x="3378435" y="1941566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4485442" name="" hidden="0"/>
            <p:cNvSpPr/>
            <p:nvPr isPhoto="0" userDrawn="0"/>
          </p:nvSpPr>
          <p:spPr bwMode="auto">
            <a:xfrm rot="0" flipH="0" flipV="0">
              <a:off x="3378435" y="291235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51884054" name="" hidden="0"/>
            <p:cNvSpPr/>
            <p:nvPr isPhoto="0" userDrawn="0"/>
          </p:nvSpPr>
          <p:spPr bwMode="auto">
            <a:xfrm rot="0" flipH="0" flipV="0">
              <a:off x="4504641" y="970783"/>
              <a:ext cx="485389" cy="485389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74283913" name="" hidden="0"/>
            <p:cNvSpPr/>
            <p:nvPr isPhoto="0" userDrawn="0"/>
          </p:nvSpPr>
          <p:spPr bwMode="auto">
            <a:xfrm rot="0" flipH="0" flipV="0">
              <a:off x="4504641" y="1941566"/>
              <a:ext cx="485389" cy="48538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84214567" name="" hidden="0"/>
            <p:cNvSpPr/>
            <p:nvPr isPhoto="0" userDrawn="0"/>
          </p:nvSpPr>
          <p:spPr bwMode="auto">
            <a:xfrm rot="0" flipH="0" flipV="0">
              <a:off x="1120797" y="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97022966" name="" hidden="0"/>
            <p:cNvSpPr/>
            <p:nvPr isPhoto="0" userDrawn="0"/>
          </p:nvSpPr>
          <p:spPr bwMode="auto">
            <a:xfrm rot="0" flipH="0" flipV="0">
              <a:off x="1120797" y="970783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94294002" name="" hidden="0"/>
            <p:cNvSpPr/>
            <p:nvPr isPhoto="0" userDrawn="0"/>
          </p:nvSpPr>
          <p:spPr bwMode="auto">
            <a:xfrm rot="0" flipH="0" flipV="0">
              <a:off x="1120797" y="1941566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3683293" name="" hidden="0"/>
            <p:cNvSpPr/>
            <p:nvPr isPhoto="0" userDrawn="0"/>
          </p:nvSpPr>
          <p:spPr bwMode="auto">
            <a:xfrm rot="0" flipH="0" flipV="0">
              <a:off x="1120797" y="2912350"/>
              <a:ext cx="485389" cy="4853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58149746" name="" hidden="0"/>
            <p:cNvSpPr/>
            <p:nvPr isPhoto="0" userDrawn="0"/>
          </p:nvSpPr>
          <p:spPr bwMode="auto">
            <a:xfrm rot="0" flipH="0" flipV="0">
              <a:off x="0" y="485391"/>
              <a:ext cx="485389" cy="4853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69101985" name="" hidden="0"/>
            <p:cNvSpPr/>
            <p:nvPr isPhoto="0" userDrawn="0"/>
          </p:nvSpPr>
          <p:spPr bwMode="auto">
            <a:xfrm rot="0" flipH="0" flipV="0">
              <a:off x="0" y="2426958"/>
              <a:ext cx="485389" cy="485389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8715098" name="" hidden="0"/>
            <p:cNvSpPr/>
            <p:nvPr isPhoto="0" userDrawn="0"/>
          </p:nvSpPr>
          <p:spPr bwMode="auto">
            <a:xfrm rot="0" flipH="0" flipV="0">
              <a:off x="0" y="1456175"/>
              <a:ext cx="485389" cy="485389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1462628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485391" y="242696"/>
              <a:ext cx="635403" cy="48539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04894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85391" y="728086"/>
              <a:ext cx="635403" cy="48538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227196" name="" hidden="0"/>
            <p:cNvCxnSpPr>
              <a:cxnSpLocks/>
            </p:cNvCxnSpPr>
            <p:nvPr isPhoto="0" userDrawn="0"/>
          </p:nvCxnSpPr>
          <p:spPr bwMode="auto">
            <a:xfrm rot="5399943" flipH="0" flipV="1">
              <a:off x="75007" y="1138472"/>
              <a:ext cx="1456173" cy="63540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466209" name="" hidden="0"/>
            <p:cNvCxnSpPr>
              <a:cxnSpLocks/>
            </p:cNvCxnSpPr>
            <p:nvPr isPhoto="0" userDrawn="0"/>
          </p:nvCxnSpPr>
          <p:spPr bwMode="auto">
            <a:xfrm rot="5399943" flipH="0" flipV="1">
              <a:off x="-410385" y="1623862"/>
              <a:ext cx="2426956" cy="63540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417480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85391" y="1698872"/>
              <a:ext cx="635403" cy="145617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998392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85391" y="1698872"/>
              <a:ext cx="635405" cy="48538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610425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485391" y="1213480"/>
              <a:ext cx="635405" cy="48538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13541" name="" hidden="0"/>
            <p:cNvCxnSpPr>
              <a:cxnSpLocks/>
            </p:cNvCxnSpPr>
            <p:nvPr isPhoto="0" userDrawn="0"/>
          </p:nvCxnSpPr>
          <p:spPr bwMode="auto">
            <a:xfrm rot="16199934" flipH="0" flipV="0">
              <a:off x="75005" y="653079"/>
              <a:ext cx="1456173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553649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485391" y="242694"/>
              <a:ext cx="635403" cy="242695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589571" name="" hidden="0"/>
            <p:cNvCxnSpPr>
              <a:cxnSpLocks/>
            </p:cNvCxnSpPr>
            <p:nvPr isPhoto="0" userDrawn="0"/>
          </p:nvCxnSpPr>
          <p:spPr bwMode="auto">
            <a:xfrm rot="16199934" flipH="0" flipV="0">
              <a:off x="75007" y="1623862"/>
              <a:ext cx="1456173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33878" name="" hidden="0"/>
            <p:cNvCxnSpPr>
              <a:cxnSpLocks/>
            </p:cNvCxnSpPr>
            <p:nvPr isPhoto="0" userDrawn="0"/>
          </p:nvCxnSpPr>
          <p:spPr bwMode="auto">
            <a:xfrm rot="16199934" flipH="0" flipV="0">
              <a:off x="546894" y="2095750"/>
              <a:ext cx="512397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80465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85389" y="2669652"/>
              <a:ext cx="635405" cy="48539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793478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1606188" y="242696"/>
              <a:ext cx="63540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68073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1606188" y="242694"/>
              <a:ext cx="635403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216279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1606187" y="242694"/>
              <a:ext cx="635405" cy="194156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2842646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1606187" y="242694"/>
              <a:ext cx="635405" cy="29123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83900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953107" y="1866559"/>
              <a:ext cx="1941563" cy="63540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554083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1417841" y="1401825"/>
              <a:ext cx="1012096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041454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1923888" y="895777"/>
              <a:ext cx="0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830229" name="" hidden="0"/>
            <p:cNvCxnSpPr>
              <a:cxnSpLocks/>
            </p:cNvCxnSpPr>
            <p:nvPr isPhoto="0" userDrawn="0"/>
          </p:nvCxnSpPr>
          <p:spPr bwMode="auto">
            <a:xfrm rot="16199934" flipH="1" flipV="1">
              <a:off x="1438498" y="410384"/>
              <a:ext cx="970781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602203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953106" y="895777"/>
              <a:ext cx="1941565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821302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606187" y="1213478"/>
              <a:ext cx="635401" cy="97077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8089258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1923889" y="1866556"/>
              <a:ext cx="0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832662" name="" hidden="0"/>
            <p:cNvCxnSpPr>
              <a:cxnSpLocks/>
            </p:cNvCxnSpPr>
            <p:nvPr isPhoto="0" userDrawn="0"/>
          </p:nvCxnSpPr>
          <p:spPr bwMode="auto">
            <a:xfrm rot="0" flipH="1" flipV="1">
              <a:off x="1606185" y="2184260"/>
              <a:ext cx="635405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43573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1606188" y="3155043"/>
              <a:ext cx="635401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013960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606188" y="2184260"/>
              <a:ext cx="635403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802661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953107" y="1866561"/>
              <a:ext cx="1941563" cy="63540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347417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1606188" y="242694"/>
              <a:ext cx="635401" cy="291234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566447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2726984" y="242694"/>
              <a:ext cx="63540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309535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2726984" y="242694"/>
              <a:ext cx="635403" cy="97077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312671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2726984" y="242694"/>
              <a:ext cx="635405" cy="194156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282847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2726984" y="242694"/>
              <a:ext cx="635405" cy="291234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734681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2073904" y="1866556"/>
              <a:ext cx="1941563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641136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2538636" y="1401824"/>
              <a:ext cx="1012096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342184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3044685" y="895775"/>
              <a:ext cx="0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260091" name="" hidden="0"/>
            <p:cNvCxnSpPr>
              <a:cxnSpLocks/>
            </p:cNvCxnSpPr>
            <p:nvPr isPhoto="0" userDrawn="0"/>
          </p:nvCxnSpPr>
          <p:spPr bwMode="auto">
            <a:xfrm rot="16199934" flipH="1" flipV="1">
              <a:off x="2559293" y="410382"/>
              <a:ext cx="970781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656862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2073901" y="895775"/>
              <a:ext cx="1941565" cy="63540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66915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726982" y="1213476"/>
              <a:ext cx="635400" cy="97077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057744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3044685" y="1866556"/>
              <a:ext cx="0" cy="6354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773004" name="" hidden="0"/>
            <p:cNvCxnSpPr>
              <a:cxnSpLocks/>
            </p:cNvCxnSpPr>
            <p:nvPr isPhoto="0" userDrawn="0"/>
          </p:nvCxnSpPr>
          <p:spPr bwMode="auto">
            <a:xfrm rot="0" flipH="1" flipV="1">
              <a:off x="2726982" y="2184258"/>
              <a:ext cx="635405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837595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2726984" y="3155043"/>
              <a:ext cx="635400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652141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726984" y="2184258"/>
              <a:ext cx="635403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6037976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2073903" y="1866556"/>
              <a:ext cx="1941563" cy="63539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647365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2726984" y="242691"/>
              <a:ext cx="635401" cy="291234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928963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3863827" y="242696"/>
              <a:ext cx="640811" cy="97078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756180" name="" hidden="0"/>
            <p:cNvCxnSpPr>
              <a:cxnSpLocks/>
            </p:cNvCxnSpPr>
            <p:nvPr isPhoto="0" userDrawn="0"/>
          </p:nvCxnSpPr>
          <p:spPr bwMode="auto">
            <a:xfrm rot="10799956" flipH="0" flipV="0">
              <a:off x="3863826" y="242694"/>
              <a:ext cx="640813" cy="194156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767942" name="" hidden="0"/>
            <p:cNvCxnSpPr>
              <a:cxnSpLocks/>
            </p:cNvCxnSpPr>
            <p:nvPr isPhoto="0" userDrawn="0"/>
          </p:nvCxnSpPr>
          <p:spPr bwMode="auto">
            <a:xfrm rot="16199934" flipH="0" flipV="1">
              <a:off x="3698842" y="1378463"/>
              <a:ext cx="970779" cy="64081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998350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3863827" y="2184260"/>
              <a:ext cx="640811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9575115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3698840" y="2349246"/>
              <a:ext cx="970783" cy="64081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468440" name="" hidden="0"/>
            <p:cNvCxnSpPr>
              <a:cxnSpLocks/>
            </p:cNvCxnSpPr>
            <p:nvPr isPhoto="0" userDrawn="0"/>
          </p:nvCxnSpPr>
          <p:spPr bwMode="auto">
            <a:xfrm rot="10799956" flipH="0" flipV="1">
              <a:off x="3863827" y="1213478"/>
              <a:ext cx="640811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3552193" name="" hidden="0"/>
            <p:cNvCxnSpPr>
              <a:cxnSpLocks/>
            </p:cNvCxnSpPr>
            <p:nvPr isPhoto="0" userDrawn="0"/>
          </p:nvCxnSpPr>
          <p:spPr bwMode="auto">
            <a:xfrm rot="5399943" flipH="0" flipV="0">
              <a:off x="3698842" y="1378461"/>
              <a:ext cx="970778" cy="640811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859525" name="" hidden="0"/>
          <p:cNvSpPr txBox="1"/>
          <p:nvPr isPhoto="0" userDrawn="0"/>
        </p:nvSpPr>
        <p:spPr bwMode="auto">
          <a:xfrm flipH="0" flipV="0">
            <a:off x="638807" y="1677798"/>
            <a:ext cx="125914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Input_Type1</a:t>
            </a:r>
            <a:endParaRPr sz="1400"/>
          </a:p>
        </p:txBody>
      </p:sp>
      <p:sp>
        <p:nvSpPr>
          <p:cNvPr id="1343310432" name="" hidden="0"/>
          <p:cNvSpPr txBox="1"/>
          <p:nvPr isPhoto="0" userDrawn="0"/>
        </p:nvSpPr>
        <p:spPr bwMode="auto">
          <a:xfrm flipH="0" flipV="0">
            <a:off x="638806" y="2695926"/>
            <a:ext cx="125924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Input_Type2</a:t>
            </a:r>
            <a:endParaRPr sz="1400"/>
          </a:p>
        </p:txBody>
      </p:sp>
      <p:sp>
        <p:nvSpPr>
          <p:cNvPr id="1434457388" name="" hidden="0"/>
          <p:cNvSpPr txBox="1"/>
          <p:nvPr isPhoto="0" userDrawn="0"/>
        </p:nvSpPr>
        <p:spPr bwMode="auto">
          <a:xfrm flipH="0" flipV="0">
            <a:off x="638807" y="3646050"/>
            <a:ext cx="125924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Input_Type3</a:t>
            </a:r>
            <a:endParaRPr sz="1400"/>
          </a:p>
        </p:txBody>
      </p:sp>
      <p:sp>
        <p:nvSpPr>
          <p:cNvPr id="1905085269" name="" hidden="0"/>
          <p:cNvSpPr txBox="1"/>
          <p:nvPr isPhoto="0" userDrawn="0"/>
        </p:nvSpPr>
        <p:spPr bwMode="auto">
          <a:xfrm flipH="0" flipV="0">
            <a:off x="7236398" y="2189872"/>
            <a:ext cx="131959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1400"/>
              <a:t>Output</a:t>
            </a:r>
            <a:r>
              <a:rPr sz="1400"/>
              <a:t>_Type1</a:t>
            </a:r>
            <a:endParaRPr sz="1400"/>
          </a:p>
        </p:txBody>
      </p:sp>
      <p:sp>
        <p:nvSpPr>
          <p:cNvPr id="559107117" name="" hidden="0"/>
          <p:cNvSpPr txBox="1"/>
          <p:nvPr isPhoto="0" userDrawn="0"/>
        </p:nvSpPr>
        <p:spPr bwMode="auto">
          <a:xfrm flipH="0" flipV="0">
            <a:off x="7227660" y="3160664"/>
            <a:ext cx="133706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1400"/>
              <a:t>Output</a:t>
            </a:r>
            <a:r>
              <a:rPr sz="1400"/>
              <a:t>_Type2</a:t>
            </a:r>
            <a:endParaRPr sz="1400"/>
          </a:p>
        </p:txBody>
      </p:sp>
      <p:sp>
        <p:nvSpPr>
          <p:cNvPr id="161952539" name="" hidden="0"/>
          <p:cNvSpPr txBox="1"/>
          <p:nvPr isPhoto="0" userDrawn="0"/>
        </p:nvSpPr>
        <p:spPr bwMode="auto">
          <a:xfrm flipH="0" flipV="0">
            <a:off x="2965416" y="699082"/>
            <a:ext cx="87283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Layer1</a:t>
            </a:r>
            <a:endParaRPr sz="1400"/>
          </a:p>
        </p:txBody>
      </p:sp>
      <p:sp>
        <p:nvSpPr>
          <p:cNvPr id="2031248564" name="" hidden="0"/>
          <p:cNvSpPr txBox="1"/>
          <p:nvPr isPhoto="0" userDrawn="0"/>
        </p:nvSpPr>
        <p:spPr bwMode="auto">
          <a:xfrm flipH="0" flipV="0">
            <a:off x="5223037" y="699081"/>
            <a:ext cx="87294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Layer3</a:t>
            </a:r>
            <a:endParaRPr sz="1400"/>
          </a:p>
        </p:txBody>
      </p:sp>
      <p:sp>
        <p:nvSpPr>
          <p:cNvPr id="422165988" name="" hidden="0"/>
          <p:cNvSpPr txBox="1"/>
          <p:nvPr isPhoto="0" userDrawn="0"/>
        </p:nvSpPr>
        <p:spPr bwMode="auto">
          <a:xfrm flipH="0" flipV="0">
            <a:off x="4086176" y="699082"/>
            <a:ext cx="872976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Layer2</a:t>
            </a:r>
            <a:endParaRPr sz="1400"/>
          </a:p>
        </p:txBody>
      </p:sp>
      <p:cxnSp>
        <p:nvCxnSpPr>
          <p:cNvPr id="1037209817" name="" hidden="0"/>
          <p:cNvCxnSpPr>
            <a:cxnSpLocks/>
          </p:cNvCxnSpPr>
          <p:nvPr isPhoto="0" userDrawn="0"/>
        </p:nvCxnSpPr>
        <p:spPr bwMode="auto">
          <a:xfrm rot="16199934" flipH="1" flipV="1">
            <a:off x="5251789" y="2992667"/>
            <a:ext cx="1941568" cy="64082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2022-05-30T23:10:18Z</dcterms:modified>
  <cp:category/>
  <cp:contentStatus/>
  <cp:version/>
</cp:coreProperties>
</file>