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3398218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-6263" y="-5415"/>
            <a:ext cx="12114158" cy="6819728"/>
          </a:xfrm>
          <a:prstGeom prst="rect">
            <a:avLst/>
          </a:prstGeom>
        </p:spPr>
      </p:pic>
      <p:sp>
        <p:nvSpPr>
          <p:cNvPr id="416822974" name="" hidden="0"/>
          <p:cNvSpPr/>
          <p:nvPr isPhoto="0" userDrawn="0"/>
        </p:nvSpPr>
        <p:spPr bwMode="auto">
          <a:xfrm flipH="0" flipV="0">
            <a:off x="202247" y="-211681"/>
            <a:ext cx="1592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0281690" name="" hidden="0"/>
          <p:cNvSpPr/>
          <p:nvPr isPhoto="0" userDrawn="0"/>
        </p:nvSpPr>
        <p:spPr bwMode="auto">
          <a:xfrm flipH="0" flipV="0">
            <a:off x="9632" y="688602"/>
            <a:ext cx="2027339" cy="3145871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48247052" name="" hidden="0"/>
          <p:cNvSpPr/>
          <p:nvPr isPhoto="0" userDrawn="0"/>
        </p:nvSpPr>
        <p:spPr bwMode="auto">
          <a:xfrm flipH="0" flipV="0">
            <a:off x="9632" y="3834474"/>
            <a:ext cx="2027338" cy="2979839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24775588" name="" hidden="0"/>
          <p:cNvSpPr/>
          <p:nvPr isPhoto="0" userDrawn="0"/>
        </p:nvSpPr>
        <p:spPr bwMode="auto">
          <a:xfrm flipH="0" flipV="0">
            <a:off x="9632" y="688601"/>
            <a:ext cx="2027338" cy="3145870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4086495" name="" hidden="0"/>
          <p:cNvSpPr/>
          <p:nvPr isPhoto="0" userDrawn="0"/>
        </p:nvSpPr>
        <p:spPr bwMode="auto">
          <a:xfrm flipH="0" flipV="0">
            <a:off x="2473898" y="1090574"/>
            <a:ext cx="4299357" cy="3512890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55768857" name="" hidden="0"/>
          <p:cNvSpPr/>
          <p:nvPr isPhoto="0" userDrawn="0"/>
        </p:nvSpPr>
        <p:spPr bwMode="auto">
          <a:xfrm flipH="0" flipV="0">
            <a:off x="7603417" y="688602"/>
            <a:ext cx="4299356" cy="6125710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55661821" name="" hidden="0"/>
          <p:cNvSpPr/>
          <p:nvPr isPhoto="0" userDrawn="0"/>
        </p:nvSpPr>
        <p:spPr bwMode="auto">
          <a:xfrm flipH="0" flipV="0">
            <a:off x="9632" y="426446"/>
            <a:ext cx="2228325" cy="200986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76544596" name="" hidden="0"/>
          <p:cNvSpPr/>
          <p:nvPr isPhoto="0" userDrawn="0"/>
        </p:nvSpPr>
        <p:spPr bwMode="auto">
          <a:xfrm flipH="0" flipV="0">
            <a:off x="-6263" y="225460"/>
            <a:ext cx="2228324" cy="151675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2579500" name="" hidden="0"/>
          <p:cNvSpPr txBox="1"/>
          <p:nvPr isPhoto="0" userDrawn="0"/>
        </p:nvSpPr>
        <p:spPr bwMode="auto">
          <a:xfrm flipH="0" flipV="0">
            <a:off x="82553" y="3295249"/>
            <a:ext cx="39860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348336" name="" hidden="0"/>
          <p:cNvSpPr txBox="1"/>
          <p:nvPr isPhoto="0" userDrawn="0"/>
        </p:nvSpPr>
        <p:spPr bwMode="auto">
          <a:xfrm flipH="0" flipV="0">
            <a:off x="1459348" y="6196044"/>
            <a:ext cx="39871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1011857" name="" hidden="0"/>
          <p:cNvSpPr txBox="1"/>
          <p:nvPr isPhoto="0" userDrawn="0"/>
        </p:nvSpPr>
        <p:spPr bwMode="auto">
          <a:xfrm flipH="0" flipV="0">
            <a:off x="6308438" y="4169816"/>
            <a:ext cx="39882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43694295" name="" hidden="0"/>
          <p:cNvSpPr txBox="1"/>
          <p:nvPr isPhoto="0" userDrawn="0"/>
        </p:nvSpPr>
        <p:spPr bwMode="auto">
          <a:xfrm flipH="0" flipV="0">
            <a:off x="11148869" y="724778"/>
            <a:ext cx="39892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84521" name="" hidden="0"/>
          <p:cNvSpPr txBox="1"/>
          <p:nvPr isPhoto="0" userDrawn="0"/>
        </p:nvSpPr>
        <p:spPr bwMode="auto">
          <a:xfrm flipH="0" flipV="0">
            <a:off x="3668853" y="261636"/>
            <a:ext cx="39903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3138791" name="" hidden="0"/>
          <p:cNvSpPr txBox="1"/>
          <p:nvPr isPhoto="0" userDrawn="0"/>
        </p:nvSpPr>
        <p:spPr bwMode="auto">
          <a:xfrm flipH="0" flipV="0">
            <a:off x="2941489" y="627432"/>
            <a:ext cx="39914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0" name="" hidden="0"/>
          <p:cNvCxnSpPr>
            <a:cxnSpLocks/>
            <a:stCxn id="355661821" idx="3"/>
            <a:endCxn id="393138791" idx="1"/>
          </p:cNvCxnSpPr>
          <p:nvPr isPhoto="0" userDrawn="0"/>
        </p:nvCxnSpPr>
        <p:spPr bwMode="auto">
          <a:xfrm rot="0" flipH="0" flipV="0">
            <a:off x="2237958" y="526939"/>
            <a:ext cx="703530" cy="283390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983855" name="" hidden="0"/>
          <p:cNvCxnSpPr>
            <a:cxnSpLocks/>
          </p:cNvCxnSpPr>
          <p:nvPr isPhoto="0" userDrawn="0"/>
        </p:nvCxnSpPr>
        <p:spPr bwMode="auto">
          <a:xfrm rot="0" flipH="0" flipV="0">
            <a:off x="2237958" y="301298"/>
            <a:ext cx="1430894" cy="125147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842316" name="" hidden="0"/>
          <p:cNvSpPr/>
          <p:nvPr isPhoto="0" userDrawn="0"/>
        </p:nvSpPr>
        <p:spPr bwMode="auto">
          <a:xfrm flipH="0" flipV="0">
            <a:off x="2087727" y="724778"/>
            <a:ext cx="5446568" cy="6020653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11751255" name="" hidden="0"/>
          <p:cNvSpPr txBox="1"/>
          <p:nvPr isPhoto="0" userDrawn="0"/>
        </p:nvSpPr>
        <p:spPr bwMode="auto">
          <a:xfrm flipH="0" flipV="0">
            <a:off x="7035801" y="6291293"/>
            <a:ext cx="39892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12979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58660" y="839490"/>
            <a:ext cx="7277079" cy="4534828"/>
          </a:xfrm>
          <a:prstGeom prst="rect">
            <a:avLst/>
          </a:prstGeom>
        </p:spPr>
      </p:pic>
      <p:sp>
        <p:nvSpPr>
          <p:cNvPr id="29716212" name="" hidden="0"/>
          <p:cNvSpPr/>
          <p:nvPr isPhoto="0" userDrawn="0"/>
        </p:nvSpPr>
        <p:spPr bwMode="auto">
          <a:xfrm flipH="0" flipV="0">
            <a:off x="3950338" y="1818408"/>
            <a:ext cx="19502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1101299" name="" hidden="0"/>
          <p:cNvSpPr/>
          <p:nvPr isPhoto="0" userDrawn="0"/>
        </p:nvSpPr>
        <p:spPr bwMode="auto">
          <a:xfrm flipH="0" flipV="0">
            <a:off x="1350564" y="976116"/>
            <a:ext cx="18135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cxnSp>
        <p:nvCxnSpPr>
          <p:cNvPr id="151512370" name="" hidden="0"/>
          <p:cNvCxnSpPr>
            <a:cxnSpLocks/>
          </p:cNvCxnSpPr>
          <p:nvPr isPhoto="0" userDrawn="0"/>
        </p:nvCxnSpPr>
        <p:spPr bwMode="auto">
          <a:xfrm rot="5399978" flipH="1" flipV="0">
            <a:off x="4275684" y="1780979"/>
            <a:ext cx="634474" cy="895110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7949300" name="" hidden="0"/>
          <p:cNvSpPr/>
          <p:nvPr isPhoto="0" userDrawn="0"/>
        </p:nvSpPr>
        <p:spPr bwMode="auto">
          <a:xfrm flipH="0" flipV="0">
            <a:off x="2645717" y="1580160"/>
            <a:ext cx="1499648" cy="259772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221192" name="" hidden="0"/>
          <p:cNvSpPr/>
          <p:nvPr isPhoto="0" userDrawn="0"/>
        </p:nvSpPr>
        <p:spPr bwMode="auto">
          <a:xfrm flipH="0" flipV="0">
            <a:off x="775612" y="976116"/>
            <a:ext cx="15723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76579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77855" y="460677"/>
            <a:ext cx="9595289" cy="4768283"/>
          </a:xfrm>
          <a:prstGeom prst="rect">
            <a:avLst/>
          </a:prstGeom>
        </p:spPr>
      </p:pic>
      <p:sp>
        <p:nvSpPr>
          <p:cNvPr id="2073523057" name="" hidden="0"/>
          <p:cNvSpPr/>
          <p:nvPr isPhoto="0" userDrawn="0"/>
        </p:nvSpPr>
        <p:spPr bwMode="auto">
          <a:xfrm flipH="0" flipV="0">
            <a:off x="3950338" y="1818408"/>
            <a:ext cx="19502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34805069" name="" hidden="0"/>
          <p:cNvSpPr/>
          <p:nvPr isPhoto="0" userDrawn="0"/>
        </p:nvSpPr>
        <p:spPr bwMode="auto">
          <a:xfrm flipH="0" flipV="0">
            <a:off x="1350564" y="976116"/>
            <a:ext cx="18135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cxnSp>
        <p:nvCxnSpPr>
          <p:cNvPr id="1651582607" name="" hidden="0"/>
          <p:cNvCxnSpPr>
            <a:cxnSpLocks/>
          </p:cNvCxnSpPr>
          <p:nvPr isPhoto="0" userDrawn="0"/>
        </p:nvCxnSpPr>
        <p:spPr bwMode="auto">
          <a:xfrm rot="5399978" flipH="1" flipV="0">
            <a:off x="2492170" y="1211594"/>
            <a:ext cx="634474" cy="895110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085637" name="" hidden="0"/>
          <p:cNvSpPr/>
          <p:nvPr isPhoto="0" userDrawn="0"/>
        </p:nvSpPr>
        <p:spPr bwMode="auto">
          <a:xfrm flipH="0" flipV="0">
            <a:off x="775612" y="1039090"/>
            <a:ext cx="1499648" cy="196797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36933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073977" y="2034886"/>
            <a:ext cx="2905124" cy="400050"/>
          </a:xfrm>
          <a:prstGeom prst="rect">
            <a:avLst/>
          </a:prstGeom>
        </p:spPr>
      </p:pic>
      <p:sp>
        <p:nvSpPr>
          <p:cNvPr id="218982577" name="" hidden="0"/>
          <p:cNvSpPr txBox="1"/>
          <p:nvPr isPhoto="0" userDrawn="0"/>
        </p:nvSpPr>
        <p:spPr bwMode="auto">
          <a:xfrm flipH="0" flipV="0">
            <a:off x="2266192" y="1153708"/>
            <a:ext cx="1033950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1100" u="none">
                <a:solidFill>
                  <a:srgbClr val="FF0000"/>
                </a:solidFill>
              </a:rPr>
              <a:t>Abrir Imagem</a:t>
            </a:r>
            <a:endParaRPr lang="pt-BR" sz="1100" u="none">
              <a:solidFill>
                <a:srgbClr val="FF0000"/>
              </a:solidFill>
            </a:endParaRPr>
          </a:p>
        </p:txBody>
      </p:sp>
      <p:sp>
        <p:nvSpPr>
          <p:cNvPr id="500082948" name="" hidden="0"/>
          <p:cNvSpPr txBox="1"/>
          <p:nvPr isPhoto="0" userDrawn="0"/>
        </p:nvSpPr>
        <p:spPr bwMode="auto">
          <a:xfrm flipH="0" flipV="0">
            <a:off x="2963323" y="2952012"/>
            <a:ext cx="1034993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1100" u="none">
                <a:solidFill>
                  <a:srgbClr val="FF0000"/>
                </a:solidFill>
              </a:rPr>
              <a:t>Enviar para Tabela</a:t>
            </a:r>
            <a:endParaRPr lang="pt-BR" sz="1100" u="none">
              <a:solidFill>
                <a:srgbClr val="FF0000"/>
              </a:solidFill>
            </a:endParaRPr>
          </a:p>
        </p:txBody>
      </p:sp>
      <p:sp>
        <p:nvSpPr>
          <p:cNvPr id="1244159002" name="" hidden="0"/>
          <p:cNvSpPr txBox="1"/>
          <p:nvPr isPhoto="0" userDrawn="0"/>
        </p:nvSpPr>
        <p:spPr bwMode="auto">
          <a:xfrm flipH="0" flipV="0">
            <a:off x="3480820" y="1069889"/>
            <a:ext cx="927615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1100" u="none">
                <a:solidFill>
                  <a:srgbClr val="FF0000"/>
                </a:solidFill>
              </a:rPr>
              <a:t>Adicionar Label</a:t>
            </a:r>
            <a:endParaRPr lang="pt-BR" sz="1100" u="none">
              <a:solidFill>
                <a:srgbClr val="FF0000"/>
              </a:solidFill>
            </a:endParaRPr>
          </a:p>
        </p:txBody>
      </p:sp>
      <p:sp>
        <p:nvSpPr>
          <p:cNvPr id="658463500" name="" hidden="0"/>
          <p:cNvSpPr txBox="1"/>
          <p:nvPr isPhoto="0" userDrawn="0"/>
        </p:nvSpPr>
        <p:spPr bwMode="auto">
          <a:xfrm flipH="0" flipV="0">
            <a:off x="4192355" y="2952012"/>
            <a:ext cx="103610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1100" u="none">
                <a:solidFill>
                  <a:srgbClr val="FF0000"/>
                </a:solidFill>
              </a:rPr>
              <a:t>Limpar Tabela</a:t>
            </a:r>
            <a:endParaRPr lang="pt-BR" sz="1100" u="none">
              <a:solidFill>
                <a:srgbClr val="FF0000"/>
              </a:solidFill>
            </a:endParaRPr>
          </a:p>
        </p:txBody>
      </p:sp>
      <p:sp>
        <p:nvSpPr>
          <p:cNvPr id="1476188088" name="" hidden="0"/>
          <p:cNvSpPr txBox="1"/>
          <p:nvPr isPhoto="0" userDrawn="0"/>
        </p:nvSpPr>
        <p:spPr bwMode="auto">
          <a:xfrm flipH="0" flipV="0">
            <a:off x="4526539" y="1153708"/>
            <a:ext cx="765815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1100" u="none">
                <a:solidFill>
                  <a:srgbClr val="FF0000"/>
                </a:solidFill>
              </a:rPr>
              <a:t>Ampliar</a:t>
            </a:r>
            <a:endParaRPr lang="pt-BR" sz="1100" u="none">
              <a:solidFill>
                <a:srgbClr val="FF0000"/>
              </a:solidFill>
            </a:endParaRPr>
          </a:p>
        </p:txBody>
      </p:sp>
      <p:sp>
        <p:nvSpPr>
          <p:cNvPr id="581662298" name="" hidden="0"/>
          <p:cNvSpPr txBox="1"/>
          <p:nvPr isPhoto="0" userDrawn="0"/>
        </p:nvSpPr>
        <p:spPr bwMode="auto">
          <a:xfrm flipH="0" flipV="0">
            <a:off x="5525998" y="3035832"/>
            <a:ext cx="766138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1100" u="none">
                <a:solidFill>
                  <a:srgbClr val="FF0000"/>
                </a:solidFill>
              </a:rPr>
              <a:t>Reduzir</a:t>
            </a:r>
            <a:endParaRPr lang="pt-BR" sz="1100" u="none">
              <a:solidFill>
                <a:srgbClr val="FF0000"/>
              </a:solidFill>
            </a:endParaRPr>
          </a:p>
        </p:txBody>
      </p:sp>
      <p:sp>
        <p:nvSpPr>
          <p:cNvPr id="1870879533" name="" hidden="0"/>
          <p:cNvSpPr txBox="1"/>
          <p:nvPr isPhoto="0" userDrawn="0"/>
        </p:nvSpPr>
        <p:spPr bwMode="auto">
          <a:xfrm flipH="0" flipV="0">
            <a:off x="5525458" y="1069889"/>
            <a:ext cx="766678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1100" u="none">
                <a:solidFill>
                  <a:srgbClr val="FF0000"/>
                </a:solidFill>
              </a:rPr>
              <a:t>Fechar Imagem</a:t>
            </a:r>
            <a:endParaRPr lang="pt-BR" sz="1100" u="none">
              <a:solidFill>
                <a:srgbClr val="FF0000"/>
              </a:solidFill>
            </a:endParaRPr>
          </a:p>
        </p:txBody>
      </p:sp>
      <p:cxnSp>
        <p:nvCxnSpPr>
          <p:cNvPr id="0" name="" hidden="0"/>
          <p:cNvCxnSpPr>
            <a:cxnSpLocks/>
            <a:stCxn id="218982577" idx="2"/>
          </p:cNvCxnSpPr>
          <p:nvPr isPhoto="0" userDrawn="0"/>
        </p:nvCxnSpPr>
        <p:spPr bwMode="auto">
          <a:xfrm rot="5399978" flipH="0" flipV="1">
            <a:off x="2674269" y="1521723"/>
            <a:ext cx="656697" cy="438899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670505" name="" hidden="0"/>
          <p:cNvCxnSpPr>
            <a:cxnSpLocks/>
          </p:cNvCxnSpPr>
          <p:nvPr isPhoto="0" userDrawn="0"/>
        </p:nvCxnSpPr>
        <p:spPr bwMode="auto">
          <a:xfrm rot="5399978" flipH="0" flipV="1">
            <a:off x="3703886" y="1737385"/>
            <a:ext cx="572876" cy="91394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199230" name="" hidden="0"/>
          <p:cNvCxnSpPr>
            <a:cxnSpLocks/>
          </p:cNvCxnSpPr>
          <p:nvPr isPhoto="0" userDrawn="0"/>
        </p:nvCxnSpPr>
        <p:spPr bwMode="auto">
          <a:xfrm rot="5399978" flipH="0" flipV="0">
            <a:off x="4572197" y="1739788"/>
            <a:ext cx="538241" cy="51954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919961" name="" hidden="0"/>
          <p:cNvCxnSpPr>
            <a:cxnSpLocks/>
          </p:cNvCxnSpPr>
          <p:nvPr isPhoto="0" userDrawn="0"/>
        </p:nvCxnSpPr>
        <p:spPr bwMode="auto">
          <a:xfrm rot="5399978" flipH="0" flipV="0">
            <a:off x="5507379" y="1670514"/>
            <a:ext cx="538240" cy="190499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366882" name="" hidden="0"/>
          <p:cNvCxnSpPr>
            <a:cxnSpLocks/>
          </p:cNvCxnSpPr>
          <p:nvPr isPhoto="0" userDrawn="0"/>
        </p:nvCxnSpPr>
        <p:spPr bwMode="auto">
          <a:xfrm rot="5399978" flipH="1" flipV="1">
            <a:off x="3318042" y="2597713"/>
            <a:ext cx="517075" cy="191520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246915" name="" hidden="0"/>
          <p:cNvCxnSpPr>
            <a:cxnSpLocks/>
          </p:cNvCxnSpPr>
          <p:nvPr isPhoto="0" userDrawn="0"/>
        </p:nvCxnSpPr>
        <p:spPr bwMode="auto">
          <a:xfrm rot="5399978" flipH="1" flipV="0">
            <a:off x="4262394" y="2563586"/>
            <a:ext cx="517074" cy="259772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616025" name="" hidden="0"/>
          <p:cNvCxnSpPr>
            <a:cxnSpLocks/>
          </p:cNvCxnSpPr>
          <p:nvPr isPhoto="0" userDrawn="0"/>
        </p:nvCxnSpPr>
        <p:spPr bwMode="auto">
          <a:xfrm rot="5399978" flipH="1" flipV="0">
            <a:off x="5262519" y="2420710"/>
            <a:ext cx="517074" cy="545522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95805" name="" hidden="0"/>
          <p:cNvSpPr/>
          <p:nvPr isPhoto="0" userDrawn="0"/>
        </p:nvSpPr>
        <p:spPr bwMode="auto">
          <a:xfrm flipH="0" flipV="0">
            <a:off x="2353428" y="1131578"/>
            <a:ext cx="16402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7090428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-33749" y="-8732"/>
            <a:ext cx="8586421" cy="5386028"/>
          </a:xfrm>
          <a:prstGeom prst="rect">
            <a:avLst/>
          </a:prstGeom>
        </p:spPr>
      </p:pic>
      <p:cxnSp>
        <p:nvCxnSpPr>
          <p:cNvPr id="837629230" name="" hidden="0"/>
          <p:cNvCxnSpPr>
            <a:cxnSpLocks/>
          </p:cNvCxnSpPr>
          <p:nvPr isPhoto="0" userDrawn="0"/>
        </p:nvCxnSpPr>
        <p:spPr bwMode="auto">
          <a:xfrm rot="5399978" flipH="1" flipV="0">
            <a:off x="161079" y="792306"/>
            <a:ext cx="294409" cy="164522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496073" name="" hidden="0"/>
          <p:cNvSpPr/>
          <p:nvPr isPhoto="0" userDrawn="0"/>
        </p:nvSpPr>
        <p:spPr bwMode="auto">
          <a:xfrm flipH="0" flipV="0">
            <a:off x="2185185" y="831344"/>
            <a:ext cx="16824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654164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8357" y="82307"/>
            <a:ext cx="8294522" cy="5202927"/>
          </a:xfrm>
          <a:prstGeom prst="rect">
            <a:avLst/>
          </a:prstGeom>
        </p:spPr>
      </p:pic>
      <p:sp>
        <p:nvSpPr>
          <p:cNvPr id="585286305" name="" hidden="0"/>
          <p:cNvSpPr/>
          <p:nvPr isPhoto="0" userDrawn="0"/>
        </p:nvSpPr>
        <p:spPr bwMode="auto">
          <a:xfrm flipH="0" flipV="0">
            <a:off x="2435442" y="1235632"/>
            <a:ext cx="17315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668284" name="" hidden="0"/>
          <p:cNvSpPr/>
          <p:nvPr isPhoto="0" userDrawn="0"/>
        </p:nvSpPr>
        <p:spPr bwMode="auto">
          <a:xfrm flipH="0" flipV="0">
            <a:off x="2353428" y="1131578"/>
            <a:ext cx="16402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cxnSp>
        <p:nvCxnSpPr>
          <p:cNvPr id="768410851" name="" hidden="0"/>
          <p:cNvCxnSpPr>
            <a:cxnSpLocks/>
          </p:cNvCxnSpPr>
          <p:nvPr isPhoto="0" userDrawn="0"/>
        </p:nvCxnSpPr>
        <p:spPr bwMode="auto">
          <a:xfrm rot="5399978" flipH="1" flipV="0">
            <a:off x="1091931" y="858962"/>
            <a:ext cx="294409" cy="164522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9081172" name="" hidden="0"/>
          <p:cNvSpPr/>
          <p:nvPr isPhoto="0" userDrawn="0"/>
        </p:nvSpPr>
        <p:spPr bwMode="auto">
          <a:xfrm flipH="0" flipV="0">
            <a:off x="3067824" y="1303475"/>
            <a:ext cx="16833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419497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69863" y="550706"/>
            <a:ext cx="8072849" cy="5205856"/>
          </a:xfrm>
          <a:prstGeom prst="rect">
            <a:avLst/>
          </a:prstGeom>
        </p:spPr>
      </p:pic>
      <p:cxnSp>
        <p:nvCxnSpPr>
          <p:cNvPr id="442437024" name="" hidden="0"/>
          <p:cNvCxnSpPr>
            <a:cxnSpLocks/>
          </p:cNvCxnSpPr>
          <p:nvPr isPhoto="0" userDrawn="0"/>
        </p:nvCxnSpPr>
        <p:spPr bwMode="auto">
          <a:xfrm rot="5399978" flipH="1" flipV="0">
            <a:off x="2676544" y="4218689"/>
            <a:ext cx="294408" cy="164521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20872" name="" hidden="0"/>
          <p:cNvCxnSpPr>
            <a:cxnSpLocks/>
          </p:cNvCxnSpPr>
          <p:nvPr isPhoto="0" userDrawn="0"/>
        </p:nvCxnSpPr>
        <p:spPr bwMode="auto">
          <a:xfrm rot="5399978" flipH="1" flipV="0">
            <a:off x="3992725" y="3136302"/>
            <a:ext cx="294408" cy="164521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3006522" name="" hidden="0"/>
          <p:cNvCxnSpPr>
            <a:cxnSpLocks/>
          </p:cNvCxnSpPr>
          <p:nvPr isPhoto="0" userDrawn="0"/>
        </p:nvCxnSpPr>
        <p:spPr bwMode="auto">
          <a:xfrm rot="5399978" flipH="1" flipV="0">
            <a:off x="5326224" y="3534620"/>
            <a:ext cx="294408" cy="164521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3143945" name="" hidden="0"/>
          <p:cNvSpPr/>
          <p:nvPr isPhoto="0" userDrawn="0"/>
        </p:nvSpPr>
        <p:spPr bwMode="auto">
          <a:xfrm flipH="0" flipV="0">
            <a:off x="3067824" y="1303475"/>
            <a:ext cx="16833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014430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69863" y="550706"/>
            <a:ext cx="8072849" cy="5205856"/>
          </a:xfrm>
          <a:prstGeom prst="rect">
            <a:avLst/>
          </a:prstGeom>
        </p:spPr>
      </p:pic>
      <p:cxnSp>
        <p:nvCxnSpPr>
          <p:cNvPr id="2081321817" name="" hidden="0"/>
          <p:cNvCxnSpPr>
            <a:cxnSpLocks/>
          </p:cNvCxnSpPr>
          <p:nvPr isPhoto="0" userDrawn="0"/>
        </p:nvCxnSpPr>
        <p:spPr bwMode="auto">
          <a:xfrm rot="5399978" flipH="1" flipV="0">
            <a:off x="1620134" y="1368419"/>
            <a:ext cx="294408" cy="164521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11725" name="" hidden="0"/>
          <p:cNvSpPr/>
          <p:nvPr isPhoto="0" userDrawn="0"/>
        </p:nvSpPr>
        <p:spPr bwMode="auto">
          <a:xfrm flipH="0" flipV="0">
            <a:off x="1350564" y="976116"/>
            <a:ext cx="18135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874584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6749" y="92974"/>
            <a:ext cx="10799886" cy="5769229"/>
          </a:xfrm>
          <a:prstGeom prst="rect">
            <a:avLst/>
          </a:prstGeom>
        </p:spPr>
      </p:pic>
      <p:cxnSp>
        <p:nvCxnSpPr>
          <p:cNvPr id="1165077181" name="" hidden="0"/>
          <p:cNvCxnSpPr>
            <a:cxnSpLocks/>
          </p:cNvCxnSpPr>
          <p:nvPr isPhoto="0" userDrawn="0"/>
        </p:nvCxnSpPr>
        <p:spPr bwMode="auto">
          <a:xfrm rot="5399978" flipH="1" flipV="1">
            <a:off x="5230834" y="3944355"/>
            <a:ext cx="766611" cy="878900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8333410" name="" hidden="0"/>
          <p:cNvSpPr/>
          <p:nvPr isPhoto="0" userDrawn="0"/>
        </p:nvSpPr>
        <p:spPr bwMode="auto">
          <a:xfrm flipH="0" flipV="0">
            <a:off x="6304704" y="1437409"/>
            <a:ext cx="4520045" cy="4242954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31877" name="" hidden="0"/>
          <p:cNvSpPr/>
          <p:nvPr isPhoto="0" userDrawn="0"/>
        </p:nvSpPr>
        <p:spPr bwMode="auto">
          <a:xfrm flipH="0" flipV="0">
            <a:off x="1350564" y="976116"/>
            <a:ext cx="18135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591311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6749" y="92974"/>
            <a:ext cx="10799886" cy="5769229"/>
          </a:xfrm>
          <a:prstGeom prst="rect">
            <a:avLst/>
          </a:prstGeom>
        </p:spPr>
      </p:pic>
      <p:cxnSp>
        <p:nvCxnSpPr>
          <p:cNvPr id="2036421781" name="" hidden="0"/>
          <p:cNvCxnSpPr>
            <a:cxnSpLocks/>
          </p:cNvCxnSpPr>
          <p:nvPr isPhoto="0" userDrawn="0"/>
        </p:nvCxnSpPr>
        <p:spPr bwMode="auto">
          <a:xfrm rot="5399978" flipH="1" flipV="0">
            <a:off x="1528035" y="1276035"/>
            <a:ext cx="842292" cy="242454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102156" name="" hidden="0"/>
          <p:cNvSpPr/>
          <p:nvPr isPhoto="0" userDrawn="0"/>
        </p:nvSpPr>
        <p:spPr bwMode="auto">
          <a:xfrm flipH="0" flipV="0">
            <a:off x="1350564" y="614795"/>
            <a:ext cx="572639" cy="259772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5064538" name="" hidden="0"/>
          <p:cNvSpPr/>
          <p:nvPr isPhoto="0" userDrawn="0"/>
        </p:nvSpPr>
        <p:spPr bwMode="auto">
          <a:xfrm flipH="0" flipV="0">
            <a:off x="1350564" y="976116"/>
            <a:ext cx="18135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2320482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6749" y="92974"/>
            <a:ext cx="10799886" cy="5769229"/>
          </a:xfrm>
          <a:prstGeom prst="rect">
            <a:avLst/>
          </a:prstGeom>
        </p:spPr>
      </p:pic>
      <p:cxnSp>
        <p:nvCxnSpPr>
          <p:cNvPr id="1130871858" name="" hidden="0"/>
          <p:cNvCxnSpPr>
            <a:cxnSpLocks/>
          </p:cNvCxnSpPr>
          <p:nvPr isPhoto="0" userDrawn="0"/>
        </p:nvCxnSpPr>
        <p:spPr bwMode="auto">
          <a:xfrm rot="5399978" flipH="1" flipV="0">
            <a:off x="1309882" y="1057882"/>
            <a:ext cx="891886" cy="629166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749083" name="" hidden="0"/>
          <p:cNvSpPr/>
          <p:nvPr isPhoto="0" userDrawn="0"/>
        </p:nvSpPr>
        <p:spPr bwMode="auto">
          <a:xfrm flipH="0" flipV="0">
            <a:off x="1109249" y="614795"/>
            <a:ext cx="241314" cy="259772"/>
          </a:xfrm>
          <a:prstGeom prst="rect">
            <a:avLst/>
          </a:prstGeom>
          <a:noFill/>
          <a:ln w="1904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2022-07-04T20:09:10Z</dcterms:modified>
  <cp:category/>
  <cp:contentStatus/>
  <cp:version/>
</cp:coreProperties>
</file>