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66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7322D-5E57-A656-0655-A34DED9F9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AF5455-45ED-544C-A8BF-95C13FBBD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B36C2-E180-E226-158E-83BAC22C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EFC2-12C7-480B-92DA-48C42F5844F4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642C61-87D4-7716-A0D6-6BAAA01D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5F1236-D273-4376-7659-F11C256C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EF1A-3816-4D3F-93E0-4AAB89C8F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19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3917D-34DB-991B-7945-233DBC29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29050A-BD40-DC91-944C-86E2109F4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54183C-C3A1-343F-A4EB-829909F1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EFC2-12C7-480B-92DA-48C42F5844F4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97A5D0-BF40-12D6-A0BE-FAEA8D53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DAA09F-87F0-25BA-2CD2-9D0186CF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EF1A-3816-4D3F-93E0-4AAB89C8F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09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2CAF08-2C71-9B79-535A-D209ABC4F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BA60B1-D959-653D-D180-5666FA10C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68706-2031-1BBC-33F4-257EFFE0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EFC2-12C7-480B-92DA-48C42F5844F4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84418B-982D-A592-D87E-90EC6028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B6B5B1-9FE7-804B-B09E-CD455ADB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EF1A-3816-4D3F-93E0-4AAB89C8F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66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BFCA4-27E5-F333-D958-B1CE5544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434FA8-9DFB-83AB-E60E-C4A146A7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10748C-89A8-F241-587A-2DF4B443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EFC2-12C7-480B-92DA-48C42F5844F4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228AA2-2BA5-4426-44B9-E16FA0AF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3869E1-AD29-BBB4-4581-3AF2E52B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EF1A-3816-4D3F-93E0-4AAB89C8F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29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772B6-46E5-C3F6-3C1E-7EF4DC73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E87D24-CFD1-90D6-14DC-08A80BBE4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82C65E-DB41-51F9-A44D-9002C176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EFC2-12C7-480B-92DA-48C42F5844F4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023A15-4438-F765-81FC-E870E39A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A44A9B-0121-1B94-5310-4B7135FC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EF1A-3816-4D3F-93E0-4AAB89C8F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2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7BC5CB-B095-EC3E-E648-0A8A0C16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5F7450-5198-E04A-B4B5-1C641AA45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67472A-3886-8FAB-C336-244746A4D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479033-4027-28DD-9524-1197E20F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EFC2-12C7-480B-92DA-48C42F5844F4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817406-DD5B-FB43-0155-592D5635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AC1130-2AD1-98CC-552A-BAB28D9C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EF1A-3816-4D3F-93E0-4AAB89C8F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46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49EE3-E2F7-8858-C0A2-6D3A4047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9AC5C0-1844-B47E-7DA4-F50E3C66A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1C5B1E-7791-04AB-A704-9247255D4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AAB004-15EB-F945-B895-43CCA2BC2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70197D-6BF4-5190-3AE6-AE43A2965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BD4AFA-2E02-7C57-3933-13690872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EFC2-12C7-480B-92DA-48C42F5844F4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7BAA179-240C-BE63-88A8-3945B389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AB698F-5C1A-59FF-137F-8013FAE9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EF1A-3816-4D3F-93E0-4AAB89C8F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24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B1896-15B1-535B-7410-C784BC39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E66309-5D25-0C27-9DAC-63A7E2F0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EFC2-12C7-480B-92DA-48C42F5844F4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335B6B-7341-EB4B-92EB-31B788CC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C26134-E9D2-6AEB-16EB-100C8C37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EF1A-3816-4D3F-93E0-4AAB89C8F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4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E03EAA-68F0-195B-D8D1-F364EB77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EFC2-12C7-480B-92DA-48C42F5844F4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E049A9-8FD1-3241-084D-09171F52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34C784-6227-6219-4608-096CB60E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EF1A-3816-4D3F-93E0-4AAB89C8F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70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A7027-F3A2-11F1-BB84-AA17399E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8F79D-2235-5306-7147-859E0A64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804BF3-0523-E8F1-E132-C9DFAE2A2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BC7DDD-B828-BE85-5654-45F1342E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EFC2-12C7-480B-92DA-48C42F5844F4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5F4F50-457B-8317-806E-D639E6E7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971B3F-D230-2AF5-A1D0-27D73A11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EF1A-3816-4D3F-93E0-4AAB89C8F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6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D6D43-1496-EF58-E89B-695469E9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804A7B3-98F0-4D80-13EA-668FB7B16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B37226-39B0-F72A-092E-D4FCC2ADB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056EFE-8448-5E1D-D3AB-DA6A242E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EFC2-12C7-480B-92DA-48C42F5844F4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2D65FF-5BD9-B44F-BB20-E7599432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F44673-84AE-7583-CEF4-C63F6437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EF1A-3816-4D3F-93E0-4AAB89C8F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76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E0B27C-7F79-EF22-1ED9-356A33E9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5D282A-A02B-B224-E7DE-D2821868D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9B4F94-8F74-75B6-866C-DEA28D162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CEFC2-12C7-480B-92DA-48C42F5844F4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A521F0-10C4-1BB9-5441-6B98C0A95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A9DD9B-62E6-C049-D8A8-14862C534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8EF1A-3816-4D3F-93E0-4AAB89C8F6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62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DE6A7-5F6B-11DF-2449-0A693ED59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F0938B-36D3-2A33-399B-A7B8819A0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72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B7A9C-9582-6A3E-EDF7-BAFC9A57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111111"/>
                </a:solidFill>
                <a:effectLst/>
                <a:latin typeface="Cabin-semi-bold"/>
              </a:rPr>
              <a:t>On-Balance Volume, OBV </a:t>
            </a:r>
            <a:r>
              <a:rPr lang="zh-TW" altLang="en-US" b="1" i="0" dirty="0">
                <a:solidFill>
                  <a:srgbClr val="111111"/>
                </a:solidFill>
                <a:effectLst/>
                <a:latin typeface="Cabin-semi-bold"/>
              </a:rPr>
              <a:t>能量潮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034CD2-1392-6F54-F3F0-8B65BC0F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1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A95B6-1824-CDE8-3566-228D1146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47401-FC6F-2F2E-9206-AC04C519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111111"/>
                </a:solidFill>
                <a:effectLst/>
                <a:latin typeface="SourceSansPro"/>
              </a:rPr>
              <a:t>On-balance volume (OBV)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SourceSansPro"/>
              </a:rPr>
              <a:t> </a:t>
            </a:r>
            <a:endParaRPr lang="en-US" altLang="zh-TW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111111"/>
                </a:solidFill>
                <a:effectLst/>
                <a:latin typeface="SourceSansPro"/>
              </a:rPr>
              <a:t>Accumulation/distribution (A/D) 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111111"/>
                </a:solidFill>
                <a:effectLst/>
                <a:latin typeface="SourceSansPro"/>
              </a:rPr>
              <a:t>Average directional index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111111"/>
                </a:solidFill>
                <a:effectLst/>
                <a:latin typeface="SourceSansPro"/>
              </a:rPr>
              <a:t>Aroon oscillator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111111"/>
                </a:solidFill>
                <a:effectLst/>
                <a:latin typeface="SourceSansPro"/>
              </a:rPr>
              <a:t>Moving average convergence divergence (MACD)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111111"/>
                </a:solidFill>
                <a:effectLst/>
                <a:latin typeface="SourceSansPro"/>
              </a:rPr>
              <a:t>Relative strength index (RSI)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111111"/>
                </a:solidFill>
                <a:effectLst/>
                <a:latin typeface="SourceSansPro"/>
              </a:rPr>
              <a:t>Stochastic oscillator</a:t>
            </a:r>
          </a:p>
        </p:txBody>
      </p:sp>
    </p:spTree>
    <p:extLst>
      <p:ext uri="{BB962C8B-B14F-4D97-AF65-F5344CB8AC3E}">
        <p14:creationId xmlns:p14="http://schemas.microsoft.com/office/powerpoint/2010/main" val="278605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40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Cabin-semi-bold</vt:lpstr>
      <vt:lpstr>SourceSansPro</vt:lpstr>
      <vt:lpstr>Arial</vt:lpstr>
      <vt:lpstr>Calibri</vt:lpstr>
      <vt:lpstr>Calibri Light</vt:lpstr>
      <vt:lpstr>Office 佈景主題</vt:lpstr>
      <vt:lpstr>PowerPoint 簡報</vt:lpstr>
      <vt:lpstr>On-Balance Volume, OBV 能量潮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亞樵 蔡</dc:creator>
  <cp:lastModifiedBy>亞樵 蔡</cp:lastModifiedBy>
  <cp:revision>2</cp:revision>
  <dcterms:created xsi:type="dcterms:W3CDTF">2024-01-09T00:57:30Z</dcterms:created>
  <dcterms:modified xsi:type="dcterms:W3CDTF">2024-01-10T03:58:38Z</dcterms:modified>
</cp:coreProperties>
</file>