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66" r:id="rId3"/>
    <p:sldId id="372" r:id="rId4"/>
    <p:sldId id="373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74" r:id="rId17"/>
    <p:sldId id="387" r:id="rId18"/>
    <p:sldId id="386" r:id="rId19"/>
    <p:sldId id="38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4"/>
    <p:restoredTop sz="96327"/>
  </p:normalViewPr>
  <p:slideViewPr>
    <p:cSldViewPr snapToGrid="0" snapToObjects="1">
      <p:cViewPr varScale="1">
        <p:scale>
          <a:sx n="156" d="100"/>
          <a:sy n="156" d="100"/>
        </p:scale>
        <p:origin x="1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D6872-DAAC-A743-9777-27D739223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8BE64-F5AD-514E-80B2-9E22BCA68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3FE65-0F81-6244-BA67-B4DF0448A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35A3-D72E-D444-BD96-9BA3A29438B1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40DD9-11E1-7342-B49F-460A46B2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3FEE4-6A21-2440-9B4F-649358336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DD77-3ABD-CD46-88A1-6F295D3A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6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944E0-C77D-3E4D-BC3F-75301D07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D7752-18A4-9040-BCAC-001CBE8C7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E4CE-4EBC-E04E-B8FE-74FC17B3D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35A3-D72E-D444-BD96-9BA3A29438B1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1F51E-29AC-2C4F-B656-2F32BDD30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52319-3ABC-8D4A-866C-F32FE387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DD77-3ABD-CD46-88A1-6F295D3A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E1AB92-6F56-B545-9830-AD925444C9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FC202-9958-2B4B-BDCF-1724E8E7D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94D4F-DF86-884D-A9AE-1D4F5B34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35A3-D72E-D444-BD96-9BA3A29438B1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718A6-4646-974E-9EFE-4A4BEC512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FDF6D-605F-5A4B-8472-385FC777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DD77-3ABD-CD46-88A1-6F295D3A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2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B21F-2D87-F245-8436-737395A3C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42E4B-9C85-CC41-9FA2-7849982E7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F2C04-D7A2-EE46-B92B-79A38F410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35A3-D72E-D444-BD96-9BA3A29438B1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4192F-FAA8-8043-8C35-5181F3C25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B53C6-1AB1-794D-AB27-07085B36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DD77-3ABD-CD46-88A1-6F295D3A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7EC5-F4B8-3340-ACB9-8F92E7777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5C6AC-E3D8-0049-AD4B-719D9BCBD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A943B-8B82-8B4A-89C3-2D12F9E3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35A3-D72E-D444-BD96-9BA3A29438B1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D43C4-638C-404B-83BE-F7DCE7F1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B5064-41C2-324D-9298-88FE6295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DD77-3ABD-CD46-88A1-6F295D3A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1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95A2-91A2-4745-A3E6-AA42D16F5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7178E-19CB-3944-BABE-A5BD558C5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00133-4F1A-714C-A5D8-6A1CFC246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B50DA-A2B4-A240-957C-6E5DCF33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35A3-D72E-D444-BD96-9BA3A29438B1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EAF56-4A04-2F41-88D7-3F5B37F37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C10A9-39F1-BA43-9F1A-AD91006F1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DD77-3ABD-CD46-88A1-6F295D3A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5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6F8D1-D3AB-FD4D-80AA-74A3D902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1E59B-18DA-BB41-9566-FFC75A927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C8440-0EA1-FC49-9C84-FB271268C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F23241-8D5A-5D45-A29F-E92C276988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334B3B-86C9-154B-8BD1-3898C5F1A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69323-055F-5649-AE94-53BE7D01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35A3-D72E-D444-BD96-9BA3A29438B1}" type="datetimeFigureOut">
              <a:rPr lang="en-US" smtClean="0"/>
              <a:t>4/27/21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9DE58-D634-6B43-8283-674131091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9DC88B-C011-3C4C-8421-AAD9A76A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DD77-3ABD-CD46-88A1-6F295D3A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2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BD8F-0AB9-FD44-AAC1-14FB6CDA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859DE-F0B2-7E4D-A5F4-5FE4D7A3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35A3-D72E-D444-BD96-9BA3A29438B1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C14C35-6D13-7E47-B604-6B98896B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BC1E6-DAB4-4044-9B56-2B7B3168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DD77-3ABD-CD46-88A1-6F295D3A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9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3CEC54-F795-8A48-A690-F3F9661E4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35A3-D72E-D444-BD96-9BA3A29438B1}" type="datetimeFigureOut">
              <a:rPr lang="en-US" smtClean="0"/>
              <a:t>4/27/21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729A7-B128-684D-80C1-5F8B6450D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297B5-412D-FC45-BE4C-FB4EE5E9B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DD77-3ABD-CD46-88A1-6F295D3A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9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5763-5574-C042-AF72-CF7333E6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67154-61B1-4B4F-BF45-FC04DB9EC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8A726-69BF-9448-8910-C7AFE9CC9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AB110-1C12-3648-A533-3016EBE6E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35A3-D72E-D444-BD96-9BA3A29438B1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ADDA5-5412-164F-A3D3-1CEEEAE1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3EC3E-8884-C442-A3F9-DC7F45F2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DD77-3ABD-CD46-88A1-6F295D3A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2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E9635-52F7-2549-839F-E1EA2F9A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73EE44-6B4A-B540-B233-7DA00B629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A6C1A-6C5F-7F4F-B5E1-73FE74A9E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85131-5E91-1945-9D6A-1F4AC8297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35A3-D72E-D444-BD96-9BA3A29438B1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A8361-672F-4140-9430-578C07534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BBDA5-C09B-9244-921F-862A0535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DD77-3ABD-CD46-88A1-6F295D3A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9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E1EE3-DC04-0C48-9F47-C6B488ECD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514E8-827B-3241-9016-DCD3CD795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66E1A-AA56-7848-8016-404EBC9C5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435A3-D72E-D444-BD96-9BA3A29438B1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7C70F-120A-FE40-B41C-A44419710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0C567-9B45-7F4F-A31E-9549701AE1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DDD77-3ABD-CD46-88A1-6F295D3A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1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B59AB-A585-3D4C-90D8-8272350287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04769-A9F6-9A45-8D2B-6C5B281576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76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57DD-9315-1D4B-9674-D33C6DDE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D8438-2DA4-7043-A644-2E4F78F54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6D3D1-499B-6A47-884E-B61A9909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DD72FE-E8D5-F241-8C2A-483060290969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137218" name="Picture 2" descr="1 CONNECT NEWNODE WITH A .&#10;2 CONNECT NEWNODE WITH PTR.&#10;3 CONNECT A WITH NEWNODE.&#10;4 CONNECT PTR WITH NEWNODE.&#10;INSERTION AT ...">
            <a:extLst>
              <a:ext uri="{FF2B5EF4-FFF2-40B4-BE49-F238E27FC236}">
                <a16:creationId xmlns:a16="http://schemas.microsoft.com/office/drawing/2014/main" id="{F1E6E1A6-BF31-F54E-BEB3-68094B85B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655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57DD-9315-1D4B-9674-D33C6DDE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D8438-2DA4-7043-A644-2E4F78F54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6D3D1-499B-6A47-884E-B61A9909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DD72FE-E8D5-F241-8C2A-483060290969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138242" name="Picture 2" descr="ALGORITHM&#10;:-&#10;STEP 1 : BEGIN.&#10;STEP 2 : CREATE A NODE(NEWNODE)&#10;NEWNODE -&gt; DATA = VALUE.&#10;NEWNODE -&gt; PREVIOUS = NULL.&#10;NEWNODE ...">
            <a:extLst>
              <a:ext uri="{FF2B5EF4-FFF2-40B4-BE49-F238E27FC236}">
                <a16:creationId xmlns:a16="http://schemas.microsoft.com/office/drawing/2014/main" id="{59AFA391-9077-B54E-A7D2-78C316251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570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57DD-9315-1D4B-9674-D33C6DDE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D8438-2DA4-7043-A644-2E4F78F54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6D3D1-499B-6A47-884E-B61A9909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DD72FE-E8D5-F241-8C2A-483060290969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139266" name="Picture 2" descr="DELETION&#10;WHEN THERE ARE NO&#10;ELEMENTS&#10;NULL&#10;START&#10;ALGO :-&#10;STEP 1 : BEGIN.&#10;STEP 2 : IF START == NULL THEN PRINT LIST IS EMPTY&#10;...">
            <a:extLst>
              <a:ext uri="{FF2B5EF4-FFF2-40B4-BE49-F238E27FC236}">
                <a16:creationId xmlns:a16="http://schemas.microsoft.com/office/drawing/2014/main" id="{C50E75AF-188C-EE43-A8E8-D6801143A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900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57DD-9315-1D4B-9674-D33C6DDE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D8438-2DA4-7043-A644-2E4F78F54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6D3D1-499B-6A47-884E-B61A9909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DD72FE-E8D5-F241-8C2A-483060290969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140290" name="Picture 2" descr="1 CONNECT START WITH SECOND NODE.&#10;2 PUT NULL IN PREVIOUS OF SECOND NODE.&#10;3 free up the space occupied by first node.&#10;DELET...">
            <a:extLst>
              <a:ext uri="{FF2B5EF4-FFF2-40B4-BE49-F238E27FC236}">
                <a16:creationId xmlns:a16="http://schemas.microsoft.com/office/drawing/2014/main" id="{F4FDC641-6A8D-084C-9732-60C4F9C5F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903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57DD-9315-1D4B-9674-D33C6DDE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D8438-2DA4-7043-A644-2E4F78F54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6D3D1-499B-6A47-884E-B61A9909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DD72FE-E8D5-F241-8C2A-483060290969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141314" name="Picture 2" descr="ALGORITHM&#10;:-&#10;STEP 1 : BEGIN.&#10;STEP 2 : PTR = START.&#10;STEP 3 : START = PTR -&gt; NEXT.&#10;STEP 4 : TEMP -&gt; PREV = NULL.&#10;{TEMP =PTR-...">
            <a:extLst>
              <a:ext uri="{FF2B5EF4-FFF2-40B4-BE49-F238E27FC236}">
                <a16:creationId xmlns:a16="http://schemas.microsoft.com/office/drawing/2014/main" id="{DFB618B6-5E72-3C41-9134-CA98E054F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037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57DD-9315-1D4B-9674-D33C6DDE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D8438-2DA4-7043-A644-2E4F78F54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6D3D1-499B-6A47-884E-B61A9909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DD72FE-E8D5-F241-8C2A-483060290969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142338" name="Picture 2" descr="DELETION AT LAST&#10;PTR(to be deleted)TEMP&#10;1 Put null in next part of second last node.&#10;2 free up the space occupied by last ...">
            <a:extLst>
              <a:ext uri="{FF2B5EF4-FFF2-40B4-BE49-F238E27FC236}">
                <a16:creationId xmlns:a16="http://schemas.microsoft.com/office/drawing/2014/main" id="{59167569-CC79-5548-BD1A-103672F0B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063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57DD-9315-1D4B-9674-D33C6DDE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D8438-2DA4-7043-A644-2E4F78F54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6D3D1-499B-6A47-884E-B61A9909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DD72FE-E8D5-F241-8C2A-483060290969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143362" name="Picture 2" descr="ALGORITHM&#10;:-&#10;STEP 1 : BEGIN.&#10;STEP 2 : PTR = START.&#10;STEP 3 : WHILE(PTR -&gt; NEXT != NULL)&#10;{&#10;PTR= PTR -&gt; NEXT;&#10;}&#10;STEP 4 : TEMP...">
            <a:extLst>
              <a:ext uri="{FF2B5EF4-FFF2-40B4-BE49-F238E27FC236}">
                <a16:creationId xmlns:a16="http://schemas.microsoft.com/office/drawing/2014/main" id="{8B1E1438-D94E-9E4E-8A80-9EEC4A951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869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B293E-9524-4B4C-8DD6-E1068DBC4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09BCC-1507-0D4E-9CA1-62DF3FE2F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9F303-B79A-9A4B-AEA5-9D60E48D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DD72FE-E8D5-F241-8C2A-483060290969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144386" name="Picture 2" descr="DELETION AT DESIRED&#10;a b&#10;PTR(to be deleted)&#10;1 CONNECT a WITH b AND b WITH a.&#10;2 FREE UP THE SPACE OCCUPIED BY PTR.&#10;SS&#10; ">
            <a:extLst>
              <a:ext uri="{FF2B5EF4-FFF2-40B4-BE49-F238E27FC236}">
                <a16:creationId xmlns:a16="http://schemas.microsoft.com/office/drawing/2014/main" id="{8E910CA3-67E6-BC46-AC2B-004122589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189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D4A5B-3FFA-564C-BF7A-11BCA4F9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ED67C-57CD-1042-BA94-79E282B58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F7F7F-C5E7-7743-9143-936D90B1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DD72FE-E8D5-F241-8C2A-483060290969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145410" name="Picture 2" descr="ALGORITHM&#10;:-&#10;STEP 1 : BEGIN.&#10;STEP 2 : PTR -&gt; NEXT = b.&#10;STEP 3 : PTR -&gt; PREV =a.&#10;STEP 2 : PTR = START.&#10;STEP 3 : WHILE(PTR -...">
            <a:extLst>
              <a:ext uri="{FF2B5EF4-FFF2-40B4-BE49-F238E27FC236}">
                <a16:creationId xmlns:a16="http://schemas.microsoft.com/office/drawing/2014/main" id="{14DF609D-78FF-8A45-B9D1-CF7FF4CB1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477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4FBF6-8028-F248-98C6-385EACBB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1902D-A3C7-764E-BFA8-C8841BEC1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E3B40-CC2D-F64E-9F15-1CCAEA6D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DD72FE-E8D5-F241-8C2A-483060290969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146434" name="Picture 2" descr="TRAVERSING&#10;PATH&#10;ALGO :&#10;STEP 1 : BEGIN.&#10;STEP 2 : IF START==NULL THEN PRINT LIST IS EMPTY.&#10;STEP 3 : ELSE PTR=START.&#10;STEP 4 :...">
            <a:extLst>
              <a:ext uri="{FF2B5EF4-FFF2-40B4-BE49-F238E27FC236}">
                <a16:creationId xmlns:a16="http://schemas.microsoft.com/office/drawing/2014/main" id="{27DDAABE-0A93-A44B-9E6C-F97349750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31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FAB116DD-E56F-1B4E-832E-F9FF8C327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/>
              <a:t>Doubly linked list</a:t>
            </a:r>
          </a:p>
          <a:p>
            <a:pPr lvl="2" eaLnBrk="1" hangingPunct="1"/>
            <a:r>
              <a:rPr lang="en-US" altLang="en-US"/>
              <a:t>Pointers exist between adjacent nodes in both directions.</a:t>
            </a:r>
          </a:p>
          <a:p>
            <a:pPr lvl="2" eaLnBrk="1" hangingPunct="1"/>
            <a:r>
              <a:rPr lang="en-US" altLang="en-US"/>
              <a:t>The list can be traversed either forward or backward.</a:t>
            </a:r>
          </a:p>
          <a:p>
            <a:pPr lvl="2" eaLnBrk="1" hangingPunct="1"/>
            <a:r>
              <a:rPr lang="en-US" altLang="en-US"/>
              <a:t>Usually two pointers are maintained to keep track of the list, </a:t>
            </a:r>
            <a:r>
              <a:rPr lang="en-US" altLang="en-US" i="1">
                <a:solidFill>
                  <a:srgbClr val="993300"/>
                </a:solidFill>
              </a:rPr>
              <a:t>head</a:t>
            </a:r>
            <a:r>
              <a:rPr lang="en-US" altLang="en-US"/>
              <a:t> and </a:t>
            </a:r>
            <a:r>
              <a:rPr lang="en-US" altLang="en-US" i="1">
                <a:solidFill>
                  <a:srgbClr val="993300"/>
                </a:solidFill>
              </a:rPr>
              <a:t>tail</a:t>
            </a:r>
            <a:r>
              <a:rPr lang="en-US" altLang="en-US"/>
              <a:t>.</a:t>
            </a:r>
          </a:p>
        </p:txBody>
      </p:sp>
      <p:sp>
        <p:nvSpPr>
          <p:cNvPr id="58370" name="Slide Number Placeholder 5">
            <a:extLst>
              <a:ext uri="{FF2B5EF4-FFF2-40B4-BE49-F238E27FC236}">
                <a16:creationId xmlns:a16="http://schemas.microsoft.com/office/drawing/2014/main" id="{563542BB-5FFB-C444-A586-552B943D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B3D9DD-154B-0849-BFD1-BA1AA9BC8372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33">
            <a:extLst>
              <a:ext uri="{FF2B5EF4-FFF2-40B4-BE49-F238E27FC236}">
                <a16:creationId xmlns:a16="http://schemas.microsoft.com/office/drawing/2014/main" id="{091321E8-B732-6E44-B413-FDAFE4A2B80D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3581400"/>
            <a:ext cx="8307388" cy="1524000"/>
            <a:chOff x="336" y="2256"/>
            <a:chExt cx="5233" cy="960"/>
          </a:xfrm>
        </p:grpSpPr>
        <p:grpSp>
          <p:nvGrpSpPr>
            <p:cNvPr id="58372" name="Group 28">
              <a:extLst>
                <a:ext uri="{FF2B5EF4-FFF2-40B4-BE49-F238E27FC236}">
                  <a16:creationId xmlns:a16="http://schemas.microsoft.com/office/drawing/2014/main" id="{507B246C-CC52-6B46-BC03-98B9C534AA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880"/>
              <a:ext cx="4993" cy="336"/>
              <a:chOff x="287" y="2352"/>
              <a:chExt cx="4993" cy="336"/>
            </a:xfrm>
          </p:grpSpPr>
          <p:sp>
            <p:nvSpPr>
              <p:cNvPr id="58377" name="Rectangle 5">
                <a:extLst>
                  <a:ext uri="{FF2B5EF4-FFF2-40B4-BE49-F238E27FC236}">
                    <a16:creationId xmlns:a16="http://schemas.microsoft.com/office/drawing/2014/main" id="{F4953848-217C-AD49-82A5-8457ED82C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2352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378" name="Rectangle 6">
                <a:extLst>
                  <a:ext uri="{FF2B5EF4-FFF2-40B4-BE49-F238E27FC236}">
                    <a16:creationId xmlns:a16="http://schemas.microsoft.com/office/drawing/2014/main" id="{7CF71B78-8A0F-1E46-B9EA-76759102B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352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379" name="Rectangle 7">
                <a:extLst>
                  <a:ext uri="{FF2B5EF4-FFF2-40B4-BE49-F238E27FC236}">
                    <a16:creationId xmlns:a16="http://schemas.microsoft.com/office/drawing/2014/main" id="{B76E5AAC-014E-5147-A1E7-51E6526934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352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380" name="Line 8">
                <a:extLst>
                  <a:ext uri="{FF2B5EF4-FFF2-40B4-BE49-F238E27FC236}">
                    <a16:creationId xmlns:a16="http://schemas.microsoft.com/office/drawing/2014/main" id="{4BB32B5F-E343-924A-8112-DF1CDC2A15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2592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1" name="Line 9">
                <a:extLst>
                  <a:ext uri="{FF2B5EF4-FFF2-40B4-BE49-F238E27FC236}">
                    <a16:creationId xmlns:a16="http://schemas.microsoft.com/office/drawing/2014/main" id="{34D4D3D2-F55A-C145-9EC4-2A2A001A52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592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2" name="Line 10">
                <a:extLst>
                  <a:ext uri="{FF2B5EF4-FFF2-40B4-BE49-F238E27FC236}">
                    <a16:creationId xmlns:a16="http://schemas.microsoft.com/office/drawing/2014/main" id="{FEC5939D-9D34-6B42-B031-F46E2C58C1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2592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3" name="Line 11">
                <a:extLst>
                  <a:ext uri="{FF2B5EF4-FFF2-40B4-BE49-F238E27FC236}">
                    <a16:creationId xmlns:a16="http://schemas.microsoft.com/office/drawing/2014/main" id="{BB6B6E1E-D94D-034A-BA20-BBF73DD323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35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4" name="Line 12">
                <a:extLst>
                  <a:ext uri="{FF2B5EF4-FFF2-40B4-BE49-F238E27FC236}">
                    <a16:creationId xmlns:a16="http://schemas.microsoft.com/office/drawing/2014/main" id="{25AF8417-44BB-B846-98B7-F3C42D6FC4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35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5" name="Line 13">
                <a:extLst>
                  <a:ext uri="{FF2B5EF4-FFF2-40B4-BE49-F238E27FC236}">
                    <a16:creationId xmlns:a16="http://schemas.microsoft.com/office/drawing/2014/main" id="{E2492C2A-D347-1540-896E-6D1C39A096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235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6" name="Text Box 14">
                <a:extLst>
                  <a:ext uri="{FF2B5EF4-FFF2-40B4-BE49-F238E27FC236}">
                    <a16:creationId xmlns:a16="http://schemas.microsoft.com/office/drawing/2014/main" id="{D933011F-0E3C-7E48-B7F8-6B779FDB4C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35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58387" name="Text Box 15">
                <a:extLst>
                  <a:ext uri="{FF2B5EF4-FFF2-40B4-BE49-F238E27FC236}">
                    <a16:creationId xmlns:a16="http://schemas.microsoft.com/office/drawing/2014/main" id="{B3AE0EAF-06B3-BC44-A096-F31A593A94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35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58388" name="Text Box 16">
                <a:extLst>
                  <a:ext uri="{FF2B5EF4-FFF2-40B4-BE49-F238E27FC236}">
                    <a16:creationId xmlns:a16="http://schemas.microsoft.com/office/drawing/2014/main" id="{E47F8F7A-EF18-174A-8B65-85F751AE5A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4" y="235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58389" name="Line 17">
                <a:extLst>
                  <a:ext uri="{FF2B5EF4-FFF2-40B4-BE49-F238E27FC236}">
                    <a16:creationId xmlns:a16="http://schemas.microsoft.com/office/drawing/2014/main" id="{3FF4D00D-5717-504C-9AB2-2EB0EB1714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35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90" name="Line 18">
                <a:extLst>
                  <a:ext uri="{FF2B5EF4-FFF2-40B4-BE49-F238E27FC236}">
                    <a16:creationId xmlns:a16="http://schemas.microsoft.com/office/drawing/2014/main" id="{6CC384BB-7848-AA4F-9BCE-63E2C00BEE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235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91" name="Line 19">
                <a:extLst>
                  <a:ext uri="{FF2B5EF4-FFF2-40B4-BE49-F238E27FC236}">
                    <a16:creationId xmlns:a16="http://schemas.microsoft.com/office/drawing/2014/main" id="{7FBA659D-8ADE-F24E-A873-EEBB0B432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35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92" name="Line 21">
                <a:extLst>
                  <a:ext uri="{FF2B5EF4-FFF2-40B4-BE49-F238E27FC236}">
                    <a16:creationId xmlns:a16="http://schemas.microsoft.com/office/drawing/2014/main" id="{87DDA8CC-8763-F044-BE3D-A540593873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" y="2589"/>
                <a:ext cx="432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93" name="Line 23">
                <a:extLst>
                  <a:ext uri="{FF2B5EF4-FFF2-40B4-BE49-F238E27FC236}">
                    <a16:creationId xmlns:a16="http://schemas.microsoft.com/office/drawing/2014/main" id="{1F6A4BBF-60D0-A54C-8F9D-544A48D1D4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2448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arrow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94" name="Line 24">
                <a:extLst>
                  <a:ext uri="{FF2B5EF4-FFF2-40B4-BE49-F238E27FC236}">
                    <a16:creationId xmlns:a16="http://schemas.microsoft.com/office/drawing/2014/main" id="{4B658EB8-918D-8749-B834-5C0E8DE263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2448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arrow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95" name="Line 26">
                <a:extLst>
                  <a:ext uri="{FF2B5EF4-FFF2-40B4-BE49-F238E27FC236}">
                    <a16:creationId xmlns:a16="http://schemas.microsoft.com/office/drawing/2014/main" id="{BAF1FD8A-0B25-BB42-A30D-B98081CB5F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08" y="2448"/>
                <a:ext cx="624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96" name="Line 27">
                <a:extLst>
                  <a:ext uri="{FF2B5EF4-FFF2-40B4-BE49-F238E27FC236}">
                    <a16:creationId xmlns:a16="http://schemas.microsoft.com/office/drawing/2014/main" id="{E1BFB301-C0C7-8B42-B5B3-3AFCDF6525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8" y="2448"/>
                <a:ext cx="52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373" name="Oval 29">
              <a:extLst>
                <a:ext uri="{FF2B5EF4-FFF2-40B4-BE49-F238E27FC236}">
                  <a16:creationId xmlns:a16="http://schemas.microsoft.com/office/drawing/2014/main" id="{600ECBDF-10DB-DB4E-8ADD-079B21596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256"/>
              <a:ext cx="768" cy="240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990033"/>
                  </a:solidFill>
                  <a:latin typeface="Arial" panose="020B0604020202020204" pitchFamily="34" charset="0"/>
                </a:rPr>
                <a:t>head</a:t>
              </a:r>
            </a:p>
          </p:txBody>
        </p:sp>
        <p:sp>
          <p:nvSpPr>
            <p:cNvPr id="58374" name="Line 30">
              <a:extLst>
                <a:ext uri="{FF2B5EF4-FFF2-40B4-BE49-F238E27FC236}">
                  <a16:creationId xmlns:a16="http://schemas.microsoft.com/office/drawing/2014/main" id="{9A942AA8-FE21-614E-B393-1E2820726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496"/>
              <a:ext cx="336" cy="384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75" name="Oval 31">
              <a:extLst>
                <a:ext uri="{FF2B5EF4-FFF2-40B4-BE49-F238E27FC236}">
                  <a16:creationId xmlns:a16="http://schemas.microsoft.com/office/drawing/2014/main" id="{08357893-B160-4F40-ADC0-29019F333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256"/>
              <a:ext cx="768" cy="240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990033"/>
                  </a:solidFill>
                  <a:latin typeface="Arial" panose="020B0604020202020204" pitchFamily="34" charset="0"/>
                </a:rPr>
                <a:t>tail</a:t>
              </a:r>
            </a:p>
          </p:txBody>
        </p:sp>
        <p:sp>
          <p:nvSpPr>
            <p:cNvPr id="58376" name="Line 32">
              <a:extLst>
                <a:ext uri="{FF2B5EF4-FFF2-40B4-BE49-F238E27FC236}">
                  <a16:creationId xmlns:a16="http://schemas.microsoft.com/office/drawing/2014/main" id="{3E40800F-1922-B642-93A1-7ABB0759A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0" y="2496"/>
              <a:ext cx="384" cy="384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0A5BC-DECE-A140-80BD-A4D78E9BB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DB4F-A1F1-6B48-A1D6-6EBFEA6B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0685C-0AEE-8441-9E62-41FF9BB1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DD72FE-E8D5-F241-8C2A-483060290969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130050" name="Picture 2" descr="Why Doubly linked list ?&#10; In singly linked list we cannot traverse&#10;back to the previous node without an extra&#10;pointer. Fo...">
            <a:extLst>
              <a:ext uri="{FF2B5EF4-FFF2-40B4-BE49-F238E27FC236}">
                <a16:creationId xmlns:a16="http://schemas.microsoft.com/office/drawing/2014/main" id="{45D7A619-FD1F-FD43-A7D5-961F3D3FD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158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937E2-FCE3-BA4B-ACFD-4390DC9B1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E4620-10E9-434E-9F0E-91EFF9FF0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4C464-6933-FD4B-91FA-263C55F6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DD72FE-E8D5-F241-8C2A-483060290969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131074" name="Picture 2" descr="OPERATIONS ON DOUBLY LINK LIST&#10;INSERTION DELETION TRAVERSING&#10;• AT FIRST&#10;• AT LAST&#10;• AT DESIRED&#10;• AT FIRST&#10;• AT LAST&#10;• AT D...">
            <a:extLst>
              <a:ext uri="{FF2B5EF4-FFF2-40B4-BE49-F238E27FC236}">
                <a16:creationId xmlns:a16="http://schemas.microsoft.com/office/drawing/2014/main" id="{BC895287-40F4-0A42-8C46-61010A1E4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680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57DD-9315-1D4B-9674-D33C6DDE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D8438-2DA4-7043-A644-2E4F78F54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6D3D1-499B-6A47-884E-B61A9909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DD72FE-E8D5-F241-8C2A-48306029096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132098" name="Picture 2" descr="INSERTION&#10;CREATING A LIST WHEN THERE ARE NO ELEMENTS.&#10;START&#10;100&#10;NULL ABC NULL&#10;100&#10;ALGO :-&#10;STEP 1 : BEGIN.&#10;STEP 2 : CREATE ...">
            <a:extLst>
              <a:ext uri="{FF2B5EF4-FFF2-40B4-BE49-F238E27FC236}">
                <a16:creationId xmlns:a16="http://schemas.microsoft.com/office/drawing/2014/main" id="{7CC8EA82-7126-1B43-8A1B-B8ABB21AA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707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57DD-9315-1D4B-9674-D33C6DDE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D8438-2DA4-7043-A644-2E4F78F54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6D3D1-499B-6A47-884E-B61A9909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DD72FE-E8D5-F241-8C2A-483060290969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133122" name="Picture 2" descr="1. CREATE A LINK FROM NEWNODE TO FIRST&#10;NODE OR ATTACH NEWNODE WITH FIRST&#10;NODE.&#10;2. PUT ADDRESS OF NEWNODE INTO START.&#10;INSER...">
            <a:extLst>
              <a:ext uri="{FF2B5EF4-FFF2-40B4-BE49-F238E27FC236}">
                <a16:creationId xmlns:a16="http://schemas.microsoft.com/office/drawing/2014/main" id="{88BFD4C7-5525-DD41-9FF4-371C9F14C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088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57DD-9315-1D4B-9674-D33C6DDE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D8438-2DA4-7043-A644-2E4F78F54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6D3D1-499B-6A47-884E-B61A9909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DD72FE-E8D5-F241-8C2A-483060290969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134146" name="Picture 2" descr="ALGORITHM&#10;:-&#10;STEP 1 : BEGIN.&#10;STEP 2 : CREATE A NODE(NEWNODE)&#10;NEWNODE -&gt; DATA = VALUE.&#10;NEWNODE -&gt; PREVIOUS = NULL.&#10;NEWNODE ...">
            <a:extLst>
              <a:ext uri="{FF2B5EF4-FFF2-40B4-BE49-F238E27FC236}">
                <a16:creationId xmlns:a16="http://schemas.microsoft.com/office/drawing/2014/main" id="{DA2A1ADA-875C-5148-9D4E-BF3CA57BE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848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57DD-9315-1D4B-9674-D33C6DDE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D8438-2DA4-7043-A644-2E4F78F54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6D3D1-499B-6A47-884E-B61A9909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DD72FE-E8D5-F241-8C2A-483060290969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135170" name="Picture 2" descr="INSERTION AT LAST&#10;2&#10;1&#10;NULL NULLHEY&#10;400&#10;1. CREATE A LINK FROM PTR TO NEWNODE.&#10;2. PUT ADDRESS OF PTR INTO NEWNODE’S&#10;PREVIOUS...">
            <a:extLst>
              <a:ext uri="{FF2B5EF4-FFF2-40B4-BE49-F238E27FC236}">
                <a16:creationId xmlns:a16="http://schemas.microsoft.com/office/drawing/2014/main" id="{2CB8EAAE-6D6C-444B-8AB0-D7F1FE548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389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57DD-9315-1D4B-9674-D33C6DDE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D8438-2DA4-7043-A644-2E4F78F54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6D3D1-499B-6A47-884E-B61A9909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DD72FE-E8D5-F241-8C2A-483060290969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136194" name="Picture 2" descr="ALGORITHM&#10;:-&#10;STEP 1 : BEGIN.&#10;STEP 2 : CREATE A NODE(NEWNODE)&#10;NEWNODE -&gt; DATA = VALUE.&#10;NEWNODE -&gt; PREVIOUS = NULL.&#10;NEWNODE ...">
            <a:extLst>
              <a:ext uri="{FF2B5EF4-FFF2-40B4-BE49-F238E27FC236}">
                <a16:creationId xmlns:a16="http://schemas.microsoft.com/office/drawing/2014/main" id="{8B722CD9-9F0B-1C4C-B9EA-B5F1A6FC7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123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64</Words>
  <Application>Microsoft Macintosh PowerPoint</Application>
  <PresentationFormat>Widescreen</PresentationFormat>
  <Paragraphs>28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Doubly Linked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Doubly Linked list</dc:title>
  <dc:creator>thebasant thebasant</dc:creator>
  <cp:lastModifiedBy>thebasant thebasant</cp:lastModifiedBy>
  <cp:revision>3</cp:revision>
  <dcterms:created xsi:type="dcterms:W3CDTF">2021-04-27T02:28:05Z</dcterms:created>
  <dcterms:modified xsi:type="dcterms:W3CDTF">2021-04-27T03:33:45Z</dcterms:modified>
</cp:coreProperties>
</file>